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60" r:id="rId3"/>
    <p:sldId id="261" r:id="rId4"/>
    <p:sldId id="263" r:id="rId5"/>
    <p:sldId id="262" r:id="rId6"/>
    <p:sldId id="266" r:id="rId7"/>
    <p:sldId id="268" r:id="rId8"/>
    <p:sldId id="269" r:id="rId9"/>
    <p:sldId id="267" r:id="rId10"/>
    <p:sldId id="270" r:id="rId11"/>
    <p:sldId id="271" r:id="rId12"/>
    <p:sldId id="272" r:id="rId13"/>
    <p:sldId id="273" r:id="rId14"/>
    <p:sldId id="264" r:id="rId15"/>
    <p:sldId id="265" r:id="rId16"/>
  </p:sldIdLst>
  <p:sldSz cx="12192000" cy="6858000"/>
  <p:notesSz cx="6858000" cy="9144000"/>
  <p:embeddedFontLst>
    <p:embeddedFont>
      <p:font typeface="Calibri" panose="020F0502020204030204"/>
      <p:regular r:id="rId21"/>
      <p:bold r:id="rId22"/>
      <p:italic r:id="rId23"/>
      <p:boldItalic r:id="rId24"/>
    </p:embeddedFont>
    <p:embeddedFont>
      <p:font typeface="微软雅黑" panose="020B0503020204020204" pitchFamily="34" charset="-122"/>
      <p:regular r:id="rId25"/>
    </p:embeddedFont>
    <p:embeddedFont>
      <p:font typeface="华文细黑" panose="02010600040101010101" charset="-122"/>
      <p:regular r:id="rId26"/>
    </p:embeddedFont>
    <p:embeddedFont>
      <p:font typeface="Open Sans" panose="020B0606030504020204"/>
      <p:regular r:id="rId27"/>
    </p:embeddedFont>
    <p:embeddedFont>
      <p:font typeface="Arial Unicode MS" panose="020B0604020202020204" pitchFamily="34" charset="-122"/>
      <p:regular r:id="rId28"/>
    </p:embeddedFont>
    <p:embeddedFont>
      <p:font typeface="Segoe UI" panose="020B0502040204020203" charset="0"/>
      <p:regular r:id="rId29"/>
      <p:bold r:id="rId30"/>
      <p:italic r:id="rId31"/>
      <p:boldItalic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9"/>
    <a:srgbClr val="7CCA62"/>
    <a:srgbClr val="10CF9B"/>
    <a:srgbClr val="0BD0D9"/>
    <a:srgbClr val="E4E4E8"/>
    <a:srgbClr val="D7D8DD"/>
    <a:srgbClr val="E2E3E7"/>
    <a:srgbClr val="C8C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4" y="512"/>
      </p:cViewPr>
      <p:guideLst>
        <p:guide pos="3840"/>
        <p:guide orient="horz" pos="1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387-CCF7-458B-85AA-C466F4A3DB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44AA9-3393-4C38-A708-1D8A0FA5F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8366BA-470D-4E25-9D3B-075E4189EE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95BA77-86F1-4CCF-B8A6-1FD1D4B4C5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-195873" y="609239"/>
            <a:ext cx="12583746" cy="593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8000" dirty="0">
                <a:solidFill>
                  <a:srgbClr val="009DD9">
                    <a:lumMod val="75000"/>
                    <a:alpha val="20000"/>
                  </a:srgbClr>
                </a:solidFill>
                <a:latin typeface="ITC Avant Garde Std Bk Cn" panose="020B0406020202020204" pitchFamily="34" charset="0"/>
                <a:ea typeface="宋体" panose="02010600030101010101" pitchFamily="2" charset="-122"/>
              </a:rPr>
              <a:t>2021</a:t>
            </a:r>
            <a:endParaRPr lang="zh-CN" altLang="en-US" sz="38000" dirty="0">
              <a:solidFill>
                <a:srgbClr val="009DD9">
                  <a:lumMod val="75000"/>
                  <a:alpha val="20000"/>
                </a:srgbClr>
              </a:solidFill>
              <a:latin typeface="ITC Avant Garde Std Bk Cn" panose="020B0406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19" y="1835489"/>
            <a:ext cx="12292371" cy="3761220"/>
          </a:xfrm>
          <a:prstGeom prst="rect">
            <a:avLst/>
          </a:prstGeom>
          <a:solidFill>
            <a:srgbClr val="009DD9">
              <a:alpha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2102268" y="1914022"/>
            <a:ext cx="1030559" cy="1030433"/>
          </a:xfrm>
          <a:prstGeom prst="roundRect">
            <a:avLst/>
          </a:prstGeom>
          <a:gradFill flip="none" rotWithShape="1">
            <a:gsLst>
              <a:gs pos="50000">
                <a:sysClr val="window" lastClr="FFFFFF">
                  <a:alpha val="30000"/>
                </a:sysClr>
              </a:gs>
              <a:gs pos="50000">
                <a:sysClr val="window" lastClr="FFFFFF">
                  <a:alpha val="16000"/>
                </a:sysClr>
              </a:gs>
            </a:gsLst>
            <a:lin ang="3000000" scaled="0"/>
            <a:tileRect/>
          </a:gradFill>
          <a:ln w="19050">
            <a:gradFill flip="none" rotWithShape="1">
              <a:gsLst>
                <a:gs pos="19000">
                  <a:srgbClr val="E1F7FF"/>
                </a:gs>
                <a:gs pos="43000">
                  <a:srgbClr val="009DD9"/>
                </a:gs>
                <a:gs pos="86000">
                  <a:srgbClr val="E1F7FF"/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srgbClr val="009DD9">
                <a:lumMod val="50000"/>
                <a:alpha val="65000"/>
              </a:srgbClr>
            </a:outerShdw>
            <a:softEdge rad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3493649" y="1914022"/>
            <a:ext cx="1030559" cy="1030433"/>
          </a:xfrm>
          <a:prstGeom prst="roundRect">
            <a:avLst/>
          </a:prstGeom>
          <a:gradFill flip="none" rotWithShape="1">
            <a:gsLst>
              <a:gs pos="50000">
                <a:sysClr val="window" lastClr="FFFFFF">
                  <a:alpha val="30000"/>
                </a:sysClr>
              </a:gs>
              <a:gs pos="50000">
                <a:sysClr val="window" lastClr="FFFFFF">
                  <a:alpha val="16000"/>
                </a:sysClr>
              </a:gs>
            </a:gsLst>
            <a:lin ang="3000000" scaled="0"/>
            <a:tileRect/>
          </a:gradFill>
          <a:ln w="19050">
            <a:gradFill flip="none" rotWithShape="1">
              <a:gsLst>
                <a:gs pos="19000">
                  <a:srgbClr val="E1F7FF"/>
                </a:gs>
                <a:gs pos="43000">
                  <a:srgbClr val="009DD9"/>
                </a:gs>
                <a:gs pos="86000">
                  <a:srgbClr val="E1F7FF"/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srgbClr val="009DD9">
                <a:lumMod val="50000"/>
                <a:alpha val="65000"/>
              </a:srgbClr>
            </a:outerShdw>
            <a:softEdge rad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4885030" y="1914022"/>
            <a:ext cx="1030559" cy="1030433"/>
          </a:xfrm>
          <a:prstGeom prst="roundRect">
            <a:avLst/>
          </a:prstGeom>
          <a:gradFill flip="none" rotWithShape="1">
            <a:gsLst>
              <a:gs pos="50000">
                <a:sysClr val="window" lastClr="FFFFFF">
                  <a:alpha val="30000"/>
                </a:sysClr>
              </a:gs>
              <a:gs pos="50000">
                <a:sysClr val="window" lastClr="FFFFFF">
                  <a:alpha val="16000"/>
                </a:sysClr>
              </a:gs>
            </a:gsLst>
            <a:lin ang="3000000" scaled="0"/>
            <a:tileRect/>
          </a:gradFill>
          <a:ln w="19050">
            <a:gradFill flip="none" rotWithShape="1">
              <a:gsLst>
                <a:gs pos="19000">
                  <a:srgbClr val="E1F7FF"/>
                </a:gs>
                <a:gs pos="43000">
                  <a:srgbClr val="009DD9"/>
                </a:gs>
                <a:gs pos="86000">
                  <a:srgbClr val="E1F7FF"/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srgbClr val="009DD9">
                <a:lumMod val="50000"/>
                <a:alpha val="65000"/>
              </a:srgbClr>
            </a:outerShdw>
            <a:softEdge rad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276411" y="1914022"/>
            <a:ext cx="1030559" cy="1030433"/>
          </a:xfrm>
          <a:prstGeom prst="roundRect">
            <a:avLst/>
          </a:prstGeom>
          <a:gradFill flip="none" rotWithShape="1">
            <a:gsLst>
              <a:gs pos="50000">
                <a:sysClr val="window" lastClr="FFFFFF">
                  <a:alpha val="30000"/>
                </a:sysClr>
              </a:gs>
              <a:gs pos="50000">
                <a:sysClr val="window" lastClr="FFFFFF">
                  <a:alpha val="16000"/>
                </a:sysClr>
              </a:gs>
            </a:gsLst>
            <a:lin ang="3000000" scaled="0"/>
            <a:tileRect/>
          </a:gradFill>
          <a:ln w="19050">
            <a:gradFill flip="none" rotWithShape="1">
              <a:gsLst>
                <a:gs pos="19000">
                  <a:srgbClr val="E1F7FF"/>
                </a:gs>
                <a:gs pos="43000">
                  <a:srgbClr val="009DD9"/>
                </a:gs>
                <a:gs pos="86000">
                  <a:srgbClr val="E1F7FF"/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srgbClr val="009DD9">
                <a:lumMod val="50000"/>
                <a:alpha val="65000"/>
              </a:srgbClr>
            </a:outerShdw>
            <a:softEdge rad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7667792" y="1914022"/>
            <a:ext cx="1030559" cy="1030433"/>
          </a:xfrm>
          <a:prstGeom prst="roundRect">
            <a:avLst/>
          </a:prstGeom>
          <a:gradFill flip="none" rotWithShape="1">
            <a:gsLst>
              <a:gs pos="50000">
                <a:sysClr val="window" lastClr="FFFFFF">
                  <a:alpha val="30000"/>
                </a:sysClr>
              </a:gs>
              <a:gs pos="50000">
                <a:sysClr val="window" lastClr="FFFFFF">
                  <a:alpha val="16000"/>
                </a:sysClr>
              </a:gs>
            </a:gsLst>
            <a:lin ang="3000000" scaled="0"/>
            <a:tileRect/>
          </a:gradFill>
          <a:ln w="19050">
            <a:gradFill flip="none" rotWithShape="1">
              <a:gsLst>
                <a:gs pos="19000">
                  <a:srgbClr val="E1F7FF"/>
                </a:gs>
                <a:gs pos="43000">
                  <a:srgbClr val="009DD9"/>
                </a:gs>
                <a:gs pos="86000">
                  <a:srgbClr val="E1F7FF"/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srgbClr val="009DD9">
                <a:lumMod val="50000"/>
                <a:alpha val="65000"/>
              </a:srgbClr>
            </a:outerShdw>
            <a:softEdge rad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9059174" y="1914022"/>
            <a:ext cx="1030559" cy="1030433"/>
          </a:xfrm>
          <a:prstGeom prst="roundRect">
            <a:avLst/>
          </a:prstGeom>
          <a:gradFill flip="none" rotWithShape="1">
            <a:gsLst>
              <a:gs pos="50000">
                <a:sysClr val="window" lastClr="FFFFFF">
                  <a:alpha val="30000"/>
                </a:sysClr>
              </a:gs>
              <a:gs pos="50000">
                <a:sysClr val="window" lastClr="FFFFFF">
                  <a:alpha val="16000"/>
                </a:sysClr>
              </a:gs>
            </a:gsLst>
            <a:lin ang="3000000" scaled="0"/>
            <a:tileRect/>
          </a:gradFill>
          <a:ln w="19050">
            <a:gradFill flip="none" rotWithShape="1">
              <a:gsLst>
                <a:gs pos="19000">
                  <a:srgbClr val="E1F7FF"/>
                </a:gs>
                <a:gs pos="43000">
                  <a:srgbClr val="009DD9"/>
                </a:gs>
                <a:gs pos="86000">
                  <a:srgbClr val="E1F7FF"/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srgbClr val="009DD9">
                <a:lumMod val="50000"/>
                <a:alpha val="65000"/>
              </a:srgbClr>
            </a:outerShdw>
            <a:softEdge rad="0"/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122660" y="3278864"/>
            <a:ext cx="7946681" cy="338554"/>
            <a:chOff x="2002264" y="3469364"/>
            <a:chExt cx="8187473" cy="338554"/>
          </a:xfrm>
        </p:grpSpPr>
        <p:sp>
          <p:nvSpPr>
            <p:cNvPr id="44" name="矩形 17"/>
            <p:cNvSpPr>
              <a:spLocks noChangeArrowheads="1"/>
            </p:cNvSpPr>
            <p:nvPr/>
          </p:nvSpPr>
          <p:spPr bwMode="auto">
            <a:xfrm>
              <a:off x="3898035" y="3469364"/>
              <a:ext cx="439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TC Avant Garde Std Bk" panose="020B0502020202020204" pitchFamily="34" charset="0"/>
                  <a:ea typeface="宋体" panose="02010600030101010101" pitchFamily="2" charset="-122"/>
                </a:rPr>
                <a:t>Business report template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C Avant Garde Std Bk" panose="020B0502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>
              <a:off x="2002264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8420138" y="3609064"/>
              <a:ext cx="1769599" cy="0"/>
            </a:xfrm>
            <a:prstGeom prst="lin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47" name="圆角矩形 46"/>
          <p:cNvSpPr/>
          <p:nvPr/>
        </p:nvSpPr>
        <p:spPr>
          <a:xfrm>
            <a:off x="5099889" y="3987482"/>
            <a:ext cx="1992222" cy="400119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</a:rPr>
              <a:t>汇报人：某某某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2240932" y="1836050"/>
            <a:ext cx="7710137" cy="98834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di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</a:rPr>
              <a:t>毕业论文答辩</a:t>
            </a:r>
            <a:endParaRPr lang="zh-CN" altLang="en-US" sz="44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3688521" y="4878841"/>
            <a:ext cx="4814959" cy="751716"/>
            <a:chOff x="3233661" y="4925602"/>
            <a:chExt cx="5192094" cy="810594"/>
          </a:xfrm>
        </p:grpSpPr>
        <p:sp>
          <p:nvSpPr>
            <p:cNvPr id="50" name="椭圆 49"/>
            <p:cNvSpPr/>
            <p:nvPr/>
          </p:nvSpPr>
          <p:spPr>
            <a:xfrm>
              <a:off x="3233661" y="4925602"/>
              <a:ext cx="810594" cy="810594"/>
            </a:xfrm>
            <a:prstGeom prst="ellipse">
              <a:avLst/>
            </a:prstGeom>
            <a:solidFill>
              <a:srgbClr val="009DD9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694161" y="4925602"/>
              <a:ext cx="810594" cy="810594"/>
            </a:xfrm>
            <a:prstGeom prst="ellipse">
              <a:avLst/>
            </a:prstGeom>
            <a:solidFill>
              <a:srgbClr val="0BD0D9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154661" y="4925602"/>
              <a:ext cx="810594" cy="810594"/>
            </a:xfrm>
            <a:prstGeom prst="ellipse">
              <a:avLst/>
            </a:prstGeom>
            <a:solidFill>
              <a:srgbClr val="10CF9B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615161" y="4925602"/>
              <a:ext cx="810594" cy="810594"/>
            </a:xfrm>
            <a:prstGeom prst="ellipse">
              <a:avLst/>
            </a:prstGeom>
            <a:solidFill>
              <a:srgbClr val="7CCA62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97241" y="5064097"/>
            <a:ext cx="360717" cy="363158"/>
            <a:chOff x="5042691" y="2273920"/>
            <a:chExt cx="702937" cy="707692"/>
          </a:xfrm>
          <a:solidFill>
            <a:sysClr val="window" lastClr="FFFFFF"/>
          </a:solidFill>
        </p:grpSpPr>
        <p:sp>
          <p:nvSpPr>
            <p:cNvPr id="55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6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248220" y="5110873"/>
            <a:ext cx="376558" cy="320405"/>
            <a:chOff x="7909299" y="3772690"/>
            <a:chExt cx="667095" cy="567616"/>
          </a:xfrm>
          <a:solidFill>
            <a:sysClr val="window" lastClr="FFFFFF"/>
          </a:solidFill>
        </p:grpSpPr>
        <p:sp>
          <p:nvSpPr>
            <p:cNvPr id="58" name="Freeform 16"/>
            <p:cNvSpPr>
              <a:spLocks noEditPoints="1"/>
            </p:cNvSpPr>
            <p:nvPr/>
          </p:nvSpPr>
          <p:spPr bwMode="auto">
            <a:xfrm>
              <a:off x="7909299" y="3772690"/>
              <a:ext cx="623207" cy="567616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Freeform 17"/>
            <p:cNvSpPr>
              <a:spLocks noEditPoints="1"/>
            </p:cNvSpPr>
            <p:nvPr/>
          </p:nvSpPr>
          <p:spPr bwMode="auto">
            <a:xfrm>
              <a:off x="7980982" y="3772690"/>
              <a:ext cx="595412" cy="551158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647196" y="5065411"/>
            <a:ext cx="271006" cy="360530"/>
            <a:chOff x="7976594" y="2279040"/>
            <a:chExt cx="528116" cy="702571"/>
          </a:xfrm>
          <a:solidFill>
            <a:sysClr val="window" lastClr="FFFFFF"/>
          </a:solidFill>
        </p:grpSpPr>
        <p:sp>
          <p:nvSpPr>
            <p:cNvPr id="61" name="Freeform 23"/>
            <p:cNvSpPr>
              <a:spLocks noEditPoints="1"/>
            </p:cNvSpPr>
            <p:nvPr/>
          </p:nvSpPr>
          <p:spPr bwMode="auto">
            <a:xfrm>
              <a:off x="7976594" y="2279040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2" name="Freeform 24"/>
            <p:cNvSpPr/>
            <p:nvPr/>
          </p:nvSpPr>
          <p:spPr bwMode="auto">
            <a:xfrm>
              <a:off x="7985371" y="2386200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947227" y="5065223"/>
            <a:ext cx="363345" cy="360905"/>
            <a:chOff x="6463926" y="2278309"/>
            <a:chExt cx="708057" cy="703302"/>
          </a:xfrm>
          <a:solidFill>
            <a:sysClr val="window" lastClr="FFFFFF"/>
          </a:solidFill>
        </p:grpSpPr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5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730" y="5994400"/>
            <a:ext cx="3305810" cy="78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主体报告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3341" y="2252340"/>
            <a:ext cx="424985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r"/>
            <a:r>
              <a:rPr lang="zh-CN" altLang="en-US" dirty="0"/>
              <a:t>单击添加文本，配合主题以及右侧图片加以说明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66950" y="1883008"/>
            <a:ext cx="23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8220" y="1884586"/>
            <a:ext cx="186601" cy="36405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133341" y="3643490"/>
            <a:ext cx="4249854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r"/>
            <a:r>
              <a:rPr lang="zh-CN" altLang="en-US" dirty="0"/>
              <a:t>单击添加文本，配合主题以及右侧图片加以说明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066950" y="3274158"/>
            <a:ext cx="23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21" y="1883008"/>
            <a:ext cx="5383369" cy="364202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325764" y="4658052"/>
            <a:ext cx="371475" cy="409575"/>
            <a:chOff x="2482873" y="839618"/>
            <a:chExt cx="371475" cy="409575"/>
          </a:xfrm>
          <a:solidFill>
            <a:schemeClr val="tx2"/>
          </a:solidFill>
        </p:grpSpPr>
        <p:sp>
          <p:nvSpPr>
            <p:cNvPr id="19" name="Freeform 23"/>
            <p:cNvSpPr>
              <a:spLocks noEditPoints="1"/>
            </p:cNvSpPr>
            <p:nvPr/>
          </p:nvSpPr>
          <p:spPr bwMode="auto">
            <a:xfrm>
              <a:off x="2482873" y="839618"/>
              <a:ext cx="371475" cy="409575"/>
            </a:xfrm>
            <a:custGeom>
              <a:avLst/>
              <a:gdLst>
                <a:gd name="T0" fmla="*/ 160 w 176"/>
                <a:gd name="T1" fmla="*/ 130 h 194"/>
                <a:gd name="T2" fmla="*/ 176 w 176"/>
                <a:gd name="T3" fmla="*/ 114 h 194"/>
                <a:gd name="T4" fmla="*/ 160 w 176"/>
                <a:gd name="T5" fmla="*/ 98 h 194"/>
                <a:gd name="T6" fmla="*/ 152 w 176"/>
                <a:gd name="T7" fmla="*/ 100 h 194"/>
                <a:gd name="T8" fmla="*/ 90 w 176"/>
                <a:gd name="T9" fmla="*/ 34 h 194"/>
                <a:gd name="T10" fmla="*/ 91 w 176"/>
                <a:gd name="T11" fmla="*/ 32 h 194"/>
                <a:gd name="T12" fmla="*/ 91 w 176"/>
                <a:gd name="T13" fmla="*/ 7 h 194"/>
                <a:gd name="T14" fmla="*/ 66 w 176"/>
                <a:gd name="T15" fmla="*/ 7 h 194"/>
                <a:gd name="T16" fmla="*/ 51 w 176"/>
                <a:gd name="T17" fmla="*/ 21 h 194"/>
                <a:gd name="T18" fmla="*/ 34 w 176"/>
                <a:gd name="T19" fmla="*/ 18 h 194"/>
                <a:gd name="T20" fmla="*/ 1 w 176"/>
                <a:gd name="T21" fmla="*/ 31 h 194"/>
                <a:gd name="T22" fmla="*/ 1 w 176"/>
                <a:gd name="T23" fmla="*/ 37 h 194"/>
                <a:gd name="T24" fmla="*/ 61 w 176"/>
                <a:gd name="T25" fmla="*/ 97 h 194"/>
                <a:gd name="T26" fmla="*/ 64 w 176"/>
                <a:gd name="T27" fmla="*/ 98 h 194"/>
                <a:gd name="T28" fmla="*/ 67 w 176"/>
                <a:gd name="T29" fmla="*/ 97 h 194"/>
                <a:gd name="T30" fmla="*/ 77 w 176"/>
                <a:gd name="T31" fmla="*/ 47 h 194"/>
                <a:gd name="T32" fmla="*/ 84 w 176"/>
                <a:gd name="T33" fmla="*/ 39 h 194"/>
                <a:gd name="T34" fmla="*/ 146 w 176"/>
                <a:gd name="T35" fmla="*/ 106 h 194"/>
                <a:gd name="T36" fmla="*/ 144 w 176"/>
                <a:gd name="T37" fmla="*/ 114 h 194"/>
                <a:gd name="T38" fmla="*/ 146 w 176"/>
                <a:gd name="T39" fmla="*/ 122 h 194"/>
                <a:gd name="T40" fmla="*/ 126 w 176"/>
                <a:gd name="T41" fmla="*/ 142 h 194"/>
                <a:gd name="T42" fmla="*/ 112 w 176"/>
                <a:gd name="T43" fmla="*/ 138 h 194"/>
                <a:gd name="T44" fmla="*/ 88 w 176"/>
                <a:gd name="T45" fmla="*/ 162 h 194"/>
                <a:gd name="T46" fmla="*/ 52 w 176"/>
                <a:gd name="T47" fmla="*/ 162 h 194"/>
                <a:gd name="T48" fmla="*/ 32 w 176"/>
                <a:gd name="T49" fmla="*/ 182 h 194"/>
                <a:gd name="T50" fmla="*/ 32 w 176"/>
                <a:gd name="T51" fmla="*/ 190 h 194"/>
                <a:gd name="T52" fmla="*/ 36 w 176"/>
                <a:gd name="T53" fmla="*/ 194 h 194"/>
                <a:gd name="T54" fmla="*/ 156 w 176"/>
                <a:gd name="T55" fmla="*/ 194 h 194"/>
                <a:gd name="T56" fmla="*/ 160 w 176"/>
                <a:gd name="T57" fmla="*/ 190 h 194"/>
                <a:gd name="T58" fmla="*/ 160 w 176"/>
                <a:gd name="T59" fmla="*/ 182 h 194"/>
                <a:gd name="T60" fmla="*/ 140 w 176"/>
                <a:gd name="T61" fmla="*/ 162 h 194"/>
                <a:gd name="T62" fmla="*/ 136 w 176"/>
                <a:gd name="T63" fmla="*/ 162 h 194"/>
                <a:gd name="T64" fmla="*/ 132 w 176"/>
                <a:gd name="T65" fmla="*/ 148 h 194"/>
                <a:gd name="T66" fmla="*/ 152 w 176"/>
                <a:gd name="T67" fmla="*/ 128 h 194"/>
                <a:gd name="T68" fmla="*/ 160 w 176"/>
                <a:gd name="T69" fmla="*/ 130 h 194"/>
                <a:gd name="T70" fmla="*/ 55 w 176"/>
                <a:gd name="T71" fmla="*/ 48 h 194"/>
                <a:gd name="T72" fmla="*/ 52 w 176"/>
                <a:gd name="T73" fmla="*/ 50 h 194"/>
                <a:gd name="T74" fmla="*/ 50 w 176"/>
                <a:gd name="T75" fmla="*/ 48 h 194"/>
                <a:gd name="T76" fmla="*/ 31 w 176"/>
                <a:gd name="T77" fmla="*/ 42 h 194"/>
                <a:gd name="T78" fmla="*/ 27 w 176"/>
                <a:gd name="T79" fmla="*/ 39 h 194"/>
                <a:gd name="T80" fmla="*/ 30 w 176"/>
                <a:gd name="T81" fmla="*/ 34 h 194"/>
                <a:gd name="T82" fmla="*/ 34 w 176"/>
                <a:gd name="T83" fmla="*/ 34 h 194"/>
                <a:gd name="T84" fmla="*/ 55 w 176"/>
                <a:gd name="T85" fmla="*/ 43 h 194"/>
                <a:gd name="T86" fmla="*/ 55 w 176"/>
                <a:gd name="T87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6" h="194">
                  <a:moveTo>
                    <a:pt x="160" y="130"/>
                  </a:moveTo>
                  <a:cubicBezTo>
                    <a:pt x="169" y="130"/>
                    <a:pt x="176" y="123"/>
                    <a:pt x="176" y="114"/>
                  </a:cubicBezTo>
                  <a:cubicBezTo>
                    <a:pt x="176" y="105"/>
                    <a:pt x="169" y="98"/>
                    <a:pt x="160" y="98"/>
                  </a:cubicBezTo>
                  <a:cubicBezTo>
                    <a:pt x="157" y="98"/>
                    <a:pt x="155" y="99"/>
                    <a:pt x="152" y="100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1" y="32"/>
                    <a:pt x="91" y="32"/>
                    <a:pt x="91" y="32"/>
                  </a:cubicBezTo>
                  <a:cubicBezTo>
                    <a:pt x="98" y="25"/>
                    <a:pt x="98" y="14"/>
                    <a:pt x="91" y="7"/>
                  </a:cubicBezTo>
                  <a:cubicBezTo>
                    <a:pt x="84" y="0"/>
                    <a:pt x="73" y="0"/>
                    <a:pt x="66" y="7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46" y="19"/>
                    <a:pt x="40" y="18"/>
                    <a:pt x="34" y="18"/>
                  </a:cubicBezTo>
                  <a:cubicBezTo>
                    <a:pt x="22" y="18"/>
                    <a:pt x="10" y="23"/>
                    <a:pt x="1" y="31"/>
                  </a:cubicBezTo>
                  <a:cubicBezTo>
                    <a:pt x="0" y="33"/>
                    <a:pt x="0" y="35"/>
                    <a:pt x="1" y="3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7"/>
                    <a:pt x="63" y="98"/>
                    <a:pt x="64" y="98"/>
                  </a:cubicBezTo>
                  <a:cubicBezTo>
                    <a:pt x="65" y="98"/>
                    <a:pt x="66" y="97"/>
                    <a:pt x="67" y="97"/>
                  </a:cubicBezTo>
                  <a:cubicBezTo>
                    <a:pt x="80" y="83"/>
                    <a:pt x="84" y="63"/>
                    <a:pt x="77" y="47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45" y="108"/>
                    <a:pt x="144" y="111"/>
                    <a:pt x="144" y="114"/>
                  </a:cubicBezTo>
                  <a:cubicBezTo>
                    <a:pt x="144" y="117"/>
                    <a:pt x="145" y="120"/>
                    <a:pt x="146" y="122"/>
                  </a:cubicBezTo>
                  <a:cubicBezTo>
                    <a:pt x="126" y="142"/>
                    <a:pt x="126" y="142"/>
                    <a:pt x="126" y="142"/>
                  </a:cubicBezTo>
                  <a:cubicBezTo>
                    <a:pt x="122" y="140"/>
                    <a:pt x="117" y="138"/>
                    <a:pt x="112" y="138"/>
                  </a:cubicBezTo>
                  <a:cubicBezTo>
                    <a:pt x="99" y="138"/>
                    <a:pt x="88" y="149"/>
                    <a:pt x="88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41" y="162"/>
                    <a:pt x="32" y="171"/>
                    <a:pt x="32" y="182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2"/>
                    <a:pt x="34" y="194"/>
                    <a:pt x="36" y="194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58" y="194"/>
                    <a:pt x="160" y="192"/>
                    <a:pt x="160" y="190"/>
                  </a:cubicBezTo>
                  <a:cubicBezTo>
                    <a:pt x="160" y="182"/>
                    <a:pt x="160" y="182"/>
                    <a:pt x="160" y="182"/>
                  </a:cubicBezTo>
                  <a:cubicBezTo>
                    <a:pt x="160" y="171"/>
                    <a:pt x="151" y="162"/>
                    <a:pt x="140" y="162"/>
                  </a:cubicBezTo>
                  <a:cubicBezTo>
                    <a:pt x="136" y="162"/>
                    <a:pt x="136" y="162"/>
                    <a:pt x="136" y="162"/>
                  </a:cubicBezTo>
                  <a:cubicBezTo>
                    <a:pt x="136" y="157"/>
                    <a:pt x="134" y="152"/>
                    <a:pt x="132" y="14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4" y="129"/>
                    <a:pt x="157" y="130"/>
                    <a:pt x="160" y="130"/>
                  </a:cubicBezTo>
                  <a:close/>
                  <a:moveTo>
                    <a:pt x="55" y="48"/>
                  </a:moveTo>
                  <a:cubicBezTo>
                    <a:pt x="55" y="49"/>
                    <a:pt x="53" y="50"/>
                    <a:pt x="52" y="50"/>
                  </a:cubicBezTo>
                  <a:cubicBezTo>
                    <a:pt x="51" y="50"/>
                    <a:pt x="50" y="49"/>
                    <a:pt x="50" y="48"/>
                  </a:cubicBezTo>
                  <a:cubicBezTo>
                    <a:pt x="45" y="43"/>
                    <a:pt x="38" y="41"/>
                    <a:pt x="31" y="42"/>
                  </a:cubicBezTo>
                  <a:cubicBezTo>
                    <a:pt x="29" y="42"/>
                    <a:pt x="27" y="41"/>
                    <a:pt x="27" y="39"/>
                  </a:cubicBezTo>
                  <a:cubicBezTo>
                    <a:pt x="26" y="36"/>
                    <a:pt x="28" y="34"/>
                    <a:pt x="30" y="34"/>
                  </a:cubicBezTo>
                  <a:cubicBezTo>
                    <a:pt x="31" y="34"/>
                    <a:pt x="33" y="34"/>
                    <a:pt x="34" y="34"/>
                  </a:cubicBezTo>
                  <a:cubicBezTo>
                    <a:pt x="42" y="34"/>
                    <a:pt x="50" y="37"/>
                    <a:pt x="55" y="43"/>
                  </a:cubicBezTo>
                  <a:cubicBezTo>
                    <a:pt x="57" y="44"/>
                    <a:pt x="57" y="47"/>
                    <a:pt x="55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3" tIns="34289" rIns="68543" bIns="34289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4"/>
            <p:cNvSpPr/>
            <p:nvPr/>
          </p:nvSpPr>
          <p:spPr bwMode="auto">
            <a:xfrm>
              <a:off x="2495989" y="959897"/>
              <a:ext cx="73819" cy="70247"/>
            </a:xfrm>
            <a:custGeom>
              <a:avLst/>
              <a:gdLst>
                <a:gd name="T0" fmla="*/ 4 w 35"/>
                <a:gd name="T1" fmla="*/ 0 h 33"/>
                <a:gd name="T2" fmla="*/ 9 w 35"/>
                <a:gd name="T3" fmla="*/ 26 h 33"/>
                <a:gd name="T4" fmla="*/ 25 w 35"/>
                <a:gd name="T5" fmla="*/ 33 h 33"/>
                <a:gd name="T6" fmla="*/ 35 w 35"/>
                <a:gd name="T7" fmla="*/ 31 h 33"/>
                <a:gd name="T8" fmla="*/ 4 w 35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3">
                  <a:moveTo>
                    <a:pt x="4" y="0"/>
                  </a:moveTo>
                  <a:cubicBezTo>
                    <a:pt x="0" y="9"/>
                    <a:pt x="2" y="19"/>
                    <a:pt x="9" y="26"/>
                  </a:cubicBezTo>
                  <a:cubicBezTo>
                    <a:pt x="13" y="31"/>
                    <a:pt x="19" y="33"/>
                    <a:pt x="25" y="33"/>
                  </a:cubicBezTo>
                  <a:cubicBezTo>
                    <a:pt x="28" y="33"/>
                    <a:pt x="32" y="32"/>
                    <a:pt x="35" y="31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3" tIns="34289" rIns="68543" bIns="34289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01049" y="4659242"/>
            <a:ext cx="320279" cy="407194"/>
            <a:chOff x="3512789" y="841998"/>
            <a:chExt cx="320279" cy="407194"/>
          </a:xfrm>
          <a:solidFill>
            <a:schemeClr val="tx2"/>
          </a:solidFill>
        </p:grpSpPr>
        <p:sp>
          <p:nvSpPr>
            <p:cNvPr id="22" name="Freeform 25"/>
            <p:cNvSpPr/>
            <p:nvPr/>
          </p:nvSpPr>
          <p:spPr bwMode="auto">
            <a:xfrm>
              <a:off x="3512789" y="841998"/>
              <a:ext cx="320279" cy="407194"/>
            </a:xfrm>
            <a:custGeom>
              <a:avLst/>
              <a:gdLst>
                <a:gd name="T0" fmla="*/ 108 w 152"/>
                <a:gd name="T1" fmla="*/ 161 h 193"/>
                <a:gd name="T2" fmla="*/ 68 w 152"/>
                <a:gd name="T3" fmla="*/ 161 h 193"/>
                <a:gd name="T4" fmla="*/ 68 w 152"/>
                <a:gd name="T5" fmla="*/ 145 h 193"/>
                <a:gd name="T6" fmla="*/ 121 w 152"/>
                <a:gd name="T7" fmla="*/ 122 h 193"/>
                <a:gd name="T8" fmla="*/ 130 w 152"/>
                <a:gd name="T9" fmla="*/ 19 h 193"/>
                <a:gd name="T10" fmla="*/ 130 w 152"/>
                <a:gd name="T11" fmla="*/ 18 h 193"/>
                <a:gd name="T12" fmla="*/ 130 w 152"/>
                <a:gd name="T13" fmla="*/ 18 h 193"/>
                <a:gd name="T14" fmla="*/ 128 w 152"/>
                <a:gd name="T15" fmla="*/ 14 h 193"/>
                <a:gd name="T16" fmla="*/ 130 w 152"/>
                <a:gd name="T17" fmla="*/ 10 h 193"/>
                <a:gd name="T18" fmla="*/ 137 w 152"/>
                <a:gd name="T19" fmla="*/ 10 h 193"/>
                <a:gd name="T20" fmla="*/ 143 w 152"/>
                <a:gd name="T21" fmla="*/ 10 h 193"/>
                <a:gd name="T22" fmla="*/ 143 w 152"/>
                <a:gd name="T23" fmla="*/ 5 h 193"/>
                <a:gd name="T24" fmla="*/ 124 w 152"/>
                <a:gd name="T25" fmla="*/ 5 h 193"/>
                <a:gd name="T26" fmla="*/ 120 w 152"/>
                <a:gd name="T27" fmla="*/ 14 h 193"/>
                <a:gd name="T28" fmla="*/ 124 w 152"/>
                <a:gd name="T29" fmla="*/ 23 h 193"/>
                <a:gd name="T30" fmla="*/ 124 w 152"/>
                <a:gd name="T31" fmla="*/ 23 h 193"/>
                <a:gd name="T32" fmla="*/ 115 w 152"/>
                <a:gd name="T33" fmla="*/ 116 h 193"/>
                <a:gd name="T34" fmla="*/ 23 w 152"/>
                <a:gd name="T35" fmla="*/ 124 h 193"/>
                <a:gd name="T36" fmla="*/ 23 w 152"/>
                <a:gd name="T37" fmla="*/ 124 h 193"/>
                <a:gd name="T38" fmla="*/ 4 w 152"/>
                <a:gd name="T39" fmla="*/ 125 h 193"/>
                <a:gd name="T40" fmla="*/ 0 w 152"/>
                <a:gd name="T41" fmla="*/ 134 h 193"/>
                <a:gd name="T42" fmla="*/ 4 w 152"/>
                <a:gd name="T43" fmla="*/ 144 h 193"/>
                <a:gd name="T44" fmla="*/ 7 w 152"/>
                <a:gd name="T45" fmla="*/ 145 h 193"/>
                <a:gd name="T46" fmla="*/ 10 w 152"/>
                <a:gd name="T47" fmla="*/ 144 h 193"/>
                <a:gd name="T48" fmla="*/ 10 w 152"/>
                <a:gd name="T49" fmla="*/ 138 h 193"/>
                <a:gd name="T50" fmla="*/ 8 w 152"/>
                <a:gd name="T51" fmla="*/ 134 h 193"/>
                <a:gd name="T52" fmla="*/ 10 w 152"/>
                <a:gd name="T53" fmla="*/ 130 h 193"/>
                <a:gd name="T54" fmla="*/ 18 w 152"/>
                <a:gd name="T55" fmla="*/ 130 h 193"/>
                <a:gd name="T56" fmla="*/ 18 w 152"/>
                <a:gd name="T57" fmla="*/ 131 h 193"/>
                <a:gd name="T58" fmla="*/ 18 w 152"/>
                <a:gd name="T59" fmla="*/ 131 h 193"/>
                <a:gd name="T60" fmla="*/ 60 w 152"/>
                <a:gd name="T61" fmla="*/ 145 h 193"/>
                <a:gd name="T62" fmla="*/ 60 w 152"/>
                <a:gd name="T63" fmla="*/ 161 h 193"/>
                <a:gd name="T64" fmla="*/ 20 w 152"/>
                <a:gd name="T65" fmla="*/ 161 h 193"/>
                <a:gd name="T66" fmla="*/ 0 w 152"/>
                <a:gd name="T67" fmla="*/ 181 h 193"/>
                <a:gd name="T68" fmla="*/ 0 w 152"/>
                <a:gd name="T69" fmla="*/ 189 h 193"/>
                <a:gd name="T70" fmla="*/ 4 w 152"/>
                <a:gd name="T71" fmla="*/ 193 h 193"/>
                <a:gd name="T72" fmla="*/ 124 w 152"/>
                <a:gd name="T73" fmla="*/ 193 h 193"/>
                <a:gd name="T74" fmla="*/ 128 w 152"/>
                <a:gd name="T75" fmla="*/ 189 h 193"/>
                <a:gd name="T76" fmla="*/ 128 w 152"/>
                <a:gd name="T77" fmla="*/ 181 h 193"/>
                <a:gd name="T78" fmla="*/ 108 w 152"/>
                <a:gd name="T79" fmla="*/ 16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2" h="193">
                  <a:moveTo>
                    <a:pt x="108" y="161"/>
                  </a:moveTo>
                  <a:cubicBezTo>
                    <a:pt x="68" y="161"/>
                    <a:pt x="68" y="161"/>
                    <a:pt x="68" y="161"/>
                  </a:cubicBezTo>
                  <a:cubicBezTo>
                    <a:pt x="68" y="145"/>
                    <a:pt x="68" y="145"/>
                    <a:pt x="68" y="145"/>
                  </a:cubicBezTo>
                  <a:cubicBezTo>
                    <a:pt x="88" y="144"/>
                    <a:pt x="107" y="136"/>
                    <a:pt x="121" y="122"/>
                  </a:cubicBezTo>
                  <a:cubicBezTo>
                    <a:pt x="148" y="94"/>
                    <a:pt x="152" y="50"/>
                    <a:pt x="130" y="19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30" y="18"/>
                    <a:pt x="130" y="18"/>
                    <a:pt x="130" y="18"/>
                  </a:cubicBezTo>
                  <a:cubicBezTo>
                    <a:pt x="129" y="17"/>
                    <a:pt x="128" y="16"/>
                    <a:pt x="128" y="14"/>
                  </a:cubicBezTo>
                  <a:cubicBezTo>
                    <a:pt x="128" y="13"/>
                    <a:pt x="129" y="11"/>
                    <a:pt x="130" y="10"/>
                  </a:cubicBezTo>
                  <a:cubicBezTo>
                    <a:pt x="132" y="8"/>
                    <a:pt x="135" y="8"/>
                    <a:pt x="137" y="10"/>
                  </a:cubicBezTo>
                  <a:cubicBezTo>
                    <a:pt x="139" y="12"/>
                    <a:pt x="141" y="12"/>
                    <a:pt x="143" y="10"/>
                  </a:cubicBezTo>
                  <a:cubicBezTo>
                    <a:pt x="144" y="9"/>
                    <a:pt x="144" y="6"/>
                    <a:pt x="143" y="5"/>
                  </a:cubicBezTo>
                  <a:cubicBezTo>
                    <a:pt x="138" y="0"/>
                    <a:pt x="129" y="0"/>
                    <a:pt x="124" y="5"/>
                  </a:cubicBezTo>
                  <a:cubicBezTo>
                    <a:pt x="121" y="7"/>
                    <a:pt x="120" y="11"/>
                    <a:pt x="120" y="14"/>
                  </a:cubicBezTo>
                  <a:cubicBezTo>
                    <a:pt x="120" y="18"/>
                    <a:pt x="121" y="21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43" y="52"/>
                    <a:pt x="140" y="92"/>
                    <a:pt x="115" y="116"/>
                  </a:cubicBezTo>
                  <a:cubicBezTo>
                    <a:pt x="91" y="140"/>
                    <a:pt x="51" y="144"/>
                    <a:pt x="23" y="124"/>
                  </a:cubicBezTo>
                  <a:cubicBezTo>
                    <a:pt x="23" y="124"/>
                    <a:pt x="23" y="124"/>
                    <a:pt x="23" y="124"/>
                  </a:cubicBezTo>
                  <a:cubicBezTo>
                    <a:pt x="17" y="120"/>
                    <a:pt x="9" y="120"/>
                    <a:pt x="4" y="125"/>
                  </a:cubicBezTo>
                  <a:cubicBezTo>
                    <a:pt x="2" y="127"/>
                    <a:pt x="0" y="131"/>
                    <a:pt x="0" y="134"/>
                  </a:cubicBezTo>
                  <a:cubicBezTo>
                    <a:pt x="0" y="138"/>
                    <a:pt x="2" y="141"/>
                    <a:pt x="4" y="144"/>
                  </a:cubicBezTo>
                  <a:cubicBezTo>
                    <a:pt x="5" y="144"/>
                    <a:pt x="6" y="145"/>
                    <a:pt x="7" y="145"/>
                  </a:cubicBezTo>
                  <a:cubicBezTo>
                    <a:pt x="8" y="145"/>
                    <a:pt x="9" y="144"/>
                    <a:pt x="10" y="144"/>
                  </a:cubicBezTo>
                  <a:cubicBezTo>
                    <a:pt x="11" y="142"/>
                    <a:pt x="11" y="140"/>
                    <a:pt x="10" y="138"/>
                  </a:cubicBezTo>
                  <a:cubicBezTo>
                    <a:pt x="9" y="137"/>
                    <a:pt x="8" y="136"/>
                    <a:pt x="8" y="134"/>
                  </a:cubicBezTo>
                  <a:cubicBezTo>
                    <a:pt x="8" y="133"/>
                    <a:pt x="9" y="131"/>
                    <a:pt x="10" y="130"/>
                  </a:cubicBezTo>
                  <a:cubicBezTo>
                    <a:pt x="12" y="128"/>
                    <a:pt x="15" y="128"/>
                    <a:pt x="18" y="130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31" y="140"/>
                    <a:pt x="45" y="144"/>
                    <a:pt x="60" y="145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20" y="161"/>
                    <a:pt x="20" y="161"/>
                    <a:pt x="20" y="161"/>
                  </a:cubicBezTo>
                  <a:cubicBezTo>
                    <a:pt x="9" y="161"/>
                    <a:pt x="0" y="170"/>
                    <a:pt x="0" y="181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1"/>
                    <a:pt x="2" y="193"/>
                    <a:pt x="4" y="193"/>
                  </a:cubicBezTo>
                  <a:cubicBezTo>
                    <a:pt x="124" y="193"/>
                    <a:pt x="124" y="193"/>
                    <a:pt x="124" y="193"/>
                  </a:cubicBezTo>
                  <a:cubicBezTo>
                    <a:pt x="127" y="193"/>
                    <a:pt x="128" y="191"/>
                    <a:pt x="128" y="189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28" y="170"/>
                    <a:pt x="119" y="161"/>
                    <a:pt x="10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3" tIns="34289" rIns="68543" bIns="34289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3512790" y="844379"/>
              <a:ext cx="269081" cy="267891"/>
            </a:xfrm>
            <a:custGeom>
              <a:avLst/>
              <a:gdLst>
                <a:gd name="T0" fmla="*/ 64 w 128"/>
                <a:gd name="T1" fmla="*/ 127 h 127"/>
                <a:gd name="T2" fmla="*/ 128 w 128"/>
                <a:gd name="T3" fmla="*/ 64 h 127"/>
                <a:gd name="T4" fmla="*/ 64 w 128"/>
                <a:gd name="T5" fmla="*/ 0 h 127"/>
                <a:gd name="T6" fmla="*/ 0 w 128"/>
                <a:gd name="T7" fmla="*/ 64 h 127"/>
                <a:gd name="T8" fmla="*/ 64 w 128"/>
                <a:gd name="T9" fmla="*/ 127 h 127"/>
                <a:gd name="T10" fmla="*/ 64 w 128"/>
                <a:gd name="T11" fmla="*/ 24 h 127"/>
                <a:gd name="T12" fmla="*/ 68 w 128"/>
                <a:gd name="T13" fmla="*/ 28 h 127"/>
                <a:gd name="T14" fmla="*/ 64 w 128"/>
                <a:gd name="T15" fmla="*/ 32 h 127"/>
                <a:gd name="T16" fmla="*/ 28 w 128"/>
                <a:gd name="T17" fmla="*/ 68 h 127"/>
                <a:gd name="T18" fmla="*/ 24 w 128"/>
                <a:gd name="T19" fmla="*/ 72 h 127"/>
                <a:gd name="T20" fmla="*/ 20 w 128"/>
                <a:gd name="T21" fmla="*/ 68 h 127"/>
                <a:gd name="T22" fmla="*/ 64 w 128"/>
                <a:gd name="T23" fmla="*/ 2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7">
                  <a:moveTo>
                    <a:pt x="64" y="127"/>
                  </a:moveTo>
                  <a:cubicBezTo>
                    <a:pt x="99" y="127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7"/>
                    <a:pt x="64" y="127"/>
                  </a:cubicBezTo>
                  <a:close/>
                  <a:moveTo>
                    <a:pt x="64" y="24"/>
                  </a:moveTo>
                  <a:cubicBezTo>
                    <a:pt x="66" y="24"/>
                    <a:pt x="68" y="26"/>
                    <a:pt x="68" y="28"/>
                  </a:cubicBezTo>
                  <a:cubicBezTo>
                    <a:pt x="68" y="30"/>
                    <a:pt x="66" y="32"/>
                    <a:pt x="64" y="32"/>
                  </a:cubicBezTo>
                  <a:cubicBezTo>
                    <a:pt x="44" y="32"/>
                    <a:pt x="28" y="48"/>
                    <a:pt x="28" y="68"/>
                  </a:cubicBezTo>
                  <a:cubicBezTo>
                    <a:pt x="28" y="70"/>
                    <a:pt x="27" y="72"/>
                    <a:pt x="24" y="72"/>
                  </a:cubicBezTo>
                  <a:cubicBezTo>
                    <a:pt x="22" y="72"/>
                    <a:pt x="20" y="70"/>
                    <a:pt x="20" y="68"/>
                  </a:cubicBezTo>
                  <a:cubicBezTo>
                    <a:pt x="20" y="44"/>
                    <a:pt x="40" y="24"/>
                    <a:pt x="6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3" tIns="34289" rIns="68543" bIns="34289" numCol="1" anchor="t" anchorCtr="0" compatLnSpc="1"/>
            <a:lstStyle/>
            <a:p>
              <a:pPr defTabSz="913765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96"/>
          <p:cNvSpPr>
            <a:spLocks noEditPoints="1"/>
          </p:cNvSpPr>
          <p:nvPr/>
        </p:nvSpPr>
        <p:spPr bwMode="auto">
          <a:xfrm>
            <a:off x="4678778" y="4660433"/>
            <a:ext cx="270272" cy="404813"/>
          </a:xfrm>
          <a:custGeom>
            <a:avLst/>
            <a:gdLst>
              <a:gd name="T0" fmla="*/ 128 w 128"/>
              <a:gd name="T1" fmla="*/ 68 h 192"/>
              <a:gd name="T2" fmla="*/ 112 w 128"/>
              <a:gd name="T3" fmla="*/ 64 h 192"/>
              <a:gd name="T4" fmla="*/ 64 w 128"/>
              <a:gd name="T5" fmla="*/ 0 h 192"/>
              <a:gd name="T6" fmla="*/ 16 w 128"/>
              <a:gd name="T7" fmla="*/ 64 h 192"/>
              <a:gd name="T8" fmla="*/ 0 w 128"/>
              <a:gd name="T9" fmla="*/ 68 h 192"/>
              <a:gd name="T10" fmla="*/ 60 w 128"/>
              <a:gd name="T11" fmla="*/ 152 h 192"/>
              <a:gd name="T12" fmla="*/ 28 w 128"/>
              <a:gd name="T13" fmla="*/ 160 h 192"/>
              <a:gd name="T14" fmla="*/ 8 w 128"/>
              <a:gd name="T15" fmla="*/ 188 h 192"/>
              <a:gd name="T16" fmla="*/ 116 w 128"/>
              <a:gd name="T17" fmla="*/ 192 h 192"/>
              <a:gd name="T18" fmla="*/ 120 w 128"/>
              <a:gd name="T19" fmla="*/ 180 h 192"/>
              <a:gd name="T20" fmla="*/ 68 w 128"/>
              <a:gd name="T21" fmla="*/ 160 h 192"/>
              <a:gd name="T22" fmla="*/ 128 w 128"/>
              <a:gd name="T23" fmla="*/ 88 h 192"/>
              <a:gd name="T24" fmla="*/ 84 w 128"/>
              <a:gd name="T25" fmla="*/ 32 h 192"/>
              <a:gd name="T26" fmla="*/ 88 w 128"/>
              <a:gd name="T27" fmla="*/ 100 h 192"/>
              <a:gd name="T28" fmla="*/ 80 w 128"/>
              <a:gd name="T29" fmla="*/ 100 h 192"/>
              <a:gd name="T30" fmla="*/ 28 w 128"/>
              <a:gd name="T31" fmla="*/ 32 h 192"/>
              <a:gd name="T32" fmla="*/ 56 w 128"/>
              <a:gd name="T33" fmla="*/ 36 h 192"/>
              <a:gd name="T34" fmla="*/ 25 w 128"/>
              <a:gd name="T35" fmla="*/ 40 h 192"/>
              <a:gd name="T36" fmla="*/ 24 w 128"/>
              <a:gd name="T37" fmla="*/ 48 h 192"/>
              <a:gd name="T38" fmla="*/ 56 w 128"/>
              <a:gd name="T39" fmla="*/ 52 h 192"/>
              <a:gd name="T40" fmla="*/ 24 w 128"/>
              <a:gd name="T41" fmla="*/ 56 h 192"/>
              <a:gd name="T42" fmla="*/ 24 w 128"/>
              <a:gd name="T43" fmla="*/ 64 h 192"/>
              <a:gd name="T44" fmla="*/ 56 w 128"/>
              <a:gd name="T45" fmla="*/ 68 h 192"/>
              <a:gd name="T46" fmla="*/ 24 w 128"/>
              <a:gd name="T47" fmla="*/ 72 h 192"/>
              <a:gd name="T48" fmla="*/ 24 w 128"/>
              <a:gd name="T49" fmla="*/ 80 h 192"/>
              <a:gd name="T50" fmla="*/ 56 w 128"/>
              <a:gd name="T51" fmla="*/ 84 h 192"/>
              <a:gd name="T52" fmla="*/ 24 w 128"/>
              <a:gd name="T53" fmla="*/ 88 h 192"/>
              <a:gd name="T54" fmla="*/ 56 w 128"/>
              <a:gd name="T55" fmla="*/ 100 h 192"/>
              <a:gd name="T56" fmla="*/ 27 w 128"/>
              <a:gd name="T57" fmla="*/ 104 h 192"/>
              <a:gd name="T58" fmla="*/ 52 w 128"/>
              <a:gd name="T59" fmla="*/ 96 h 192"/>
              <a:gd name="T60" fmla="*/ 64 w 128"/>
              <a:gd name="T61" fmla="*/ 144 h 192"/>
              <a:gd name="T62" fmla="*/ 8 w 128"/>
              <a:gd name="T63" fmla="*/ 72 h 192"/>
              <a:gd name="T64" fmla="*/ 16 w 128"/>
              <a:gd name="T65" fmla="*/ 88 h 192"/>
              <a:gd name="T66" fmla="*/ 112 w 128"/>
              <a:gd name="T67" fmla="*/ 88 h 192"/>
              <a:gd name="T68" fmla="*/ 120 w 128"/>
              <a:gd name="T69" fmla="*/ 72 h 192"/>
              <a:gd name="T70" fmla="*/ 64 w 128"/>
              <a:gd name="T71" fmla="*/ 14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92">
                <a:moveTo>
                  <a:pt x="128" y="88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12" y="64"/>
                  <a:pt x="112" y="64"/>
                  <a:pt x="112" y="64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12" y="21"/>
                  <a:pt x="91" y="0"/>
                  <a:pt x="64" y="0"/>
                </a:cubicBezTo>
                <a:cubicBezTo>
                  <a:pt x="38" y="0"/>
                  <a:pt x="16" y="21"/>
                  <a:pt x="16" y="48"/>
                </a:cubicBezTo>
                <a:cubicBezTo>
                  <a:pt x="16" y="64"/>
                  <a:pt x="16" y="64"/>
                  <a:pt x="16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6"/>
                  <a:pt x="0" y="6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22"/>
                  <a:pt x="27" y="150"/>
                  <a:pt x="60" y="152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28" y="160"/>
                  <a:pt x="28" y="160"/>
                  <a:pt x="28" y="160"/>
                </a:cubicBezTo>
                <a:cubicBezTo>
                  <a:pt x="17" y="160"/>
                  <a:pt x="8" y="169"/>
                  <a:pt x="8" y="180"/>
                </a:cubicBezTo>
                <a:cubicBezTo>
                  <a:pt x="8" y="188"/>
                  <a:pt x="8" y="188"/>
                  <a:pt x="8" y="188"/>
                </a:cubicBezTo>
                <a:cubicBezTo>
                  <a:pt x="8" y="190"/>
                  <a:pt x="10" y="192"/>
                  <a:pt x="12" y="192"/>
                </a:cubicBezTo>
                <a:cubicBezTo>
                  <a:pt x="116" y="192"/>
                  <a:pt x="116" y="192"/>
                  <a:pt x="116" y="192"/>
                </a:cubicBezTo>
                <a:cubicBezTo>
                  <a:pt x="118" y="192"/>
                  <a:pt x="120" y="190"/>
                  <a:pt x="120" y="188"/>
                </a:cubicBezTo>
                <a:cubicBezTo>
                  <a:pt x="120" y="180"/>
                  <a:pt x="120" y="180"/>
                  <a:pt x="120" y="180"/>
                </a:cubicBezTo>
                <a:cubicBezTo>
                  <a:pt x="120" y="169"/>
                  <a:pt x="111" y="160"/>
                  <a:pt x="100" y="160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68" y="152"/>
                  <a:pt x="68" y="152"/>
                  <a:pt x="68" y="152"/>
                </a:cubicBezTo>
                <a:cubicBezTo>
                  <a:pt x="102" y="150"/>
                  <a:pt x="128" y="122"/>
                  <a:pt x="128" y="88"/>
                </a:cubicBezTo>
                <a:close/>
                <a:moveTo>
                  <a:pt x="80" y="36"/>
                </a:moveTo>
                <a:cubicBezTo>
                  <a:pt x="80" y="34"/>
                  <a:pt x="82" y="32"/>
                  <a:pt x="84" y="32"/>
                </a:cubicBezTo>
                <a:cubicBezTo>
                  <a:pt x="86" y="32"/>
                  <a:pt x="88" y="34"/>
                  <a:pt x="88" y="36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3"/>
                  <a:pt x="86" y="104"/>
                  <a:pt x="84" y="104"/>
                </a:cubicBezTo>
                <a:cubicBezTo>
                  <a:pt x="82" y="104"/>
                  <a:pt x="80" y="103"/>
                  <a:pt x="80" y="100"/>
                </a:cubicBezTo>
                <a:lnTo>
                  <a:pt x="80" y="36"/>
                </a:lnTo>
                <a:close/>
                <a:moveTo>
                  <a:pt x="28" y="32"/>
                </a:moveTo>
                <a:cubicBezTo>
                  <a:pt x="52" y="32"/>
                  <a:pt x="52" y="32"/>
                  <a:pt x="52" y="32"/>
                </a:cubicBezTo>
                <a:cubicBezTo>
                  <a:pt x="54" y="32"/>
                  <a:pt x="56" y="34"/>
                  <a:pt x="56" y="36"/>
                </a:cubicBezTo>
                <a:cubicBezTo>
                  <a:pt x="56" y="38"/>
                  <a:pt x="54" y="40"/>
                  <a:pt x="52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6" y="37"/>
                  <a:pt x="26" y="34"/>
                  <a:pt x="28" y="32"/>
                </a:cubicBezTo>
                <a:close/>
                <a:moveTo>
                  <a:pt x="24" y="48"/>
                </a:moveTo>
                <a:cubicBezTo>
                  <a:pt x="52" y="48"/>
                  <a:pt x="52" y="48"/>
                  <a:pt x="52" y="48"/>
                </a:cubicBezTo>
                <a:cubicBezTo>
                  <a:pt x="54" y="48"/>
                  <a:pt x="56" y="50"/>
                  <a:pt x="56" y="52"/>
                </a:cubicBezTo>
                <a:cubicBezTo>
                  <a:pt x="56" y="54"/>
                  <a:pt x="54" y="56"/>
                  <a:pt x="52" y="56"/>
                </a:cubicBezTo>
                <a:cubicBezTo>
                  <a:pt x="24" y="56"/>
                  <a:pt x="24" y="56"/>
                  <a:pt x="24" y="56"/>
                </a:cubicBezTo>
                <a:lnTo>
                  <a:pt x="24" y="48"/>
                </a:lnTo>
                <a:close/>
                <a:moveTo>
                  <a:pt x="24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6"/>
                  <a:pt x="56" y="68"/>
                </a:cubicBezTo>
                <a:cubicBezTo>
                  <a:pt x="56" y="70"/>
                  <a:pt x="54" y="72"/>
                  <a:pt x="52" y="72"/>
                </a:cubicBezTo>
                <a:cubicBezTo>
                  <a:pt x="24" y="72"/>
                  <a:pt x="24" y="72"/>
                  <a:pt x="24" y="72"/>
                </a:cubicBezTo>
                <a:lnTo>
                  <a:pt x="24" y="64"/>
                </a:lnTo>
                <a:close/>
                <a:moveTo>
                  <a:pt x="24" y="80"/>
                </a:moveTo>
                <a:cubicBezTo>
                  <a:pt x="52" y="80"/>
                  <a:pt x="52" y="80"/>
                  <a:pt x="52" y="80"/>
                </a:cubicBezTo>
                <a:cubicBezTo>
                  <a:pt x="54" y="80"/>
                  <a:pt x="56" y="82"/>
                  <a:pt x="56" y="84"/>
                </a:cubicBezTo>
                <a:cubicBezTo>
                  <a:pt x="56" y="86"/>
                  <a:pt x="54" y="88"/>
                  <a:pt x="52" y="88"/>
                </a:cubicBezTo>
                <a:cubicBezTo>
                  <a:pt x="24" y="88"/>
                  <a:pt x="24" y="88"/>
                  <a:pt x="24" y="88"/>
                </a:cubicBezTo>
                <a:lnTo>
                  <a:pt x="24" y="80"/>
                </a:lnTo>
                <a:close/>
                <a:moveTo>
                  <a:pt x="56" y="100"/>
                </a:moveTo>
                <a:cubicBezTo>
                  <a:pt x="56" y="102"/>
                  <a:pt x="54" y="104"/>
                  <a:pt x="52" y="104"/>
                </a:cubicBezTo>
                <a:cubicBezTo>
                  <a:pt x="27" y="104"/>
                  <a:pt x="27" y="104"/>
                  <a:pt x="27" y="104"/>
                </a:cubicBezTo>
                <a:cubicBezTo>
                  <a:pt x="26" y="101"/>
                  <a:pt x="25" y="99"/>
                  <a:pt x="25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4" y="96"/>
                  <a:pt x="56" y="98"/>
                  <a:pt x="56" y="100"/>
                </a:cubicBezTo>
                <a:close/>
                <a:moveTo>
                  <a:pt x="64" y="144"/>
                </a:moveTo>
                <a:cubicBezTo>
                  <a:pt x="33" y="144"/>
                  <a:pt x="8" y="119"/>
                  <a:pt x="8" y="88"/>
                </a:cubicBezTo>
                <a:cubicBezTo>
                  <a:pt x="8" y="72"/>
                  <a:pt x="8" y="72"/>
                  <a:pt x="8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88"/>
                  <a:pt x="16" y="88"/>
                  <a:pt x="16" y="88"/>
                </a:cubicBezTo>
                <a:cubicBezTo>
                  <a:pt x="16" y="115"/>
                  <a:pt x="38" y="136"/>
                  <a:pt x="64" y="136"/>
                </a:cubicBezTo>
                <a:cubicBezTo>
                  <a:pt x="91" y="136"/>
                  <a:pt x="112" y="115"/>
                  <a:pt x="112" y="8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119"/>
                  <a:pt x="95" y="144"/>
                  <a:pt x="64" y="1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43" tIns="34289" rIns="68543" bIns="34289" numCol="1" anchor="t" anchorCtr="0" compatLnSpc="1"/>
          <a:lstStyle/>
          <a:p>
            <a:pPr defTabSz="91376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28921" y="4385653"/>
            <a:ext cx="1365160" cy="13651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88335" y="5226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2478610" y="4385653"/>
            <a:ext cx="1365160" cy="13651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838024" y="5226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131335" y="4385653"/>
            <a:ext cx="1365160" cy="136516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90749" y="5226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文本</a:t>
            </a:r>
            <a:endParaRPr lang="zh-CN" altLang="en-US" dirty="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致谢感谢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968322" y="1077718"/>
            <a:ext cx="7559898" cy="4058622"/>
            <a:chOff x="2253805" y="1326525"/>
            <a:chExt cx="7559898" cy="4058622"/>
          </a:xfrm>
        </p:grpSpPr>
        <p:sp>
          <p:nvSpPr>
            <p:cNvPr id="32" name="矩形 31"/>
            <p:cNvSpPr/>
            <p:nvPr/>
          </p:nvSpPr>
          <p:spPr>
            <a:xfrm>
              <a:off x="2253805" y="1326525"/>
              <a:ext cx="7559898" cy="405862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578998" y="1709232"/>
              <a:ext cx="6909513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2"/>
                  </a:solidFill>
                </a:rPr>
                <a:t>大学生活一晃而过，回首走过的岁月，心中倍感充实，当我写完这篇毕业论文的时候，有一种如释重负的感觉，感慨良多。即将要告别了，留下的只有回忆，想想四年的学习生活，我锻炼了自己，便更相信自己，所谓：天道酬勤，只有努力了才会有收获。 </a:t>
              </a:r>
              <a:endParaRPr lang="zh-CN" altLang="en-US" sz="1600" dirty="0">
                <a:solidFill>
                  <a:schemeClr val="tx2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2"/>
                  </a:solidFill>
                </a:rPr>
                <a:t> 论文得以顺利完成，要感谢的人实在很多。首先要衷心地感谢我的指导老师您严谨的治学态度，开阔的思维，殷切的关怀指导一直给我很大的帮助。</a:t>
              </a:r>
              <a:endParaRPr lang="zh-CN" altLang="en-US" sz="1600" dirty="0">
                <a:solidFill>
                  <a:schemeClr val="tx2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2"/>
                  </a:solidFill>
                </a:rPr>
                <a:t>在论文的不断修改中，我也努力做到及时积极地与你交流，因为我觉得这样可以使得我的论文更加完善。论文的最终完成，也是一波三折。在不断完善和修改的过程中，也让我更加懂得“一分耕耘才有一分收获”的道理。在此谨向老师致以诚挚的谢意和崇高的敬意。</a:t>
              </a:r>
              <a:endParaRPr lang="zh-CN" altLang="en-US" sz="1600" dirty="0">
                <a:solidFill>
                  <a:schemeClr val="tx2"/>
                </a:solidFill>
              </a:endParaRPr>
            </a:p>
          </p:txBody>
        </p:sp>
      </p:grpSp>
      <p:pic>
        <p:nvPicPr>
          <p:cNvPr id="34" name="Picture 4" descr="C:\Documents and Settings\Ryan\桌面\张飞副本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164" y="4145575"/>
            <a:ext cx="2493305" cy="202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90978" y="182094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009DD9"/>
                </a:solidFill>
                <a:latin typeface="+mj-ea"/>
                <a:ea typeface="+mj-ea"/>
              </a:rPr>
              <a:t>感恩</a:t>
            </a:r>
            <a:endParaRPr lang="zh-CN" altLang="en-US" sz="6600" dirty="0">
              <a:solidFill>
                <a:srgbClr val="009DD9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23586" y="1820944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rgbClr val="009DD9"/>
                </a:solidFill>
                <a:latin typeface="+mj-ea"/>
                <a:ea typeface="+mj-ea"/>
              </a:rPr>
              <a:t>感谢</a:t>
            </a:r>
            <a:endParaRPr lang="zh-CN" altLang="en-US" sz="6600" dirty="0">
              <a:solidFill>
                <a:srgbClr val="009DD9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9394" y="3940935"/>
            <a:ext cx="5173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pc="300" dirty="0">
                <a:solidFill>
                  <a:schemeClr val="tx2"/>
                </a:solidFill>
                <a:latin typeface="+mn-ea"/>
              </a:rPr>
              <a:t>我们的母校</a:t>
            </a:r>
            <a:r>
              <a:rPr lang="en-US" altLang="zh-CN" sz="3600" spc="300" dirty="0">
                <a:solidFill>
                  <a:schemeClr val="tx2"/>
                </a:solidFill>
                <a:latin typeface="+mn-ea"/>
              </a:rPr>
              <a:t>XXXX</a:t>
            </a:r>
            <a:r>
              <a:rPr lang="zh-CN" altLang="en-US" sz="3600" spc="300" dirty="0">
                <a:solidFill>
                  <a:schemeClr val="tx2"/>
                </a:solidFill>
                <a:latin typeface="+mn-ea"/>
              </a:rPr>
              <a:t>大学</a:t>
            </a:r>
            <a:endParaRPr lang="zh-CN" altLang="en-US" sz="3600" spc="3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6" name="图片 5" descr="7aeab349082b4cfeaa4d4ce094c299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7760" y="1336040"/>
            <a:ext cx="2071370" cy="2078355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5435600"/>
            <a:ext cx="3302635" cy="786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434107" cy="695459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</a:ln>
        </p:spPr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图标大赠送</a:t>
            </a:r>
            <a:endParaRPr lang="zh-CN" altLang="en-US" sz="24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20530" y="5986530"/>
            <a:ext cx="871470" cy="871470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</a:ln>
        </p:spPr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默</a:t>
            </a:r>
            <a:endParaRPr lang="zh-CN" altLang="en-US" sz="32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1584707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27" y="8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6"/>
                  <a:pt x="8" y="27"/>
                </a:cubicBezTo>
                <a:cubicBezTo>
                  <a:pt x="8" y="38"/>
                  <a:pt x="16" y="47"/>
                  <a:pt x="27" y="47"/>
                </a:cubicBezTo>
                <a:lnTo>
                  <a:pt x="27" y="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2003807" y="1327944"/>
            <a:ext cx="219075" cy="171450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7"/>
          <p:cNvSpPr>
            <a:spLocks noEditPoints="1"/>
          </p:cNvSpPr>
          <p:nvPr/>
        </p:nvSpPr>
        <p:spPr bwMode="auto">
          <a:xfrm>
            <a:off x="2497520" y="1327944"/>
            <a:ext cx="220663" cy="171450"/>
          </a:xfrm>
          <a:custGeom>
            <a:avLst/>
            <a:gdLst/>
            <a:ahLst/>
            <a:cxnLst>
              <a:cxn ang="0">
                <a:pos x="45" y="7"/>
              </a:cxn>
              <a:cxn ang="0">
                <a:pos x="43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  <a:cxn ang="0">
                <a:pos x="59" y="20"/>
              </a:cxn>
              <a:cxn ang="0">
                <a:pos x="57" y="23"/>
              </a:cxn>
              <a:cxn ang="0">
                <a:pos x="2" y="23"/>
              </a:cxn>
              <a:cxn ang="0">
                <a:pos x="0" y="20"/>
              </a:cxn>
              <a:cxn ang="0">
                <a:pos x="0" y="16"/>
              </a:cxn>
              <a:cxn ang="0">
                <a:pos x="2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2" y="36"/>
              </a:cxn>
              <a:cxn ang="0">
                <a:pos x="0" y="34"/>
              </a:cxn>
              <a:cxn ang="0">
                <a:pos x="0" y="29"/>
              </a:cxn>
              <a:cxn ang="0">
                <a:pos x="2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</a:cxnLst>
            <a:rect l="0" t="0" r="r" b="b"/>
            <a:pathLst>
              <a:path w="64" h="50"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3"/>
                  <a:pt x="2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5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8"/>
          <p:cNvSpPr>
            <a:spLocks noEditPoints="1"/>
          </p:cNvSpPr>
          <p:nvPr/>
        </p:nvSpPr>
        <p:spPr bwMode="auto">
          <a:xfrm>
            <a:off x="2999170" y="1327944"/>
            <a:ext cx="227013" cy="188913"/>
          </a:xfrm>
          <a:custGeom>
            <a:avLst/>
            <a:gdLst/>
            <a:ahLst/>
            <a:cxnLst>
              <a:cxn ang="0">
                <a:pos x="66" y="43"/>
              </a:cxn>
              <a:cxn ang="0">
                <a:pos x="64" y="45"/>
              </a:cxn>
              <a:cxn ang="0">
                <a:pos x="57" y="45"/>
              </a:cxn>
              <a:cxn ang="0">
                <a:pos x="48" y="55"/>
              </a:cxn>
              <a:cxn ang="0">
                <a:pos x="39" y="45"/>
              </a:cxn>
              <a:cxn ang="0">
                <a:pos x="25" y="45"/>
              </a:cxn>
              <a:cxn ang="0">
                <a:pos x="16" y="55"/>
              </a:cxn>
              <a:cxn ang="0">
                <a:pos x="7" y="45"/>
              </a:cxn>
              <a:cxn ang="0">
                <a:pos x="2" y="45"/>
              </a:cxn>
              <a:cxn ang="0">
                <a:pos x="0" y="43"/>
              </a:cxn>
              <a:cxn ang="0">
                <a:pos x="2" y="41"/>
              </a:cxn>
              <a:cxn ang="0">
                <a:pos x="2" y="26"/>
              </a:cxn>
              <a:cxn ang="0">
                <a:pos x="4" y="22"/>
              </a:cxn>
              <a:cxn ang="0">
                <a:pos x="11" y="15"/>
              </a:cxn>
              <a:cxn ang="0">
                <a:pos x="15" y="13"/>
              </a:cxn>
              <a:cxn ang="0">
                <a:pos x="21" y="13"/>
              </a:cxn>
              <a:cxn ang="0">
                <a:pos x="21" y="2"/>
              </a:cxn>
              <a:cxn ang="0">
                <a:pos x="23" y="0"/>
              </a:cxn>
              <a:cxn ang="0">
                <a:pos x="64" y="0"/>
              </a:cxn>
              <a:cxn ang="0">
                <a:pos x="66" y="2"/>
              </a:cxn>
              <a:cxn ang="0">
                <a:pos x="66" y="43"/>
              </a:cxn>
              <a:cxn ang="0">
                <a:pos x="21" y="27"/>
              </a:cxn>
              <a:cxn ang="0">
                <a:pos x="21" y="18"/>
              </a:cxn>
              <a:cxn ang="0">
                <a:pos x="15" y="18"/>
              </a:cxn>
              <a:cxn ang="0">
                <a:pos x="14" y="18"/>
              </a:cxn>
              <a:cxn ang="0">
                <a:pos x="7" y="25"/>
              </a:cxn>
              <a:cxn ang="0">
                <a:pos x="7" y="26"/>
              </a:cxn>
              <a:cxn ang="0">
                <a:pos x="7" y="27"/>
              </a:cxn>
              <a:cxn ang="0">
                <a:pos x="21" y="27"/>
              </a:cxn>
              <a:cxn ang="0">
                <a:pos x="16" y="41"/>
              </a:cxn>
              <a:cxn ang="0">
                <a:pos x="11" y="45"/>
              </a:cxn>
              <a:cxn ang="0">
                <a:pos x="16" y="50"/>
              </a:cxn>
              <a:cxn ang="0">
                <a:pos x="21" y="45"/>
              </a:cxn>
              <a:cxn ang="0">
                <a:pos x="16" y="41"/>
              </a:cxn>
              <a:cxn ang="0">
                <a:pos x="57" y="15"/>
              </a:cxn>
              <a:cxn ang="0">
                <a:pos x="56" y="13"/>
              </a:cxn>
              <a:cxn ang="0">
                <a:pos x="48" y="13"/>
              </a:cxn>
              <a:cxn ang="0">
                <a:pos x="48" y="5"/>
              </a:cxn>
              <a:cxn ang="0">
                <a:pos x="47" y="4"/>
              </a:cxn>
              <a:cxn ang="0">
                <a:pos x="40" y="4"/>
              </a:cxn>
              <a:cxn ang="0">
                <a:pos x="39" y="5"/>
              </a:cxn>
              <a:cxn ang="0">
                <a:pos x="39" y="13"/>
              </a:cxn>
              <a:cxn ang="0">
                <a:pos x="31" y="13"/>
              </a:cxn>
              <a:cxn ang="0">
                <a:pos x="30" y="15"/>
              </a:cxn>
              <a:cxn ang="0">
                <a:pos x="30" y="21"/>
              </a:cxn>
              <a:cxn ang="0">
                <a:pos x="31" y="23"/>
              </a:cxn>
              <a:cxn ang="0">
                <a:pos x="39" y="23"/>
              </a:cxn>
              <a:cxn ang="0">
                <a:pos x="39" y="31"/>
              </a:cxn>
              <a:cxn ang="0">
                <a:pos x="40" y="32"/>
              </a:cxn>
              <a:cxn ang="0">
                <a:pos x="47" y="32"/>
              </a:cxn>
              <a:cxn ang="0">
                <a:pos x="48" y="31"/>
              </a:cxn>
              <a:cxn ang="0">
                <a:pos x="48" y="23"/>
              </a:cxn>
              <a:cxn ang="0">
                <a:pos x="56" y="23"/>
              </a:cxn>
              <a:cxn ang="0">
                <a:pos x="57" y="21"/>
              </a:cxn>
              <a:cxn ang="0">
                <a:pos x="57" y="15"/>
              </a:cxn>
              <a:cxn ang="0">
                <a:pos x="48" y="41"/>
              </a:cxn>
              <a:cxn ang="0">
                <a:pos x="43" y="45"/>
              </a:cxn>
              <a:cxn ang="0">
                <a:pos x="48" y="50"/>
              </a:cxn>
              <a:cxn ang="0">
                <a:pos x="53" y="45"/>
              </a:cxn>
              <a:cxn ang="0">
                <a:pos x="48" y="41"/>
              </a:cxn>
            </a:cxnLst>
            <a:rect l="0" t="0" r="r" b="b"/>
            <a:pathLst>
              <a:path w="66" h="55">
                <a:moveTo>
                  <a:pt x="66" y="43"/>
                </a:moveTo>
                <a:cubicBezTo>
                  <a:pt x="66" y="44"/>
                  <a:pt x="65" y="45"/>
                  <a:pt x="64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50"/>
                  <a:pt x="53" y="55"/>
                  <a:pt x="48" y="55"/>
                </a:cubicBezTo>
                <a:cubicBezTo>
                  <a:pt x="43" y="55"/>
                  <a:pt x="39" y="50"/>
                  <a:pt x="39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50"/>
                  <a:pt x="21" y="55"/>
                  <a:pt x="16" y="55"/>
                </a:cubicBezTo>
                <a:cubicBezTo>
                  <a:pt x="11" y="55"/>
                  <a:pt x="7" y="50"/>
                  <a:pt x="7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5"/>
                  <a:pt x="3" y="23"/>
                  <a:pt x="4" y="22"/>
                </a:cubicBezTo>
                <a:cubicBezTo>
                  <a:pt x="11" y="15"/>
                  <a:pt x="11" y="15"/>
                  <a:pt x="11" y="15"/>
                </a:cubicBezTo>
                <a:cubicBezTo>
                  <a:pt x="12" y="14"/>
                  <a:pt x="14" y="13"/>
                  <a:pt x="15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2"/>
                  <a:pt x="21" y="2"/>
                  <a:pt x="21" y="2"/>
                </a:cubicBezTo>
                <a:cubicBezTo>
                  <a:pt x="21" y="1"/>
                  <a:pt x="22" y="0"/>
                  <a:pt x="23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6" y="1"/>
                  <a:pt x="66" y="2"/>
                </a:cubicBezTo>
                <a:lnTo>
                  <a:pt x="66" y="43"/>
                </a:lnTo>
                <a:close/>
                <a:moveTo>
                  <a:pt x="21" y="27"/>
                </a:moveTo>
                <a:cubicBezTo>
                  <a:pt x="21" y="18"/>
                  <a:pt x="21" y="18"/>
                  <a:pt x="21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8"/>
                  <a:pt x="14" y="18"/>
                  <a:pt x="14" y="18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lnTo>
                  <a:pt x="21" y="27"/>
                </a:lnTo>
                <a:close/>
                <a:moveTo>
                  <a:pt x="16" y="41"/>
                </a:moveTo>
                <a:cubicBezTo>
                  <a:pt x="14" y="41"/>
                  <a:pt x="11" y="43"/>
                  <a:pt x="11" y="45"/>
                </a:cubicBezTo>
                <a:cubicBezTo>
                  <a:pt x="11" y="48"/>
                  <a:pt x="14" y="50"/>
                  <a:pt x="16" y="50"/>
                </a:cubicBezTo>
                <a:cubicBezTo>
                  <a:pt x="19" y="50"/>
                  <a:pt x="21" y="48"/>
                  <a:pt x="21" y="45"/>
                </a:cubicBezTo>
                <a:cubicBezTo>
                  <a:pt x="21" y="43"/>
                  <a:pt x="19" y="41"/>
                  <a:pt x="16" y="41"/>
                </a:cubicBezTo>
                <a:close/>
                <a:moveTo>
                  <a:pt x="57" y="15"/>
                </a:moveTo>
                <a:cubicBezTo>
                  <a:pt x="57" y="14"/>
                  <a:pt x="57" y="13"/>
                  <a:pt x="56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5"/>
                  <a:pt x="48" y="4"/>
                  <a:pt x="47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5"/>
                  <a:pt x="39" y="5"/>
                </a:cubicBezTo>
                <a:cubicBezTo>
                  <a:pt x="39" y="13"/>
                  <a:pt x="39" y="13"/>
                  <a:pt x="39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0" y="13"/>
                  <a:pt x="30" y="14"/>
                  <a:pt x="30" y="15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2"/>
                  <a:pt x="30" y="23"/>
                  <a:pt x="31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2"/>
                  <a:pt x="40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8" y="32"/>
                  <a:pt x="48" y="31"/>
                  <a:pt x="48" y="31"/>
                </a:cubicBezTo>
                <a:cubicBezTo>
                  <a:pt x="48" y="23"/>
                  <a:pt x="48" y="23"/>
                  <a:pt x="48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7" y="23"/>
                  <a:pt x="57" y="22"/>
                  <a:pt x="57" y="21"/>
                </a:cubicBezTo>
                <a:lnTo>
                  <a:pt x="57" y="15"/>
                </a:lnTo>
                <a:close/>
                <a:moveTo>
                  <a:pt x="48" y="41"/>
                </a:moveTo>
                <a:cubicBezTo>
                  <a:pt x="45" y="41"/>
                  <a:pt x="43" y="43"/>
                  <a:pt x="43" y="45"/>
                </a:cubicBezTo>
                <a:cubicBezTo>
                  <a:pt x="43" y="48"/>
                  <a:pt x="45" y="50"/>
                  <a:pt x="48" y="50"/>
                </a:cubicBezTo>
                <a:cubicBezTo>
                  <a:pt x="51" y="50"/>
                  <a:pt x="53" y="48"/>
                  <a:pt x="53" y="45"/>
                </a:cubicBezTo>
                <a:cubicBezTo>
                  <a:pt x="53" y="43"/>
                  <a:pt x="51" y="41"/>
                  <a:pt x="48" y="4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>
            <a:off x="3497645" y="1359694"/>
            <a:ext cx="120650" cy="119063"/>
          </a:xfrm>
          <a:custGeom>
            <a:avLst/>
            <a:gdLst/>
            <a:ahLst/>
            <a:cxnLst>
              <a:cxn ang="0">
                <a:pos x="35" y="4"/>
              </a:cxn>
              <a:cxn ang="0">
                <a:pos x="18" y="21"/>
              </a:cxn>
              <a:cxn ang="0">
                <a:pos x="17" y="21"/>
              </a:cxn>
              <a:cxn ang="0">
                <a:pos x="17" y="21"/>
              </a:cxn>
              <a:cxn ang="0">
                <a:pos x="0" y="4"/>
              </a:cxn>
              <a:cxn ang="0">
                <a:pos x="0" y="3"/>
              </a:cxn>
              <a:cxn ang="0">
                <a:pos x="0" y="2"/>
              </a:cxn>
              <a:cxn ang="0">
                <a:pos x="2" y="1"/>
              </a:cxn>
              <a:cxn ang="0">
                <a:pos x="2" y="0"/>
              </a:cxn>
              <a:cxn ang="0">
                <a:pos x="3" y="1"/>
              </a:cxn>
              <a:cxn ang="0">
                <a:pos x="17" y="15"/>
              </a:cxn>
              <a:cxn ang="0">
                <a:pos x="31" y="1"/>
              </a:cxn>
              <a:cxn ang="0">
                <a:pos x="32" y="0"/>
              </a:cxn>
              <a:cxn ang="0">
                <a:pos x="33" y="1"/>
              </a:cxn>
              <a:cxn ang="0">
                <a:pos x="35" y="2"/>
              </a:cxn>
              <a:cxn ang="0">
                <a:pos x="35" y="3"/>
              </a:cxn>
              <a:cxn ang="0">
                <a:pos x="35" y="4"/>
              </a:cxn>
              <a:cxn ang="0">
                <a:pos x="35" y="18"/>
              </a:cxn>
              <a:cxn ang="0">
                <a:pos x="18" y="34"/>
              </a:cxn>
              <a:cxn ang="0">
                <a:pos x="17" y="35"/>
              </a:cxn>
              <a:cxn ang="0">
                <a:pos x="17" y="34"/>
              </a:cxn>
              <a:cxn ang="0">
                <a:pos x="0" y="18"/>
              </a:cxn>
              <a:cxn ang="0">
                <a:pos x="0" y="17"/>
              </a:cxn>
              <a:cxn ang="0">
                <a:pos x="0" y="16"/>
              </a:cxn>
              <a:cxn ang="0">
                <a:pos x="2" y="14"/>
              </a:cxn>
              <a:cxn ang="0">
                <a:pos x="2" y="14"/>
              </a:cxn>
              <a:cxn ang="0">
                <a:pos x="3" y="14"/>
              </a:cxn>
              <a:cxn ang="0">
                <a:pos x="17" y="28"/>
              </a:cxn>
              <a:cxn ang="0">
                <a:pos x="31" y="14"/>
              </a:cxn>
              <a:cxn ang="0">
                <a:pos x="32" y="14"/>
              </a:cxn>
              <a:cxn ang="0">
                <a:pos x="33" y="14"/>
              </a:cxn>
              <a:cxn ang="0">
                <a:pos x="35" y="16"/>
              </a:cxn>
              <a:cxn ang="0">
                <a:pos x="35" y="17"/>
              </a:cxn>
              <a:cxn ang="0">
                <a:pos x="35" y="18"/>
              </a:cxn>
            </a:cxnLst>
            <a:rect l="0" t="0" r="r" b="b"/>
            <a:pathLst>
              <a:path w="35" h="35">
                <a:moveTo>
                  <a:pt x="35" y="4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3"/>
                </a:cubicBezTo>
                <a:cubicBezTo>
                  <a:pt x="0" y="3"/>
                  <a:pt x="0" y="3"/>
                  <a:pt x="0" y="2"/>
                </a:cubicBezTo>
                <a:cubicBezTo>
                  <a:pt x="2" y="1"/>
                  <a:pt x="2" y="1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35" y="2"/>
                  <a:pt x="35" y="2"/>
                  <a:pt x="35" y="2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4"/>
                  <a:pt x="35" y="4"/>
                  <a:pt x="35" y="4"/>
                </a:cubicBezTo>
                <a:close/>
                <a:moveTo>
                  <a:pt x="35" y="18"/>
                </a:moveTo>
                <a:cubicBezTo>
                  <a:pt x="18" y="34"/>
                  <a:pt x="18" y="34"/>
                  <a:pt x="18" y="34"/>
                </a:cubicBezTo>
                <a:cubicBezTo>
                  <a:pt x="18" y="35"/>
                  <a:pt x="18" y="35"/>
                  <a:pt x="17" y="35"/>
                </a:cubicBezTo>
                <a:cubicBezTo>
                  <a:pt x="17" y="35"/>
                  <a:pt x="17" y="35"/>
                  <a:pt x="17" y="3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2" y="14"/>
                  <a:pt x="2" y="14"/>
                  <a:pt x="2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7" y="28"/>
                  <a:pt x="17" y="28"/>
                  <a:pt x="17" y="28"/>
                </a:cubicBezTo>
                <a:cubicBezTo>
                  <a:pt x="31" y="14"/>
                  <a:pt x="31" y="14"/>
                  <a:pt x="31" y="14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4"/>
                  <a:pt x="33" y="14"/>
                  <a:pt x="33" y="14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7"/>
                  <a:pt x="35" y="17"/>
                </a:cubicBezTo>
                <a:cubicBezTo>
                  <a:pt x="35" y="17"/>
                  <a:pt x="35" y="18"/>
                  <a:pt x="35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10"/>
          <p:cNvSpPr>
            <a:spLocks noEditPoints="1"/>
          </p:cNvSpPr>
          <p:nvPr/>
        </p:nvSpPr>
        <p:spPr bwMode="auto">
          <a:xfrm>
            <a:off x="3983420" y="1369219"/>
            <a:ext cx="119063" cy="120650"/>
          </a:xfrm>
          <a:custGeom>
            <a:avLst/>
            <a:gdLst/>
            <a:ahLst/>
            <a:cxnLst>
              <a:cxn ang="0">
                <a:pos x="21" y="18"/>
              </a:cxn>
              <a:cxn ang="0">
                <a:pos x="4" y="35"/>
              </a:cxn>
              <a:cxn ang="0">
                <a:pos x="3" y="35"/>
              </a:cxn>
              <a:cxn ang="0">
                <a:pos x="2" y="35"/>
              </a:cxn>
              <a:cxn ang="0">
                <a:pos x="1" y="33"/>
              </a:cxn>
              <a:cxn ang="0">
                <a:pos x="0" y="32"/>
              </a:cxn>
              <a:cxn ang="0">
                <a:pos x="1" y="31"/>
              </a:cxn>
              <a:cxn ang="0">
                <a:pos x="15" y="17"/>
              </a:cxn>
              <a:cxn ang="0">
                <a:pos x="1" y="3"/>
              </a:cxn>
              <a:cxn ang="0">
                <a:pos x="0" y="3"/>
              </a:cxn>
              <a:cxn ang="0">
                <a:pos x="1" y="2"/>
              </a:cxn>
              <a:cxn ang="0">
                <a:pos x="2" y="0"/>
              </a:cxn>
              <a:cxn ang="0">
                <a:pos x="3" y="0"/>
              </a:cxn>
              <a:cxn ang="0">
                <a:pos x="4" y="0"/>
              </a:cxn>
              <a:cxn ang="0">
                <a:pos x="21" y="17"/>
              </a:cxn>
              <a:cxn ang="0">
                <a:pos x="21" y="17"/>
              </a:cxn>
              <a:cxn ang="0">
                <a:pos x="21" y="18"/>
              </a:cxn>
              <a:cxn ang="0">
                <a:pos x="34" y="18"/>
              </a:cxn>
              <a:cxn ang="0">
                <a:pos x="18" y="35"/>
              </a:cxn>
              <a:cxn ang="0">
                <a:pos x="17" y="35"/>
              </a:cxn>
              <a:cxn ang="0">
                <a:pos x="16" y="35"/>
              </a:cxn>
              <a:cxn ang="0">
                <a:pos x="14" y="33"/>
              </a:cxn>
              <a:cxn ang="0">
                <a:pos x="14" y="32"/>
              </a:cxn>
              <a:cxn ang="0">
                <a:pos x="14" y="31"/>
              </a:cxn>
              <a:cxn ang="0">
                <a:pos x="28" y="17"/>
              </a:cxn>
              <a:cxn ang="0">
                <a:pos x="14" y="3"/>
              </a:cxn>
              <a:cxn ang="0">
                <a:pos x="14" y="3"/>
              </a:cxn>
              <a:cxn ang="0">
                <a:pos x="14" y="2"/>
              </a:cxn>
              <a:cxn ang="0">
                <a:pos x="16" y="0"/>
              </a:cxn>
              <a:cxn ang="0">
                <a:pos x="17" y="0"/>
              </a:cxn>
              <a:cxn ang="0">
                <a:pos x="18" y="0"/>
              </a:cxn>
              <a:cxn ang="0">
                <a:pos x="34" y="17"/>
              </a:cxn>
              <a:cxn ang="0">
                <a:pos x="35" y="17"/>
              </a:cxn>
              <a:cxn ang="0">
                <a:pos x="34" y="18"/>
              </a:cxn>
            </a:cxnLst>
            <a:rect l="0" t="0" r="r" b="b"/>
            <a:pathLst>
              <a:path w="35" h="35">
                <a:moveTo>
                  <a:pt x="21" y="18"/>
                </a:move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3" y="35"/>
                  <a:pt x="3" y="35"/>
                </a:cubicBezTo>
                <a:cubicBezTo>
                  <a:pt x="3" y="35"/>
                  <a:pt x="3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2"/>
                  <a:pt x="0" y="32"/>
                  <a:pt x="1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8"/>
                  <a:pt x="21" y="18"/>
                  <a:pt x="21" y="18"/>
                </a:cubicBezTo>
                <a:close/>
                <a:moveTo>
                  <a:pt x="34" y="18"/>
                </a:move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7" y="35"/>
                  <a:pt x="17" y="35"/>
                </a:cubicBezTo>
                <a:cubicBezTo>
                  <a:pt x="17" y="35"/>
                  <a:pt x="16" y="35"/>
                  <a:pt x="16" y="35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3"/>
                  <a:pt x="14" y="33"/>
                  <a:pt x="14" y="32"/>
                </a:cubicBezTo>
                <a:cubicBezTo>
                  <a:pt x="14" y="32"/>
                  <a:pt x="14" y="32"/>
                  <a:pt x="14" y="31"/>
                </a:cubicBezTo>
                <a:cubicBezTo>
                  <a:pt x="28" y="17"/>
                  <a:pt x="28" y="17"/>
                  <a:pt x="28" y="1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2"/>
                  <a:pt x="14" y="2"/>
                  <a:pt x="14" y="2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0"/>
                  <a:pt x="17" y="0"/>
                  <a:pt x="17" y="0"/>
                </a:cubicBezTo>
                <a:cubicBezTo>
                  <a:pt x="17" y="0"/>
                  <a:pt x="18" y="0"/>
                  <a:pt x="18" y="0"/>
                </a:cubicBezTo>
                <a:cubicBezTo>
                  <a:pt x="34" y="17"/>
                  <a:pt x="34" y="17"/>
                  <a:pt x="34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8"/>
                  <a:pt x="35" y="18"/>
                  <a:pt x="34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>
            <a:off x="4488245" y="1389856"/>
            <a:ext cx="119063" cy="73025"/>
          </a:xfrm>
          <a:custGeom>
            <a:avLst/>
            <a:gdLst/>
            <a:ahLst/>
            <a:cxnLst>
              <a:cxn ang="0">
                <a:pos x="35" y="4"/>
              </a:cxn>
              <a:cxn ang="0">
                <a:pos x="18" y="21"/>
              </a:cxn>
              <a:cxn ang="0">
                <a:pos x="17" y="21"/>
              </a:cxn>
              <a:cxn ang="0">
                <a:pos x="17" y="21"/>
              </a:cxn>
              <a:cxn ang="0">
                <a:pos x="0" y="4"/>
              </a:cxn>
              <a:cxn ang="0">
                <a:pos x="0" y="3"/>
              </a:cxn>
              <a:cxn ang="0">
                <a:pos x="0" y="3"/>
              </a:cxn>
              <a:cxn ang="0">
                <a:pos x="2" y="1"/>
              </a:cxn>
              <a:cxn ang="0">
                <a:pos x="2" y="0"/>
              </a:cxn>
              <a:cxn ang="0">
                <a:pos x="3" y="1"/>
              </a:cxn>
              <a:cxn ang="0">
                <a:pos x="17" y="15"/>
              </a:cxn>
              <a:cxn ang="0">
                <a:pos x="31" y="1"/>
              </a:cxn>
              <a:cxn ang="0">
                <a:pos x="32" y="0"/>
              </a:cxn>
              <a:cxn ang="0">
                <a:pos x="33" y="1"/>
              </a:cxn>
              <a:cxn ang="0">
                <a:pos x="35" y="3"/>
              </a:cxn>
              <a:cxn ang="0">
                <a:pos x="35" y="3"/>
              </a:cxn>
              <a:cxn ang="0">
                <a:pos x="35" y="4"/>
              </a:cxn>
            </a:cxnLst>
            <a:rect l="0" t="0" r="r" b="b"/>
            <a:pathLst>
              <a:path w="35" h="21">
                <a:moveTo>
                  <a:pt x="35" y="4"/>
                </a:move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7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0"/>
                  <a:pt x="2" y="0"/>
                </a:cubicBezTo>
                <a:cubicBezTo>
                  <a:pt x="3" y="0"/>
                  <a:pt x="3" y="1"/>
                  <a:pt x="3" y="1"/>
                </a:cubicBezTo>
                <a:cubicBezTo>
                  <a:pt x="17" y="15"/>
                  <a:pt x="17" y="15"/>
                  <a:pt x="17" y="15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1"/>
                  <a:pt x="32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4"/>
                  <a:pt x="35" y="4"/>
                  <a:pt x="35" y="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2"/>
          <p:cNvSpPr/>
          <p:nvPr/>
        </p:nvSpPr>
        <p:spPr bwMode="auto">
          <a:xfrm>
            <a:off x="4972432" y="1369219"/>
            <a:ext cx="71438" cy="120650"/>
          </a:xfrm>
          <a:custGeom>
            <a:avLst/>
            <a:gdLst/>
            <a:ahLst/>
            <a:cxnLst>
              <a:cxn ang="0">
                <a:pos x="21" y="18"/>
              </a:cxn>
              <a:cxn ang="0">
                <a:pos x="4" y="35"/>
              </a:cxn>
              <a:cxn ang="0">
                <a:pos x="3" y="35"/>
              </a:cxn>
              <a:cxn ang="0">
                <a:pos x="2" y="35"/>
              </a:cxn>
              <a:cxn ang="0">
                <a:pos x="1" y="33"/>
              </a:cxn>
              <a:cxn ang="0">
                <a:pos x="0" y="32"/>
              </a:cxn>
              <a:cxn ang="0">
                <a:pos x="1" y="31"/>
              </a:cxn>
              <a:cxn ang="0">
                <a:pos x="15" y="17"/>
              </a:cxn>
              <a:cxn ang="0">
                <a:pos x="1" y="3"/>
              </a:cxn>
              <a:cxn ang="0">
                <a:pos x="0" y="3"/>
              </a:cxn>
              <a:cxn ang="0">
                <a:pos x="1" y="2"/>
              </a:cxn>
              <a:cxn ang="0">
                <a:pos x="2" y="0"/>
              </a:cxn>
              <a:cxn ang="0">
                <a:pos x="3" y="0"/>
              </a:cxn>
              <a:cxn ang="0">
                <a:pos x="4" y="0"/>
              </a:cxn>
              <a:cxn ang="0">
                <a:pos x="21" y="17"/>
              </a:cxn>
              <a:cxn ang="0">
                <a:pos x="21" y="17"/>
              </a:cxn>
              <a:cxn ang="0">
                <a:pos x="21" y="18"/>
              </a:cxn>
            </a:cxnLst>
            <a:rect l="0" t="0" r="r" b="b"/>
            <a:pathLst>
              <a:path w="21" h="35">
                <a:moveTo>
                  <a:pt x="21" y="18"/>
                </a:move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3" y="35"/>
                  <a:pt x="3" y="35"/>
                </a:cubicBezTo>
                <a:cubicBezTo>
                  <a:pt x="3" y="35"/>
                  <a:pt x="3" y="35"/>
                  <a:pt x="2" y="35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3"/>
                  <a:pt x="0" y="32"/>
                </a:cubicBezTo>
                <a:cubicBezTo>
                  <a:pt x="0" y="32"/>
                  <a:pt x="0" y="32"/>
                  <a:pt x="1" y="31"/>
                </a:cubicBezTo>
                <a:cubicBezTo>
                  <a:pt x="15" y="17"/>
                  <a:pt x="15" y="17"/>
                  <a:pt x="15" y="17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4" y="0"/>
                  <a:pt x="4" y="0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7"/>
                  <a:pt x="21" y="17"/>
                  <a:pt x="21" y="17"/>
                </a:cubicBezTo>
                <a:cubicBezTo>
                  <a:pt x="21" y="18"/>
                  <a:pt x="21" y="18"/>
                  <a:pt x="21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5467732" y="1327944"/>
            <a:ext cx="250825" cy="188913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8" y="0"/>
              </a:cxn>
              <a:cxn ang="0">
                <a:pos x="8" y="108"/>
              </a:cxn>
              <a:cxn ang="0">
                <a:pos x="158" y="108"/>
              </a:cxn>
              <a:cxn ang="0">
                <a:pos x="158" y="119"/>
              </a:cxn>
              <a:cxn ang="0">
                <a:pos x="147" y="98"/>
              </a:cxn>
              <a:cxn ang="0">
                <a:pos x="19" y="98"/>
              </a:cxn>
              <a:cxn ang="0">
                <a:pos x="19" y="54"/>
              </a:cxn>
              <a:cxn ang="0">
                <a:pos x="54" y="9"/>
              </a:cxn>
              <a:cxn ang="0">
                <a:pos x="97" y="54"/>
              </a:cxn>
              <a:cxn ang="0">
                <a:pos x="127" y="28"/>
              </a:cxn>
              <a:cxn ang="0">
                <a:pos x="147" y="98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8" y="0"/>
                </a:lnTo>
                <a:lnTo>
                  <a:pt x="8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147" y="98"/>
                </a:moveTo>
                <a:lnTo>
                  <a:pt x="19" y="98"/>
                </a:lnTo>
                <a:lnTo>
                  <a:pt x="19" y="54"/>
                </a:lnTo>
                <a:lnTo>
                  <a:pt x="54" y="9"/>
                </a:lnTo>
                <a:lnTo>
                  <a:pt x="97" y="54"/>
                </a:lnTo>
                <a:lnTo>
                  <a:pt x="127" y="28"/>
                </a:lnTo>
                <a:lnTo>
                  <a:pt x="147" y="9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4"/>
          <p:cNvSpPr>
            <a:spLocks noEditPoints="1"/>
          </p:cNvSpPr>
          <p:nvPr/>
        </p:nvSpPr>
        <p:spPr bwMode="auto">
          <a:xfrm>
            <a:off x="5961445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5"/>
              </a:cxn>
              <a:cxn ang="0">
                <a:pos x="43" y="23"/>
              </a:cxn>
              <a:cxn ang="0">
                <a:pos x="25" y="23"/>
              </a:cxn>
              <a:cxn ang="0">
                <a:pos x="32" y="16"/>
              </a:cxn>
              <a:cxn ang="0">
                <a:pos x="33" y="14"/>
              </a:cxn>
              <a:cxn ang="0">
                <a:pos x="32" y="13"/>
              </a:cxn>
              <a:cxn ang="0">
                <a:pos x="29" y="9"/>
              </a:cxn>
              <a:cxn ang="0">
                <a:pos x="27" y="9"/>
              </a:cxn>
              <a:cxn ang="0">
                <a:pos x="26" y="9"/>
              </a:cxn>
              <a:cxn ang="0">
                <a:pos x="13" y="22"/>
              </a:cxn>
              <a:cxn ang="0">
                <a:pos x="9" y="26"/>
              </a:cxn>
              <a:cxn ang="0">
                <a:pos x="9" y="27"/>
              </a:cxn>
              <a:cxn ang="0">
                <a:pos x="9" y="29"/>
              </a:cxn>
              <a:cxn ang="0">
                <a:pos x="13" y="32"/>
              </a:cxn>
              <a:cxn ang="0">
                <a:pos x="26" y="45"/>
              </a:cxn>
              <a:cxn ang="0">
                <a:pos x="27" y="46"/>
              </a:cxn>
              <a:cxn ang="0">
                <a:pos x="29" y="45"/>
              </a:cxn>
              <a:cxn ang="0">
                <a:pos x="32" y="42"/>
              </a:cxn>
              <a:cxn ang="0">
                <a:pos x="33" y="40"/>
              </a:cxn>
              <a:cxn ang="0">
                <a:pos x="32" y="38"/>
              </a:cxn>
              <a:cxn ang="0">
                <a:pos x="25" y="32"/>
              </a:cxn>
              <a:cxn ang="0">
                <a:pos x="43" y="32"/>
              </a:cxn>
              <a:cxn ang="0">
                <a:pos x="45" y="29"/>
              </a:cxn>
              <a:cxn ang="0">
                <a:pos x="45" y="2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5"/>
                </a:moveTo>
                <a:cubicBezTo>
                  <a:pt x="45" y="24"/>
                  <a:pt x="44" y="23"/>
                  <a:pt x="43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3" y="15"/>
                  <a:pt x="33" y="14"/>
                </a:cubicBezTo>
                <a:cubicBezTo>
                  <a:pt x="33" y="14"/>
                  <a:pt x="32" y="13"/>
                  <a:pt x="32" y="13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27" y="9"/>
                  <a:pt x="26" y="9"/>
                  <a:pt x="26" y="9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9" y="28"/>
                  <a:pt x="9" y="28"/>
                  <a:pt x="9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7" y="46"/>
                  <a:pt x="27" y="46"/>
                </a:cubicBezTo>
                <a:cubicBezTo>
                  <a:pt x="28" y="46"/>
                  <a:pt x="28" y="45"/>
                  <a:pt x="29" y="45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1"/>
                  <a:pt x="33" y="41"/>
                  <a:pt x="33" y="40"/>
                </a:cubicBezTo>
                <a:cubicBezTo>
                  <a:pt x="33" y="39"/>
                  <a:pt x="32" y="39"/>
                  <a:pt x="32" y="38"/>
                </a:cubicBezTo>
                <a:cubicBezTo>
                  <a:pt x="25" y="32"/>
                  <a:pt x="25" y="32"/>
                  <a:pt x="25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5" y="31"/>
                  <a:pt x="45" y="29"/>
                </a:cubicBezTo>
                <a:lnTo>
                  <a:pt x="45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5"/>
          <p:cNvSpPr>
            <a:spLocks noEditPoints="1"/>
          </p:cNvSpPr>
          <p:nvPr/>
        </p:nvSpPr>
        <p:spPr bwMode="auto">
          <a:xfrm>
            <a:off x="6456745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41" y="31"/>
              </a:cxn>
              <a:cxn ang="0">
                <a:pos x="40" y="32"/>
              </a:cxn>
              <a:cxn ang="0">
                <a:pos x="27" y="32"/>
              </a:cxn>
              <a:cxn ang="0">
                <a:pos x="27" y="39"/>
              </a:cxn>
              <a:cxn ang="0">
                <a:pos x="26" y="40"/>
              </a:cxn>
              <a:cxn ang="0">
                <a:pos x="25" y="39"/>
              </a:cxn>
              <a:cxn ang="0">
                <a:pos x="14" y="28"/>
              </a:cxn>
              <a:cxn ang="0">
                <a:pos x="13" y="27"/>
              </a:cxn>
              <a:cxn ang="0">
                <a:pos x="14" y="26"/>
              </a:cxn>
              <a:cxn ang="0">
                <a:pos x="25" y="15"/>
              </a:cxn>
              <a:cxn ang="0">
                <a:pos x="26" y="15"/>
              </a:cxn>
              <a:cxn ang="0">
                <a:pos x="27" y="16"/>
              </a:cxn>
              <a:cxn ang="0">
                <a:pos x="27" y="23"/>
              </a:cxn>
              <a:cxn ang="0">
                <a:pos x="40" y="23"/>
              </a:cxn>
              <a:cxn ang="0">
                <a:pos x="41" y="24"/>
              </a:cxn>
              <a:cxn ang="0">
                <a:pos x="41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6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6"/>
                  <a:pt x="38" y="8"/>
                  <a:pt x="27" y="8"/>
                </a:cubicBez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39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3" y="27"/>
                  <a:pt x="13" y="27"/>
                </a:cubicBezTo>
                <a:cubicBezTo>
                  <a:pt x="13" y="27"/>
                  <a:pt x="14" y="27"/>
                  <a:pt x="14" y="2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6" y="15"/>
                  <a:pt x="26" y="15"/>
                </a:cubicBezTo>
                <a:cubicBezTo>
                  <a:pt x="27" y="15"/>
                  <a:pt x="27" y="15"/>
                  <a:pt x="27" y="16"/>
                </a:cubicBezTo>
                <a:cubicBezTo>
                  <a:pt x="27" y="23"/>
                  <a:pt x="27" y="23"/>
                  <a:pt x="27" y="23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23"/>
                  <a:pt x="41" y="23"/>
                  <a:pt x="41" y="24"/>
                </a:cubicBezTo>
                <a:lnTo>
                  <a:pt x="41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6"/>
          <p:cNvSpPr>
            <a:spLocks noEditPoints="1"/>
          </p:cNvSpPr>
          <p:nvPr/>
        </p:nvSpPr>
        <p:spPr bwMode="auto">
          <a:xfrm>
            <a:off x="6952045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8" y="27"/>
              </a:cxn>
              <a:cxn ang="0">
                <a:pos x="39" y="27"/>
              </a:cxn>
              <a:cxn ang="0">
                <a:pos x="32" y="27"/>
              </a:cxn>
              <a:cxn ang="0">
                <a:pos x="32" y="40"/>
              </a:cxn>
              <a:cxn ang="0">
                <a:pos x="31" y="41"/>
              </a:cxn>
              <a:cxn ang="0">
                <a:pos x="24" y="41"/>
              </a:cxn>
              <a:cxn ang="0">
                <a:pos x="23" y="40"/>
              </a:cxn>
              <a:cxn ang="0">
                <a:pos x="23" y="27"/>
              </a:cxn>
              <a:cxn ang="0">
                <a:pos x="16" y="27"/>
              </a:cxn>
              <a:cxn ang="0">
                <a:pos x="15" y="26"/>
              </a:cxn>
              <a:cxn ang="0">
                <a:pos x="15" y="25"/>
              </a:cxn>
              <a:cxn ang="0">
                <a:pos x="26" y="14"/>
              </a:cxn>
              <a:cxn ang="0">
                <a:pos x="27" y="13"/>
              </a:cxn>
              <a:cxn ang="0">
                <a:pos x="28" y="14"/>
              </a:cxn>
              <a:cxn ang="0">
                <a:pos x="39" y="25"/>
              </a:cxn>
              <a:cxn ang="0">
                <a:pos x="40" y="26"/>
              </a:cxn>
              <a:cxn ang="0">
                <a:pos x="39" y="2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8" y="27"/>
                </a:move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6"/>
                  <a:pt x="38" y="8"/>
                  <a:pt x="27" y="8"/>
                </a:cubicBezTo>
                <a:cubicBezTo>
                  <a:pt x="16" y="8"/>
                  <a:pt x="8" y="16"/>
                  <a:pt x="8" y="27"/>
                </a:cubicBezTo>
                <a:close/>
                <a:moveTo>
                  <a:pt x="39" y="27"/>
                </a:moveTo>
                <a:cubicBezTo>
                  <a:pt x="32" y="27"/>
                  <a:pt x="32" y="27"/>
                  <a:pt x="32" y="27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1" y="41"/>
                  <a:pt x="31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3" y="41"/>
                  <a:pt x="23" y="40"/>
                  <a:pt x="23" y="40"/>
                </a:cubicBezTo>
                <a:cubicBezTo>
                  <a:pt x="23" y="27"/>
                  <a:pt x="23" y="27"/>
                  <a:pt x="23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7"/>
                  <a:pt x="15" y="27"/>
                  <a:pt x="15" y="26"/>
                </a:cubicBezTo>
                <a:cubicBezTo>
                  <a:pt x="15" y="26"/>
                  <a:pt x="15" y="25"/>
                  <a:pt x="15" y="25"/>
                </a:cubicBezTo>
                <a:cubicBezTo>
                  <a:pt x="26" y="14"/>
                  <a:pt x="26" y="14"/>
                  <a:pt x="26" y="14"/>
                </a:cubicBezTo>
                <a:cubicBezTo>
                  <a:pt x="27" y="14"/>
                  <a:pt x="27" y="13"/>
                  <a:pt x="27" y="13"/>
                </a:cubicBezTo>
                <a:cubicBezTo>
                  <a:pt x="27" y="13"/>
                  <a:pt x="28" y="14"/>
                  <a:pt x="28" y="14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39" y="27"/>
                  <a:pt x="39" y="2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7"/>
          <p:cNvSpPr>
            <a:spLocks noEditPoints="1"/>
          </p:cNvSpPr>
          <p:nvPr/>
        </p:nvSpPr>
        <p:spPr bwMode="auto">
          <a:xfrm>
            <a:off x="7445757" y="13279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6"/>
              </a:cxn>
              <a:cxn ang="0">
                <a:pos x="32" y="13"/>
              </a:cxn>
              <a:cxn ang="0">
                <a:pos x="29" y="9"/>
              </a:cxn>
              <a:cxn ang="0">
                <a:pos x="27" y="9"/>
              </a:cxn>
              <a:cxn ang="0">
                <a:pos x="26" y="9"/>
              </a:cxn>
              <a:cxn ang="0">
                <a:pos x="22" y="13"/>
              </a:cxn>
              <a:cxn ang="0">
                <a:pos x="9" y="26"/>
              </a:cxn>
              <a:cxn ang="0">
                <a:pos x="9" y="27"/>
              </a:cxn>
              <a:cxn ang="0">
                <a:pos x="9" y="29"/>
              </a:cxn>
              <a:cxn ang="0">
                <a:pos x="13" y="32"/>
              </a:cxn>
              <a:cxn ang="0">
                <a:pos x="14" y="33"/>
              </a:cxn>
              <a:cxn ang="0">
                <a:pos x="16" y="32"/>
              </a:cxn>
              <a:cxn ang="0">
                <a:pos x="23" y="25"/>
              </a:cxn>
              <a:cxn ang="0">
                <a:pos x="23" y="43"/>
              </a:cxn>
              <a:cxn ang="0">
                <a:pos x="25" y="45"/>
              </a:cxn>
              <a:cxn ang="0">
                <a:pos x="29" y="45"/>
              </a:cxn>
              <a:cxn ang="0">
                <a:pos x="32" y="43"/>
              </a:cxn>
              <a:cxn ang="0">
                <a:pos x="32" y="25"/>
              </a:cxn>
              <a:cxn ang="0">
                <a:pos x="39" y="32"/>
              </a:cxn>
              <a:cxn ang="0">
                <a:pos x="40" y="33"/>
              </a:cxn>
              <a:cxn ang="0">
                <a:pos x="42" y="32"/>
              </a:cxn>
              <a:cxn ang="0">
                <a:pos x="45" y="29"/>
              </a:cxn>
              <a:cxn ang="0">
                <a:pos x="46" y="27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6"/>
                </a:moveTo>
                <a:cubicBezTo>
                  <a:pt x="32" y="13"/>
                  <a:pt x="32" y="13"/>
                  <a:pt x="32" y="13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8" y="9"/>
                  <a:pt x="27" y="9"/>
                </a:cubicBezTo>
                <a:cubicBezTo>
                  <a:pt x="27" y="9"/>
                  <a:pt x="26" y="9"/>
                  <a:pt x="26" y="9"/>
                </a:cubicBezTo>
                <a:cubicBezTo>
                  <a:pt x="22" y="13"/>
                  <a:pt x="22" y="13"/>
                  <a:pt x="22" y="1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7"/>
                  <a:pt x="9" y="27"/>
                </a:cubicBezTo>
                <a:cubicBezTo>
                  <a:pt x="9" y="28"/>
                  <a:pt x="9" y="28"/>
                  <a:pt x="9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2"/>
                  <a:pt x="14" y="33"/>
                  <a:pt x="14" y="33"/>
                </a:cubicBezTo>
                <a:cubicBezTo>
                  <a:pt x="15" y="33"/>
                  <a:pt x="15" y="32"/>
                  <a:pt x="16" y="32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4"/>
                  <a:pt x="24" y="45"/>
                  <a:pt x="25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2" y="44"/>
                  <a:pt x="32" y="43"/>
                </a:cubicBezTo>
                <a:cubicBezTo>
                  <a:pt x="32" y="25"/>
                  <a:pt x="32" y="25"/>
                  <a:pt x="32" y="25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40" y="33"/>
                  <a:pt x="40" y="33"/>
                </a:cubicBezTo>
                <a:cubicBezTo>
                  <a:pt x="41" y="33"/>
                  <a:pt x="41" y="32"/>
                  <a:pt x="42" y="32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8"/>
                  <a:pt x="46" y="28"/>
                  <a:pt x="46" y="27"/>
                </a:cubicBezTo>
                <a:cubicBezTo>
                  <a:pt x="46" y="27"/>
                  <a:pt x="45" y="26"/>
                  <a:pt x="45" y="2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18"/>
          <p:cNvSpPr/>
          <p:nvPr/>
        </p:nvSpPr>
        <p:spPr bwMode="auto">
          <a:xfrm>
            <a:off x="7947407" y="1334294"/>
            <a:ext cx="182563" cy="190500"/>
          </a:xfrm>
          <a:custGeom>
            <a:avLst/>
            <a:gdLst/>
            <a:ahLst/>
            <a:cxnLst>
              <a:cxn ang="0">
                <a:pos x="53" y="30"/>
              </a:cxn>
              <a:cxn ang="0">
                <a:pos x="48" y="34"/>
              </a:cxn>
              <a:cxn ang="0">
                <a:pos x="23" y="34"/>
              </a:cxn>
              <a:cxn ang="0">
                <a:pos x="34" y="45"/>
              </a:cxn>
              <a:cxn ang="0">
                <a:pos x="35" y="48"/>
              </a:cxn>
              <a:cxn ang="0">
                <a:pos x="34" y="51"/>
              </a:cxn>
              <a:cxn ang="0">
                <a:pos x="31" y="54"/>
              </a:cxn>
              <a:cxn ang="0">
                <a:pos x="28" y="55"/>
              </a:cxn>
              <a:cxn ang="0">
                <a:pos x="25" y="54"/>
              </a:cxn>
              <a:cxn ang="0">
                <a:pos x="1" y="31"/>
              </a:cxn>
              <a:cxn ang="0">
                <a:pos x="0" y="27"/>
              </a:cxn>
              <a:cxn ang="0">
                <a:pos x="1" y="24"/>
              </a:cxn>
              <a:cxn ang="0">
                <a:pos x="25" y="1"/>
              </a:cxn>
              <a:cxn ang="0">
                <a:pos x="28" y="0"/>
              </a:cxn>
              <a:cxn ang="0">
                <a:pos x="31" y="1"/>
              </a:cxn>
              <a:cxn ang="0">
                <a:pos x="34" y="4"/>
              </a:cxn>
              <a:cxn ang="0">
                <a:pos x="35" y="7"/>
              </a:cxn>
              <a:cxn ang="0">
                <a:pos x="34" y="10"/>
              </a:cxn>
              <a:cxn ang="0">
                <a:pos x="23" y="21"/>
              </a:cxn>
              <a:cxn ang="0">
                <a:pos x="48" y="21"/>
              </a:cxn>
              <a:cxn ang="0">
                <a:pos x="53" y="25"/>
              </a:cxn>
              <a:cxn ang="0">
                <a:pos x="53" y="30"/>
              </a:cxn>
            </a:cxnLst>
            <a:rect l="0" t="0" r="r" b="b"/>
            <a:pathLst>
              <a:path w="53" h="55">
                <a:moveTo>
                  <a:pt x="53" y="30"/>
                </a:moveTo>
                <a:cubicBezTo>
                  <a:pt x="53" y="32"/>
                  <a:pt x="51" y="34"/>
                  <a:pt x="48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6"/>
                  <a:pt x="35" y="47"/>
                  <a:pt x="35" y="48"/>
                </a:cubicBezTo>
                <a:cubicBezTo>
                  <a:pt x="35" y="49"/>
                  <a:pt x="35" y="50"/>
                  <a:pt x="34" y="51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5"/>
                  <a:pt x="29" y="55"/>
                  <a:pt x="28" y="55"/>
                </a:cubicBezTo>
                <a:cubicBezTo>
                  <a:pt x="27" y="55"/>
                  <a:pt x="25" y="55"/>
                  <a:pt x="25" y="54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0"/>
                  <a:pt x="0" y="29"/>
                  <a:pt x="0" y="27"/>
                </a:cubicBezTo>
                <a:cubicBezTo>
                  <a:pt x="0" y="26"/>
                  <a:pt x="1" y="25"/>
                  <a:pt x="1" y="24"/>
                </a:cubicBezTo>
                <a:cubicBezTo>
                  <a:pt x="25" y="1"/>
                  <a:pt x="25" y="1"/>
                  <a:pt x="25" y="1"/>
                </a:cubicBezTo>
                <a:cubicBezTo>
                  <a:pt x="25" y="0"/>
                  <a:pt x="27" y="0"/>
                  <a:pt x="28" y="0"/>
                </a:cubicBezTo>
                <a:cubicBezTo>
                  <a:pt x="29" y="0"/>
                  <a:pt x="30" y="0"/>
                  <a:pt x="31" y="1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6"/>
                  <a:pt x="35" y="7"/>
                </a:cubicBezTo>
                <a:cubicBezTo>
                  <a:pt x="35" y="8"/>
                  <a:pt x="35" y="9"/>
                  <a:pt x="34" y="10"/>
                </a:cubicBezTo>
                <a:cubicBezTo>
                  <a:pt x="23" y="21"/>
                  <a:pt x="23" y="21"/>
                  <a:pt x="23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51" y="21"/>
                  <a:pt x="53" y="23"/>
                  <a:pt x="53" y="25"/>
                </a:cubicBezTo>
                <a:lnTo>
                  <a:pt x="53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9"/>
          <p:cNvSpPr/>
          <p:nvPr/>
        </p:nvSpPr>
        <p:spPr bwMode="auto">
          <a:xfrm>
            <a:off x="8442707" y="1334294"/>
            <a:ext cx="188913" cy="182563"/>
          </a:xfrm>
          <a:custGeom>
            <a:avLst/>
            <a:gdLst/>
            <a:ahLst/>
            <a:cxnLst>
              <a:cxn ang="0">
                <a:pos x="54" y="31"/>
              </a:cxn>
              <a:cxn ang="0">
                <a:pos x="51" y="34"/>
              </a:cxn>
              <a:cxn ang="0">
                <a:pos x="48" y="35"/>
              </a:cxn>
              <a:cxn ang="0">
                <a:pos x="45" y="34"/>
              </a:cxn>
              <a:cxn ang="0">
                <a:pos x="34" y="23"/>
              </a:cxn>
              <a:cxn ang="0">
                <a:pos x="34" y="48"/>
              </a:cxn>
              <a:cxn ang="0">
                <a:pos x="30" y="53"/>
              </a:cxn>
              <a:cxn ang="0">
                <a:pos x="25" y="53"/>
              </a:cxn>
              <a:cxn ang="0">
                <a:pos x="21" y="48"/>
              </a:cxn>
              <a:cxn ang="0">
                <a:pos x="21" y="23"/>
              </a:cxn>
              <a:cxn ang="0">
                <a:pos x="10" y="34"/>
              </a:cxn>
              <a:cxn ang="0">
                <a:pos x="7" y="35"/>
              </a:cxn>
              <a:cxn ang="0">
                <a:pos x="4" y="34"/>
              </a:cxn>
              <a:cxn ang="0">
                <a:pos x="1" y="31"/>
              </a:cxn>
              <a:cxn ang="0">
                <a:pos x="0" y="28"/>
              </a:cxn>
              <a:cxn ang="0">
                <a:pos x="1" y="25"/>
              </a:cxn>
              <a:cxn ang="0">
                <a:pos x="24" y="1"/>
              </a:cxn>
              <a:cxn ang="0">
                <a:pos x="27" y="0"/>
              </a:cxn>
              <a:cxn ang="0">
                <a:pos x="31" y="1"/>
              </a:cxn>
              <a:cxn ang="0">
                <a:pos x="54" y="25"/>
              </a:cxn>
              <a:cxn ang="0">
                <a:pos x="55" y="28"/>
              </a:cxn>
              <a:cxn ang="0">
                <a:pos x="54" y="31"/>
              </a:cxn>
            </a:cxnLst>
            <a:rect l="0" t="0" r="r" b="b"/>
            <a:pathLst>
              <a:path w="55" h="53">
                <a:moveTo>
                  <a:pt x="54" y="31"/>
                </a:moveTo>
                <a:cubicBezTo>
                  <a:pt x="51" y="34"/>
                  <a:pt x="51" y="34"/>
                  <a:pt x="51" y="34"/>
                </a:cubicBezTo>
                <a:cubicBezTo>
                  <a:pt x="50" y="35"/>
                  <a:pt x="49" y="35"/>
                  <a:pt x="48" y="35"/>
                </a:cubicBezTo>
                <a:cubicBezTo>
                  <a:pt x="47" y="35"/>
                  <a:pt x="46" y="35"/>
                  <a:pt x="45" y="34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48"/>
                  <a:pt x="34" y="48"/>
                  <a:pt x="34" y="48"/>
                </a:cubicBezTo>
                <a:cubicBezTo>
                  <a:pt x="34" y="51"/>
                  <a:pt x="32" y="53"/>
                  <a:pt x="30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3" y="53"/>
                  <a:pt x="21" y="51"/>
                  <a:pt x="21" y="48"/>
                </a:cubicBezTo>
                <a:cubicBezTo>
                  <a:pt x="21" y="23"/>
                  <a:pt x="21" y="23"/>
                  <a:pt x="21" y="23"/>
                </a:cubicBezTo>
                <a:cubicBezTo>
                  <a:pt x="10" y="34"/>
                  <a:pt x="10" y="34"/>
                  <a:pt x="10" y="34"/>
                </a:cubicBezTo>
                <a:cubicBezTo>
                  <a:pt x="9" y="35"/>
                  <a:pt x="8" y="35"/>
                  <a:pt x="7" y="35"/>
                </a:cubicBezTo>
                <a:cubicBezTo>
                  <a:pt x="6" y="35"/>
                  <a:pt x="5" y="35"/>
                  <a:pt x="4" y="34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0"/>
                  <a:pt x="0" y="29"/>
                  <a:pt x="0" y="28"/>
                </a:cubicBezTo>
                <a:cubicBezTo>
                  <a:pt x="0" y="27"/>
                  <a:pt x="0" y="25"/>
                  <a:pt x="1" y="25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6" y="0"/>
                  <a:pt x="27" y="0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25"/>
                  <a:pt x="54" y="25"/>
                  <a:pt x="54" y="25"/>
                </a:cubicBezTo>
                <a:cubicBezTo>
                  <a:pt x="55" y="25"/>
                  <a:pt x="55" y="27"/>
                  <a:pt x="55" y="28"/>
                </a:cubicBezTo>
                <a:cubicBezTo>
                  <a:pt x="55" y="29"/>
                  <a:pt x="55" y="30"/>
                  <a:pt x="54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20"/>
          <p:cNvSpPr/>
          <p:nvPr/>
        </p:nvSpPr>
        <p:spPr bwMode="auto">
          <a:xfrm>
            <a:off x="8931657" y="1327944"/>
            <a:ext cx="188913" cy="188913"/>
          </a:xfrm>
          <a:custGeom>
            <a:avLst/>
            <a:gdLst/>
            <a:ahLst/>
            <a:cxnLst>
              <a:cxn ang="0">
                <a:pos x="33" y="27"/>
              </a:cxn>
              <a:cxn ang="0">
                <a:pos x="46" y="40"/>
              </a:cxn>
              <a:cxn ang="0">
                <a:pos x="51" y="35"/>
              </a:cxn>
              <a:cxn ang="0">
                <a:pos x="53" y="34"/>
              </a:cxn>
              <a:cxn ang="0">
                <a:pos x="55" y="36"/>
              </a:cxn>
              <a:cxn ang="0">
                <a:pos x="55" y="52"/>
              </a:cxn>
              <a:cxn ang="0">
                <a:pos x="52" y="55"/>
              </a:cxn>
              <a:cxn ang="0">
                <a:pos x="36" y="55"/>
              </a:cxn>
              <a:cxn ang="0">
                <a:pos x="34" y="53"/>
              </a:cxn>
              <a:cxn ang="0">
                <a:pos x="35" y="51"/>
              </a:cxn>
              <a:cxn ang="0">
                <a:pos x="40" y="46"/>
              </a:cxn>
              <a:cxn ang="0">
                <a:pos x="27" y="33"/>
              </a:cxn>
              <a:cxn ang="0">
                <a:pos x="15" y="46"/>
              </a:cxn>
              <a:cxn ang="0">
                <a:pos x="20" y="51"/>
              </a:cxn>
              <a:cxn ang="0">
                <a:pos x="20" y="53"/>
              </a:cxn>
              <a:cxn ang="0">
                <a:pos x="18" y="55"/>
              </a:cxn>
              <a:cxn ang="0">
                <a:pos x="2" y="55"/>
              </a:cxn>
              <a:cxn ang="0">
                <a:pos x="0" y="52"/>
              </a:cxn>
              <a:cxn ang="0">
                <a:pos x="0" y="36"/>
              </a:cxn>
              <a:cxn ang="0">
                <a:pos x="1" y="34"/>
              </a:cxn>
              <a:cxn ang="0">
                <a:pos x="4" y="35"/>
              </a:cxn>
              <a:cxn ang="0">
                <a:pos x="9" y="40"/>
              </a:cxn>
              <a:cxn ang="0">
                <a:pos x="21" y="27"/>
              </a:cxn>
              <a:cxn ang="0">
                <a:pos x="9" y="14"/>
              </a:cxn>
              <a:cxn ang="0">
                <a:pos x="4" y="20"/>
              </a:cxn>
              <a:cxn ang="0">
                <a:pos x="2" y="20"/>
              </a:cxn>
              <a:cxn ang="0">
                <a:pos x="1" y="20"/>
              </a:cxn>
              <a:cxn ang="0">
                <a:pos x="0" y="18"/>
              </a:cxn>
              <a:cxn ang="0">
                <a:pos x="0" y="2"/>
              </a:cxn>
              <a:cxn ang="0">
                <a:pos x="2" y="0"/>
              </a:cxn>
              <a:cxn ang="0">
                <a:pos x="18" y="0"/>
              </a:cxn>
              <a:cxn ang="0">
                <a:pos x="20" y="1"/>
              </a:cxn>
              <a:cxn ang="0">
                <a:pos x="20" y="4"/>
              </a:cxn>
              <a:cxn ang="0">
                <a:pos x="15" y="9"/>
              </a:cxn>
              <a:cxn ang="0">
                <a:pos x="27" y="21"/>
              </a:cxn>
              <a:cxn ang="0">
                <a:pos x="40" y="9"/>
              </a:cxn>
              <a:cxn ang="0">
                <a:pos x="35" y="4"/>
              </a:cxn>
              <a:cxn ang="0">
                <a:pos x="34" y="1"/>
              </a:cxn>
              <a:cxn ang="0">
                <a:pos x="36" y="0"/>
              </a:cxn>
              <a:cxn ang="0">
                <a:pos x="52" y="0"/>
              </a:cxn>
              <a:cxn ang="0">
                <a:pos x="55" y="2"/>
              </a:cxn>
              <a:cxn ang="0">
                <a:pos x="55" y="18"/>
              </a:cxn>
              <a:cxn ang="0">
                <a:pos x="53" y="20"/>
              </a:cxn>
              <a:cxn ang="0">
                <a:pos x="52" y="20"/>
              </a:cxn>
              <a:cxn ang="0">
                <a:pos x="51" y="20"/>
              </a:cxn>
              <a:cxn ang="0">
                <a:pos x="46" y="14"/>
              </a:cxn>
              <a:cxn ang="0">
                <a:pos x="33" y="27"/>
              </a:cxn>
            </a:cxnLst>
            <a:rect l="0" t="0" r="r" b="b"/>
            <a:pathLst>
              <a:path w="55" h="55">
                <a:moveTo>
                  <a:pt x="33" y="27"/>
                </a:moveTo>
                <a:cubicBezTo>
                  <a:pt x="46" y="40"/>
                  <a:pt x="46" y="40"/>
                  <a:pt x="46" y="40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4"/>
                  <a:pt x="52" y="34"/>
                  <a:pt x="53" y="34"/>
                </a:cubicBezTo>
                <a:cubicBezTo>
                  <a:pt x="54" y="35"/>
                  <a:pt x="55" y="35"/>
                  <a:pt x="55" y="36"/>
                </a:cubicBezTo>
                <a:cubicBezTo>
                  <a:pt x="55" y="52"/>
                  <a:pt x="55" y="52"/>
                  <a:pt x="55" y="52"/>
                </a:cubicBezTo>
                <a:cubicBezTo>
                  <a:pt x="55" y="54"/>
                  <a:pt x="54" y="55"/>
                  <a:pt x="52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5" y="54"/>
                  <a:pt x="34" y="53"/>
                </a:cubicBezTo>
                <a:cubicBezTo>
                  <a:pt x="34" y="52"/>
                  <a:pt x="34" y="51"/>
                  <a:pt x="35" y="51"/>
                </a:cubicBezTo>
                <a:cubicBezTo>
                  <a:pt x="40" y="46"/>
                  <a:pt x="40" y="46"/>
                  <a:pt x="40" y="46"/>
                </a:cubicBezTo>
                <a:cubicBezTo>
                  <a:pt x="27" y="33"/>
                  <a:pt x="27" y="33"/>
                  <a:pt x="27" y="33"/>
                </a:cubicBezTo>
                <a:cubicBezTo>
                  <a:pt x="15" y="46"/>
                  <a:pt x="15" y="46"/>
                  <a:pt x="15" y="46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1" y="52"/>
                  <a:pt x="20" y="53"/>
                </a:cubicBezTo>
                <a:cubicBezTo>
                  <a:pt x="20" y="54"/>
                  <a:pt x="19" y="55"/>
                  <a:pt x="18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4"/>
                  <a:pt x="0" y="5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0" y="35"/>
                  <a:pt x="1" y="34"/>
                </a:cubicBezTo>
                <a:cubicBezTo>
                  <a:pt x="2" y="34"/>
                  <a:pt x="3" y="34"/>
                  <a:pt x="4" y="35"/>
                </a:cubicBezTo>
                <a:cubicBezTo>
                  <a:pt x="9" y="40"/>
                  <a:pt x="9" y="40"/>
                  <a:pt x="9" y="40"/>
                </a:cubicBezTo>
                <a:cubicBezTo>
                  <a:pt x="21" y="27"/>
                  <a:pt x="21" y="27"/>
                  <a:pt x="21" y="27"/>
                </a:cubicBezTo>
                <a:cubicBezTo>
                  <a:pt x="9" y="14"/>
                  <a:pt x="9" y="14"/>
                  <a:pt x="9" y="14"/>
                </a:cubicBezTo>
                <a:cubicBezTo>
                  <a:pt x="4" y="20"/>
                  <a:pt x="4" y="20"/>
                  <a:pt x="4" y="20"/>
                </a:cubicBezTo>
                <a:cubicBezTo>
                  <a:pt x="3" y="20"/>
                  <a:pt x="3" y="20"/>
                  <a:pt x="2" y="20"/>
                </a:cubicBezTo>
                <a:cubicBezTo>
                  <a:pt x="2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20" y="0"/>
                  <a:pt x="20" y="1"/>
                </a:cubicBezTo>
                <a:cubicBezTo>
                  <a:pt x="21" y="2"/>
                  <a:pt x="20" y="3"/>
                  <a:pt x="20" y="4"/>
                </a:cubicBezTo>
                <a:cubicBezTo>
                  <a:pt x="15" y="9"/>
                  <a:pt x="15" y="9"/>
                  <a:pt x="15" y="9"/>
                </a:cubicBezTo>
                <a:cubicBezTo>
                  <a:pt x="27" y="21"/>
                  <a:pt x="27" y="21"/>
                  <a:pt x="27" y="21"/>
                </a:cubicBezTo>
                <a:cubicBezTo>
                  <a:pt x="40" y="9"/>
                  <a:pt x="40" y="9"/>
                  <a:pt x="40" y="9"/>
                </a:cubicBezTo>
                <a:cubicBezTo>
                  <a:pt x="35" y="4"/>
                  <a:pt x="35" y="4"/>
                  <a:pt x="35" y="4"/>
                </a:cubicBezTo>
                <a:cubicBezTo>
                  <a:pt x="34" y="3"/>
                  <a:pt x="34" y="2"/>
                  <a:pt x="34" y="1"/>
                </a:cubicBezTo>
                <a:cubicBezTo>
                  <a:pt x="35" y="0"/>
                  <a:pt x="35" y="0"/>
                  <a:pt x="3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9"/>
                  <a:pt x="54" y="20"/>
                  <a:pt x="53" y="20"/>
                </a:cubicBezTo>
                <a:cubicBezTo>
                  <a:pt x="53" y="20"/>
                  <a:pt x="53" y="20"/>
                  <a:pt x="52" y="20"/>
                </a:cubicBezTo>
                <a:cubicBezTo>
                  <a:pt x="52" y="20"/>
                  <a:pt x="51" y="20"/>
                  <a:pt x="51" y="20"/>
                </a:cubicBezTo>
                <a:cubicBezTo>
                  <a:pt x="46" y="14"/>
                  <a:pt x="46" y="14"/>
                  <a:pt x="46" y="14"/>
                </a:cubicBezTo>
                <a:lnTo>
                  <a:pt x="33" y="2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1"/>
          <p:cNvSpPr/>
          <p:nvPr/>
        </p:nvSpPr>
        <p:spPr bwMode="auto">
          <a:xfrm>
            <a:off x="9433307" y="1310481"/>
            <a:ext cx="77788" cy="220663"/>
          </a:xfrm>
          <a:custGeom>
            <a:avLst/>
            <a:gdLst/>
            <a:ahLst/>
            <a:cxnLst>
              <a:cxn ang="0">
                <a:pos x="21" y="14"/>
              </a:cxn>
              <a:cxn ang="0">
                <a:pos x="16" y="14"/>
              </a:cxn>
              <a:cxn ang="0">
                <a:pos x="16" y="50"/>
              </a:cxn>
              <a:cxn ang="0">
                <a:pos x="21" y="50"/>
              </a:cxn>
              <a:cxn ang="0">
                <a:pos x="23" y="53"/>
              </a:cxn>
              <a:cxn ang="0">
                <a:pos x="22" y="54"/>
              </a:cxn>
              <a:cxn ang="0">
                <a:pos x="13" y="63"/>
              </a:cxn>
              <a:cxn ang="0">
                <a:pos x="11" y="64"/>
              </a:cxn>
              <a:cxn ang="0">
                <a:pos x="10" y="63"/>
              </a:cxn>
              <a:cxn ang="0">
                <a:pos x="1" y="54"/>
              </a:cxn>
              <a:cxn ang="0">
                <a:pos x="0" y="53"/>
              </a:cxn>
              <a:cxn ang="0">
                <a:pos x="2" y="50"/>
              </a:cxn>
              <a:cxn ang="0">
                <a:pos x="7" y="50"/>
              </a:cxn>
              <a:cxn ang="0">
                <a:pos x="7" y="14"/>
              </a:cxn>
              <a:cxn ang="0">
                <a:pos x="2" y="14"/>
              </a:cxn>
              <a:cxn ang="0">
                <a:pos x="0" y="12"/>
              </a:cxn>
              <a:cxn ang="0">
                <a:pos x="1" y="10"/>
              </a:cxn>
              <a:cxn ang="0">
                <a:pos x="10" y="1"/>
              </a:cxn>
              <a:cxn ang="0">
                <a:pos x="11" y="0"/>
              </a:cxn>
              <a:cxn ang="0">
                <a:pos x="13" y="1"/>
              </a:cxn>
              <a:cxn ang="0">
                <a:pos x="22" y="10"/>
              </a:cxn>
              <a:cxn ang="0">
                <a:pos x="23" y="12"/>
              </a:cxn>
              <a:cxn ang="0">
                <a:pos x="21" y="14"/>
              </a:cxn>
            </a:cxnLst>
            <a:rect l="0" t="0" r="r" b="b"/>
            <a:pathLst>
              <a:path w="23" h="64">
                <a:moveTo>
                  <a:pt x="21" y="14"/>
                </a:moveTo>
                <a:cubicBezTo>
                  <a:pt x="16" y="14"/>
                  <a:pt x="16" y="14"/>
                  <a:pt x="16" y="14"/>
                </a:cubicBezTo>
                <a:cubicBezTo>
                  <a:pt x="16" y="50"/>
                  <a:pt x="16" y="50"/>
                  <a:pt x="16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2" y="50"/>
                  <a:pt x="23" y="51"/>
                  <a:pt x="23" y="53"/>
                </a:cubicBezTo>
                <a:cubicBezTo>
                  <a:pt x="23" y="53"/>
                  <a:pt x="23" y="54"/>
                  <a:pt x="22" y="54"/>
                </a:cubicBezTo>
                <a:cubicBezTo>
                  <a:pt x="13" y="63"/>
                  <a:pt x="13" y="63"/>
                  <a:pt x="13" y="63"/>
                </a:cubicBezTo>
                <a:cubicBezTo>
                  <a:pt x="13" y="64"/>
                  <a:pt x="12" y="64"/>
                  <a:pt x="11" y="64"/>
                </a:cubicBezTo>
                <a:cubicBezTo>
                  <a:pt x="11" y="64"/>
                  <a:pt x="10" y="64"/>
                  <a:pt x="10" y="63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3"/>
                  <a:pt x="0" y="53"/>
                </a:cubicBezTo>
                <a:cubicBezTo>
                  <a:pt x="0" y="51"/>
                  <a:pt x="1" y="50"/>
                  <a:pt x="2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1"/>
                  <a:pt x="0" y="10"/>
                  <a:pt x="1" y="10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0"/>
                  <a:pt x="11" y="0"/>
                  <a:pt x="11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22" y="10"/>
                  <a:pt x="22" y="10"/>
                  <a:pt x="22" y="10"/>
                </a:cubicBezTo>
                <a:cubicBezTo>
                  <a:pt x="23" y="10"/>
                  <a:pt x="23" y="11"/>
                  <a:pt x="23" y="12"/>
                </a:cubicBezTo>
                <a:cubicBezTo>
                  <a:pt x="23" y="13"/>
                  <a:pt x="22" y="14"/>
                  <a:pt x="21" y="1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22"/>
          <p:cNvSpPr/>
          <p:nvPr/>
        </p:nvSpPr>
        <p:spPr bwMode="auto">
          <a:xfrm>
            <a:off x="9934957" y="1324769"/>
            <a:ext cx="188913" cy="192088"/>
          </a:xfrm>
          <a:custGeom>
            <a:avLst/>
            <a:gdLst/>
            <a:ahLst/>
            <a:cxnLst>
              <a:cxn ang="0">
                <a:pos x="55" y="2"/>
              </a:cxn>
              <a:cxn ang="0">
                <a:pos x="55" y="54"/>
              </a:cxn>
              <a:cxn ang="0">
                <a:pos x="54" y="55"/>
              </a:cxn>
              <a:cxn ang="0">
                <a:pos x="28" y="30"/>
              </a:cxn>
              <a:cxn ang="0">
                <a:pos x="28" y="29"/>
              </a:cxn>
              <a:cxn ang="0">
                <a:pos x="28" y="54"/>
              </a:cxn>
              <a:cxn ang="0">
                <a:pos x="26" y="55"/>
              </a:cxn>
              <a:cxn ang="0">
                <a:pos x="1" y="30"/>
              </a:cxn>
              <a:cxn ang="0">
                <a:pos x="1" y="27"/>
              </a:cxn>
              <a:cxn ang="0">
                <a:pos x="26" y="1"/>
              </a:cxn>
              <a:cxn ang="0">
                <a:pos x="28" y="2"/>
              </a:cxn>
              <a:cxn ang="0">
                <a:pos x="28" y="27"/>
              </a:cxn>
              <a:cxn ang="0">
                <a:pos x="28" y="27"/>
              </a:cxn>
              <a:cxn ang="0">
                <a:pos x="54" y="1"/>
              </a:cxn>
              <a:cxn ang="0">
                <a:pos x="55" y="2"/>
              </a:cxn>
            </a:cxnLst>
            <a:rect l="0" t="0" r="r" b="b"/>
            <a:pathLst>
              <a:path w="55" h="56">
                <a:moveTo>
                  <a:pt x="55" y="2"/>
                </a:moveTo>
                <a:cubicBezTo>
                  <a:pt x="55" y="54"/>
                  <a:pt x="55" y="54"/>
                  <a:pt x="55" y="54"/>
                </a:cubicBezTo>
                <a:cubicBezTo>
                  <a:pt x="55" y="56"/>
                  <a:pt x="54" y="56"/>
                  <a:pt x="54" y="55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29"/>
                  <a:pt x="28" y="29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6"/>
                  <a:pt x="27" y="56"/>
                  <a:pt x="26" y="55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29"/>
                  <a:pt x="0" y="27"/>
                  <a:pt x="1" y="27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54" y="1"/>
                  <a:pt x="54" y="1"/>
                  <a:pt x="54" y="1"/>
                </a:cubicBezTo>
                <a:cubicBezTo>
                  <a:pt x="54" y="0"/>
                  <a:pt x="55" y="1"/>
                  <a:pt x="55" y="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3"/>
          <p:cNvSpPr>
            <a:spLocks noEditPoints="1"/>
          </p:cNvSpPr>
          <p:nvPr/>
        </p:nvSpPr>
        <p:spPr bwMode="auto">
          <a:xfrm>
            <a:off x="10373930" y="1310481"/>
            <a:ext cx="233363" cy="220663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4"/>
          <p:cNvSpPr>
            <a:spLocks noEditPoints="1"/>
          </p:cNvSpPr>
          <p:nvPr/>
        </p:nvSpPr>
        <p:spPr bwMode="auto">
          <a:xfrm>
            <a:off x="1591057" y="1697611"/>
            <a:ext cx="203200" cy="220663"/>
          </a:xfrm>
          <a:custGeom>
            <a:avLst/>
            <a:gdLst/>
            <a:ahLst/>
            <a:cxnLst>
              <a:cxn ang="0">
                <a:pos x="55" y="55"/>
              </a:cxn>
              <a:cxn ang="0">
                <a:pos x="39" y="55"/>
              </a:cxn>
              <a:cxn ang="0">
                <a:pos x="30" y="64"/>
              </a:cxn>
              <a:cxn ang="0">
                <a:pos x="21" y="55"/>
              </a:cxn>
              <a:cxn ang="0">
                <a:pos x="5" y="55"/>
              </a:cxn>
              <a:cxn ang="0">
                <a:pos x="0" y="50"/>
              </a:cxn>
              <a:cxn ang="0">
                <a:pos x="11" y="20"/>
              </a:cxn>
              <a:cxn ang="0">
                <a:pos x="27" y="5"/>
              </a:cxn>
              <a:cxn ang="0">
                <a:pos x="26" y="3"/>
              </a:cxn>
              <a:cxn ang="0">
                <a:pos x="30" y="0"/>
              </a:cxn>
              <a:cxn ang="0">
                <a:pos x="33" y="3"/>
              </a:cxn>
              <a:cxn ang="0">
                <a:pos x="33" y="5"/>
              </a:cxn>
              <a:cxn ang="0">
                <a:pos x="48" y="20"/>
              </a:cxn>
              <a:cxn ang="0">
                <a:pos x="59" y="50"/>
              </a:cxn>
              <a:cxn ang="0">
                <a:pos x="55" y="55"/>
              </a:cxn>
              <a:cxn ang="0">
                <a:pos x="30" y="60"/>
              </a:cxn>
              <a:cxn ang="0">
                <a:pos x="25" y="55"/>
              </a:cxn>
              <a:cxn ang="0">
                <a:pos x="24" y="54"/>
              </a:cxn>
              <a:cxn ang="0">
                <a:pos x="23" y="55"/>
              </a:cxn>
              <a:cxn ang="0">
                <a:pos x="30" y="61"/>
              </a:cxn>
              <a:cxn ang="0">
                <a:pos x="30" y="60"/>
              </a:cxn>
              <a:cxn ang="0">
                <a:pos x="30" y="60"/>
              </a:cxn>
            </a:cxnLst>
            <a:rect l="0" t="0" r="r" b="b"/>
            <a:pathLst>
              <a:path w="59" h="64">
                <a:moveTo>
                  <a:pt x="55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60"/>
                  <a:pt x="35" y="64"/>
                  <a:pt x="30" y="64"/>
                </a:cubicBezTo>
                <a:cubicBezTo>
                  <a:pt x="25" y="64"/>
                  <a:pt x="21" y="60"/>
                  <a:pt x="21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5" y="46"/>
                  <a:pt x="11" y="38"/>
                  <a:pt x="11" y="20"/>
                </a:cubicBezTo>
                <a:cubicBezTo>
                  <a:pt x="11" y="13"/>
                  <a:pt x="17" y="6"/>
                  <a:pt x="27" y="5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1"/>
                  <a:pt x="28" y="0"/>
                  <a:pt x="30" y="0"/>
                </a:cubicBezTo>
                <a:cubicBezTo>
                  <a:pt x="32" y="0"/>
                  <a:pt x="33" y="1"/>
                  <a:pt x="33" y="3"/>
                </a:cubicBezTo>
                <a:cubicBezTo>
                  <a:pt x="33" y="4"/>
                  <a:pt x="33" y="4"/>
                  <a:pt x="33" y="5"/>
                </a:cubicBezTo>
                <a:cubicBezTo>
                  <a:pt x="42" y="6"/>
                  <a:pt x="48" y="13"/>
                  <a:pt x="48" y="20"/>
                </a:cubicBezTo>
                <a:cubicBezTo>
                  <a:pt x="48" y="38"/>
                  <a:pt x="54" y="46"/>
                  <a:pt x="59" y="50"/>
                </a:cubicBezTo>
                <a:cubicBezTo>
                  <a:pt x="59" y="53"/>
                  <a:pt x="57" y="55"/>
                  <a:pt x="55" y="55"/>
                </a:cubicBezTo>
                <a:close/>
                <a:moveTo>
                  <a:pt x="30" y="60"/>
                </a:moveTo>
                <a:cubicBezTo>
                  <a:pt x="27" y="60"/>
                  <a:pt x="25" y="57"/>
                  <a:pt x="25" y="55"/>
                </a:cubicBezTo>
                <a:cubicBezTo>
                  <a:pt x="25" y="54"/>
                  <a:pt x="24" y="54"/>
                  <a:pt x="24" y="54"/>
                </a:cubicBezTo>
                <a:cubicBezTo>
                  <a:pt x="24" y="54"/>
                  <a:pt x="23" y="54"/>
                  <a:pt x="23" y="55"/>
                </a:cubicBezTo>
                <a:cubicBezTo>
                  <a:pt x="23" y="58"/>
                  <a:pt x="26" y="61"/>
                  <a:pt x="30" y="61"/>
                </a:cubicBezTo>
                <a:cubicBezTo>
                  <a:pt x="30" y="61"/>
                  <a:pt x="30" y="61"/>
                  <a:pt x="30" y="60"/>
                </a:cubicBezTo>
                <a:cubicBezTo>
                  <a:pt x="30" y="60"/>
                  <a:pt x="30" y="60"/>
                  <a:pt x="30" y="6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25"/>
          <p:cNvSpPr>
            <a:spLocks noEditPoints="1"/>
          </p:cNvSpPr>
          <p:nvPr/>
        </p:nvSpPr>
        <p:spPr bwMode="auto">
          <a:xfrm>
            <a:off x="2003807" y="1697611"/>
            <a:ext cx="247650" cy="220663"/>
          </a:xfrm>
          <a:custGeom>
            <a:avLst/>
            <a:gdLst/>
            <a:ahLst/>
            <a:cxnLst>
              <a:cxn ang="0">
                <a:pos x="72" y="5"/>
              </a:cxn>
              <a:cxn ang="0">
                <a:pos x="5" y="63"/>
              </a:cxn>
              <a:cxn ang="0">
                <a:pos x="4" y="63"/>
              </a:cxn>
              <a:cxn ang="0">
                <a:pos x="1" y="60"/>
              </a:cxn>
              <a:cxn ang="0">
                <a:pos x="1" y="58"/>
              </a:cxn>
              <a:cxn ang="0">
                <a:pos x="7" y="52"/>
              </a:cxn>
              <a:cxn ang="0">
                <a:pos x="7" y="50"/>
              </a:cxn>
              <a:cxn ang="0">
                <a:pos x="18" y="20"/>
              </a:cxn>
              <a:cxn ang="0">
                <a:pos x="33" y="5"/>
              </a:cxn>
              <a:cxn ang="0">
                <a:pos x="33" y="3"/>
              </a:cxn>
              <a:cxn ang="0">
                <a:pos x="36" y="0"/>
              </a:cxn>
              <a:cxn ang="0">
                <a:pos x="40" y="3"/>
              </a:cxn>
              <a:cxn ang="0">
                <a:pos x="39" y="5"/>
              </a:cxn>
              <a:cxn ang="0">
                <a:pos x="53" y="13"/>
              </a:cxn>
              <a:cxn ang="0">
                <a:pos x="67" y="0"/>
              </a:cxn>
              <a:cxn ang="0">
                <a:pos x="69" y="0"/>
              </a:cxn>
              <a:cxn ang="0">
                <a:pos x="72" y="4"/>
              </a:cxn>
              <a:cxn ang="0">
                <a:pos x="72" y="5"/>
              </a:cxn>
              <a:cxn ang="0">
                <a:pos x="66" y="50"/>
              </a:cxn>
              <a:cxn ang="0">
                <a:pos x="61" y="55"/>
              </a:cxn>
              <a:cxn ang="0">
                <a:pos x="45" y="55"/>
              </a:cxn>
              <a:cxn ang="0">
                <a:pos x="36" y="64"/>
              </a:cxn>
              <a:cxn ang="0">
                <a:pos x="27" y="55"/>
              </a:cxn>
              <a:cxn ang="0">
                <a:pos x="55" y="30"/>
              </a:cxn>
              <a:cxn ang="0">
                <a:pos x="66" y="50"/>
              </a:cxn>
              <a:cxn ang="0">
                <a:pos x="37" y="60"/>
              </a:cxn>
              <a:cxn ang="0">
                <a:pos x="36" y="60"/>
              </a:cxn>
              <a:cxn ang="0">
                <a:pos x="31" y="55"/>
              </a:cxn>
              <a:cxn ang="0">
                <a:pos x="31" y="54"/>
              </a:cxn>
              <a:cxn ang="0">
                <a:pos x="30" y="55"/>
              </a:cxn>
              <a:cxn ang="0">
                <a:pos x="36" y="61"/>
              </a:cxn>
              <a:cxn ang="0">
                <a:pos x="37" y="60"/>
              </a:cxn>
            </a:cxnLst>
            <a:rect l="0" t="0" r="r" b="b"/>
            <a:pathLst>
              <a:path w="72" h="64">
                <a:moveTo>
                  <a:pt x="72" y="5"/>
                </a:moveTo>
                <a:cubicBezTo>
                  <a:pt x="5" y="63"/>
                  <a:pt x="5" y="63"/>
                  <a:pt x="5" y="63"/>
                </a:cubicBezTo>
                <a:cubicBezTo>
                  <a:pt x="5" y="64"/>
                  <a:pt x="4" y="64"/>
                  <a:pt x="4" y="63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59"/>
                  <a:pt x="0" y="59"/>
                  <a:pt x="1" y="5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2"/>
                  <a:pt x="7" y="51"/>
                  <a:pt x="7" y="50"/>
                </a:cubicBezTo>
                <a:cubicBezTo>
                  <a:pt x="12" y="46"/>
                  <a:pt x="18" y="38"/>
                  <a:pt x="18" y="20"/>
                </a:cubicBezTo>
                <a:cubicBezTo>
                  <a:pt x="18" y="13"/>
                  <a:pt x="24" y="6"/>
                  <a:pt x="33" y="5"/>
                </a:cubicBezTo>
                <a:cubicBezTo>
                  <a:pt x="33" y="4"/>
                  <a:pt x="33" y="4"/>
                  <a:pt x="33" y="3"/>
                </a:cubicBezTo>
                <a:cubicBezTo>
                  <a:pt x="33" y="1"/>
                  <a:pt x="34" y="0"/>
                  <a:pt x="36" y="0"/>
                </a:cubicBezTo>
                <a:cubicBezTo>
                  <a:pt x="38" y="0"/>
                  <a:pt x="40" y="1"/>
                  <a:pt x="40" y="3"/>
                </a:cubicBezTo>
                <a:cubicBezTo>
                  <a:pt x="40" y="4"/>
                  <a:pt x="40" y="4"/>
                  <a:pt x="39" y="5"/>
                </a:cubicBezTo>
                <a:cubicBezTo>
                  <a:pt x="46" y="5"/>
                  <a:pt x="50" y="9"/>
                  <a:pt x="53" y="13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69" y="0"/>
                </a:cubicBezTo>
                <a:cubicBezTo>
                  <a:pt x="72" y="4"/>
                  <a:pt x="72" y="4"/>
                  <a:pt x="72" y="4"/>
                </a:cubicBezTo>
                <a:cubicBezTo>
                  <a:pt x="72" y="4"/>
                  <a:pt x="72" y="5"/>
                  <a:pt x="72" y="5"/>
                </a:cubicBezTo>
                <a:close/>
                <a:moveTo>
                  <a:pt x="66" y="50"/>
                </a:moveTo>
                <a:cubicBezTo>
                  <a:pt x="66" y="53"/>
                  <a:pt x="64" y="55"/>
                  <a:pt x="61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60"/>
                  <a:pt x="41" y="64"/>
                  <a:pt x="36" y="64"/>
                </a:cubicBezTo>
                <a:cubicBezTo>
                  <a:pt x="31" y="64"/>
                  <a:pt x="27" y="60"/>
                  <a:pt x="27" y="55"/>
                </a:cubicBezTo>
                <a:cubicBezTo>
                  <a:pt x="55" y="30"/>
                  <a:pt x="55" y="30"/>
                  <a:pt x="55" y="30"/>
                </a:cubicBezTo>
                <a:cubicBezTo>
                  <a:pt x="57" y="41"/>
                  <a:pt x="62" y="47"/>
                  <a:pt x="66" y="50"/>
                </a:cubicBezTo>
                <a:close/>
                <a:moveTo>
                  <a:pt x="37" y="60"/>
                </a:moveTo>
                <a:cubicBezTo>
                  <a:pt x="37" y="60"/>
                  <a:pt x="37" y="60"/>
                  <a:pt x="36" y="60"/>
                </a:cubicBezTo>
                <a:cubicBezTo>
                  <a:pt x="34" y="60"/>
                  <a:pt x="31" y="57"/>
                  <a:pt x="31" y="55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5"/>
                </a:cubicBezTo>
                <a:cubicBezTo>
                  <a:pt x="30" y="58"/>
                  <a:pt x="33" y="61"/>
                  <a:pt x="36" y="61"/>
                </a:cubicBezTo>
                <a:cubicBezTo>
                  <a:pt x="37" y="61"/>
                  <a:pt x="37" y="61"/>
                  <a:pt x="37" y="6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26"/>
          <p:cNvSpPr>
            <a:spLocks noEditPoints="1"/>
          </p:cNvSpPr>
          <p:nvPr/>
        </p:nvSpPr>
        <p:spPr bwMode="auto">
          <a:xfrm>
            <a:off x="2497520" y="1727774"/>
            <a:ext cx="282575" cy="158750"/>
          </a:xfrm>
          <a:custGeom>
            <a:avLst/>
            <a:gdLst/>
            <a:ahLst/>
            <a:cxnLst>
              <a:cxn ang="0">
                <a:pos x="66" y="46"/>
              </a:cxn>
              <a:cxn ang="0">
                <a:pos x="50" y="30"/>
              </a:cxn>
              <a:cxn ang="0">
                <a:pos x="55" y="18"/>
              </a:cxn>
              <a:cxn ang="0">
                <a:pos x="53" y="14"/>
              </a:cxn>
              <a:cxn ang="0">
                <a:pos x="40" y="31"/>
              </a:cxn>
              <a:cxn ang="0">
                <a:pos x="39" y="32"/>
              </a:cxn>
              <a:cxn ang="0">
                <a:pos x="32" y="32"/>
              </a:cxn>
              <a:cxn ang="0">
                <a:pos x="16" y="46"/>
              </a:cxn>
              <a:cxn ang="0">
                <a:pos x="0" y="30"/>
              </a:cxn>
              <a:cxn ang="0">
                <a:pos x="16" y="14"/>
              </a:cxn>
              <a:cxn ang="0">
                <a:pos x="23" y="16"/>
              </a:cxn>
              <a:cxn ang="0">
                <a:pos x="28" y="9"/>
              </a:cxn>
              <a:cxn ang="0">
                <a:pos x="20" y="9"/>
              </a:cxn>
              <a:cxn ang="0">
                <a:pos x="18" y="7"/>
              </a:cxn>
              <a:cxn ang="0">
                <a:pos x="20" y="4"/>
              </a:cxn>
              <a:cxn ang="0">
                <a:pos x="34" y="4"/>
              </a:cxn>
              <a:cxn ang="0">
                <a:pos x="34" y="9"/>
              </a:cxn>
              <a:cxn ang="0">
                <a:pos x="50" y="9"/>
              </a:cxn>
              <a:cxn ang="0">
                <a:pos x="47" y="4"/>
              </a:cxn>
              <a:cxn ang="0">
                <a:pos x="39" y="4"/>
              </a:cxn>
              <a:cxn ang="0">
                <a:pos x="36" y="2"/>
              </a:cxn>
              <a:cxn ang="0">
                <a:pos x="39" y="0"/>
              </a:cxn>
              <a:cxn ang="0">
                <a:pos x="48" y="0"/>
              </a:cxn>
              <a:cxn ang="0">
                <a:pos x="50" y="1"/>
              </a:cxn>
              <a:cxn ang="0">
                <a:pos x="59" y="15"/>
              </a:cxn>
              <a:cxn ang="0">
                <a:pos x="66" y="14"/>
              </a:cxn>
              <a:cxn ang="0">
                <a:pos x="82" y="30"/>
              </a:cxn>
              <a:cxn ang="0">
                <a:pos x="66" y="46"/>
              </a:cxn>
              <a:cxn ang="0">
                <a:pos x="16" y="32"/>
              </a:cxn>
              <a:cxn ang="0">
                <a:pos x="14" y="28"/>
              </a:cxn>
              <a:cxn ang="0">
                <a:pos x="21" y="19"/>
              </a:cxn>
              <a:cxn ang="0">
                <a:pos x="16" y="18"/>
              </a:cxn>
              <a:cxn ang="0">
                <a:pos x="4" y="30"/>
              </a:cxn>
              <a:cxn ang="0">
                <a:pos x="16" y="41"/>
              </a:cxn>
              <a:cxn ang="0">
                <a:pos x="27" y="32"/>
              </a:cxn>
              <a:cxn ang="0">
                <a:pos x="16" y="32"/>
              </a:cxn>
              <a:cxn ang="0">
                <a:pos x="27" y="27"/>
              </a:cxn>
              <a:cxn ang="0">
                <a:pos x="24" y="22"/>
              </a:cxn>
              <a:cxn ang="0">
                <a:pos x="20" y="27"/>
              </a:cxn>
              <a:cxn ang="0">
                <a:pos x="27" y="27"/>
              </a:cxn>
              <a:cxn ang="0">
                <a:pos x="48" y="14"/>
              </a:cxn>
              <a:cxn ang="0">
                <a:pos x="31" y="14"/>
              </a:cxn>
              <a:cxn ang="0">
                <a:pos x="27" y="18"/>
              </a:cxn>
              <a:cxn ang="0">
                <a:pos x="32" y="27"/>
              </a:cxn>
              <a:cxn ang="0">
                <a:pos x="37" y="27"/>
              </a:cxn>
              <a:cxn ang="0">
                <a:pos x="48" y="14"/>
              </a:cxn>
              <a:cxn ang="0">
                <a:pos x="66" y="18"/>
              </a:cxn>
              <a:cxn ang="0">
                <a:pos x="62" y="19"/>
              </a:cxn>
              <a:cxn ang="0">
                <a:pos x="68" y="28"/>
              </a:cxn>
              <a:cxn ang="0">
                <a:pos x="67" y="31"/>
              </a:cxn>
              <a:cxn ang="0">
                <a:pos x="66" y="32"/>
              </a:cxn>
              <a:cxn ang="0">
                <a:pos x="64" y="31"/>
              </a:cxn>
              <a:cxn ang="0">
                <a:pos x="58" y="22"/>
              </a:cxn>
              <a:cxn ang="0">
                <a:pos x="55" y="30"/>
              </a:cxn>
              <a:cxn ang="0">
                <a:pos x="66" y="41"/>
              </a:cxn>
              <a:cxn ang="0">
                <a:pos x="77" y="30"/>
              </a:cxn>
              <a:cxn ang="0">
                <a:pos x="66" y="18"/>
              </a:cxn>
            </a:cxnLst>
            <a:rect l="0" t="0" r="r" b="b"/>
            <a:pathLst>
              <a:path w="82" h="46">
                <a:moveTo>
                  <a:pt x="66" y="46"/>
                </a:moveTo>
                <a:cubicBezTo>
                  <a:pt x="57" y="46"/>
                  <a:pt x="50" y="38"/>
                  <a:pt x="50" y="30"/>
                </a:cubicBezTo>
                <a:cubicBezTo>
                  <a:pt x="50" y="25"/>
                  <a:pt x="52" y="21"/>
                  <a:pt x="55" y="18"/>
                </a:cubicBezTo>
                <a:cubicBezTo>
                  <a:pt x="53" y="14"/>
                  <a:pt x="53" y="14"/>
                  <a:pt x="53" y="14"/>
                </a:cubicBezTo>
                <a:cubicBezTo>
                  <a:pt x="40" y="31"/>
                  <a:pt x="40" y="31"/>
                  <a:pt x="40" y="31"/>
                </a:cubicBezTo>
                <a:cubicBezTo>
                  <a:pt x="40" y="32"/>
                  <a:pt x="39" y="32"/>
                  <a:pt x="39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0" y="40"/>
                  <a:pt x="24" y="46"/>
                  <a:pt x="16" y="46"/>
                </a:cubicBezTo>
                <a:cubicBezTo>
                  <a:pt x="7" y="46"/>
                  <a:pt x="0" y="38"/>
                  <a:pt x="0" y="30"/>
                </a:cubicBezTo>
                <a:cubicBezTo>
                  <a:pt x="0" y="21"/>
                  <a:pt x="7" y="14"/>
                  <a:pt x="16" y="14"/>
                </a:cubicBezTo>
                <a:cubicBezTo>
                  <a:pt x="19" y="14"/>
                  <a:pt x="21" y="14"/>
                  <a:pt x="23" y="16"/>
                </a:cubicBezTo>
                <a:cubicBezTo>
                  <a:pt x="28" y="9"/>
                  <a:pt x="28" y="9"/>
                  <a:pt x="28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6"/>
                  <a:pt x="19" y="4"/>
                  <a:pt x="20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9"/>
                  <a:pt x="34" y="9"/>
                  <a:pt x="34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47" y="4"/>
                  <a:pt x="47" y="4"/>
                  <a:pt x="4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7" y="4"/>
                  <a:pt x="36" y="3"/>
                  <a:pt x="36" y="2"/>
                </a:cubicBezTo>
                <a:cubicBezTo>
                  <a:pt x="36" y="1"/>
                  <a:pt x="37" y="0"/>
                  <a:pt x="3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9" y="0"/>
                  <a:pt x="50" y="1"/>
                </a:cubicBezTo>
                <a:cubicBezTo>
                  <a:pt x="59" y="15"/>
                  <a:pt x="59" y="15"/>
                  <a:pt x="59" y="15"/>
                </a:cubicBezTo>
                <a:cubicBezTo>
                  <a:pt x="61" y="14"/>
                  <a:pt x="64" y="14"/>
                  <a:pt x="66" y="14"/>
                </a:cubicBezTo>
                <a:cubicBezTo>
                  <a:pt x="75" y="14"/>
                  <a:pt x="82" y="21"/>
                  <a:pt x="82" y="30"/>
                </a:cubicBezTo>
                <a:cubicBezTo>
                  <a:pt x="82" y="38"/>
                  <a:pt x="75" y="46"/>
                  <a:pt x="66" y="46"/>
                </a:cubicBezTo>
                <a:close/>
                <a:moveTo>
                  <a:pt x="16" y="32"/>
                </a:moveTo>
                <a:cubicBezTo>
                  <a:pt x="14" y="32"/>
                  <a:pt x="13" y="30"/>
                  <a:pt x="14" y="28"/>
                </a:cubicBezTo>
                <a:cubicBezTo>
                  <a:pt x="21" y="19"/>
                  <a:pt x="21" y="19"/>
                  <a:pt x="21" y="19"/>
                </a:cubicBezTo>
                <a:cubicBezTo>
                  <a:pt x="19" y="19"/>
                  <a:pt x="18" y="18"/>
                  <a:pt x="16" y="18"/>
                </a:cubicBezTo>
                <a:cubicBezTo>
                  <a:pt x="9" y="18"/>
                  <a:pt x="4" y="23"/>
                  <a:pt x="4" y="30"/>
                </a:cubicBezTo>
                <a:cubicBezTo>
                  <a:pt x="4" y="36"/>
                  <a:pt x="9" y="41"/>
                  <a:pt x="16" y="41"/>
                </a:cubicBezTo>
                <a:cubicBezTo>
                  <a:pt x="21" y="41"/>
                  <a:pt x="26" y="37"/>
                  <a:pt x="27" y="32"/>
                </a:cubicBezTo>
                <a:lnTo>
                  <a:pt x="16" y="32"/>
                </a:lnTo>
                <a:close/>
                <a:moveTo>
                  <a:pt x="27" y="27"/>
                </a:moveTo>
                <a:cubicBezTo>
                  <a:pt x="27" y="25"/>
                  <a:pt x="26" y="23"/>
                  <a:pt x="24" y="22"/>
                </a:cubicBezTo>
                <a:cubicBezTo>
                  <a:pt x="20" y="27"/>
                  <a:pt x="20" y="27"/>
                  <a:pt x="20" y="27"/>
                </a:cubicBezTo>
                <a:lnTo>
                  <a:pt x="27" y="27"/>
                </a:lnTo>
                <a:close/>
                <a:moveTo>
                  <a:pt x="48" y="14"/>
                </a:moveTo>
                <a:cubicBezTo>
                  <a:pt x="31" y="14"/>
                  <a:pt x="31" y="14"/>
                  <a:pt x="31" y="14"/>
                </a:cubicBezTo>
                <a:cubicBezTo>
                  <a:pt x="27" y="18"/>
                  <a:pt x="27" y="18"/>
                  <a:pt x="27" y="18"/>
                </a:cubicBezTo>
                <a:cubicBezTo>
                  <a:pt x="29" y="21"/>
                  <a:pt x="31" y="24"/>
                  <a:pt x="32" y="27"/>
                </a:cubicBezTo>
                <a:cubicBezTo>
                  <a:pt x="37" y="27"/>
                  <a:pt x="37" y="27"/>
                  <a:pt x="37" y="27"/>
                </a:cubicBezTo>
                <a:lnTo>
                  <a:pt x="48" y="14"/>
                </a:lnTo>
                <a:close/>
                <a:moveTo>
                  <a:pt x="66" y="18"/>
                </a:moveTo>
                <a:cubicBezTo>
                  <a:pt x="64" y="18"/>
                  <a:pt x="63" y="19"/>
                  <a:pt x="62" y="19"/>
                </a:cubicBezTo>
                <a:cubicBezTo>
                  <a:pt x="68" y="28"/>
                  <a:pt x="68" y="28"/>
                  <a:pt x="68" y="28"/>
                </a:cubicBezTo>
                <a:cubicBezTo>
                  <a:pt x="69" y="29"/>
                  <a:pt x="68" y="31"/>
                  <a:pt x="67" y="31"/>
                </a:cubicBezTo>
                <a:cubicBezTo>
                  <a:pt x="67" y="32"/>
                  <a:pt x="66" y="32"/>
                  <a:pt x="66" y="32"/>
                </a:cubicBezTo>
                <a:cubicBezTo>
                  <a:pt x="65" y="32"/>
                  <a:pt x="65" y="32"/>
                  <a:pt x="64" y="31"/>
                </a:cubicBezTo>
                <a:cubicBezTo>
                  <a:pt x="58" y="22"/>
                  <a:pt x="58" y="22"/>
                  <a:pt x="58" y="22"/>
                </a:cubicBezTo>
                <a:cubicBezTo>
                  <a:pt x="56" y="24"/>
                  <a:pt x="55" y="26"/>
                  <a:pt x="55" y="30"/>
                </a:cubicBezTo>
                <a:cubicBezTo>
                  <a:pt x="55" y="36"/>
                  <a:pt x="60" y="41"/>
                  <a:pt x="66" y="41"/>
                </a:cubicBezTo>
                <a:cubicBezTo>
                  <a:pt x="72" y="41"/>
                  <a:pt x="77" y="36"/>
                  <a:pt x="77" y="30"/>
                </a:cubicBezTo>
                <a:cubicBezTo>
                  <a:pt x="77" y="23"/>
                  <a:pt x="72" y="18"/>
                  <a:pt x="66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27"/>
          <p:cNvSpPr>
            <a:spLocks noEditPoints="1"/>
          </p:cNvSpPr>
          <p:nvPr/>
        </p:nvSpPr>
        <p:spPr bwMode="auto">
          <a:xfrm>
            <a:off x="2992820" y="1697611"/>
            <a:ext cx="220663" cy="220663"/>
          </a:xfrm>
          <a:custGeom>
            <a:avLst/>
            <a:gdLst/>
            <a:ahLst/>
            <a:cxnLst>
              <a:cxn ang="0">
                <a:pos x="64" y="45"/>
              </a:cxn>
              <a:cxn ang="0">
                <a:pos x="60" y="44"/>
              </a:cxn>
              <a:cxn ang="0">
                <a:pos x="53" y="41"/>
              </a:cxn>
              <a:cxn ang="0">
                <a:pos x="46" y="44"/>
              </a:cxn>
              <a:cxn ang="0">
                <a:pos x="42" y="45"/>
              </a:cxn>
              <a:cxn ang="0">
                <a:pos x="39" y="44"/>
              </a:cxn>
              <a:cxn ang="0">
                <a:pos x="32" y="41"/>
              </a:cxn>
              <a:cxn ang="0">
                <a:pos x="25" y="44"/>
              </a:cxn>
              <a:cxn ang="0">
                <a:pos x="21" y="45"/>
              </a:cxn>
              <a:cxn ang="0">
                <a:pos x="17" y="44"/>
              </a:cxn>
              <a:cxn ang="0">
                <a:pos x="10" y="41"/>
              </a:cxn>
              <a:cxn ang="0">
                <a:pos x="4" y="44"/>
              </a:cxn>
              <a:cxn ang="0">
                <a:pos x="0" y="45"/>
              </a:cxn>
              <a:cxn ang="0">
                <a:pos x="0" y="39"/>
              </a:cxn>
              <a:cxn ang="0">
                <a:pos x="7" y="32"/>
              </a:cxn>
              <a:cxn ang="0">
                <a:pos x="9" y="32"/>
              </a:cxn>
              <a:cxn ang="0">
                <a:pos x="9" y="16"/>
              </a:cxn>
              <a:cxn ang="0">
                <a:pos x="18" y="16"/>
              </a:cxn>
              <a:cxn ang="0">
                <a:pos x="18" y="32"/>
              </a:cxn>
              <a:cxn ang="0">
                <a:pos x="27" y="32"/>
              </a:cxn>
              <a:cxn ang="0">
                <a:pos x="27" y="16"/>
              </a:cxn>
              <a:cxn ang="0">
                <a:pos x="36" y="16"/>
              </a:cxn>
              <a:cxn ang="0">
                <a:pos x="36" y="32"/>
              </a:cxn>
              <a:cxn ang="0">
                <a:pos x="45" y="32"/>
              </a:cxn>
              <a:cxn ang="0">
                <a:pos x="45" y="16"/>
              </a:cxn>
              <a:cxn ang="0">
                <a:pos x="55" y="16"/>
              </a:cxn>
              <a:cxn ang="0">
                <a:pos x="55" y="32"/>
              </a:cxn>
              <a:cxn ang="0">
                <a:pos x="57" y="32"/>
              </a:cxn>
              <a:cxn ang="0">
                <a:pos x="64" y="39"/>
              </a:cxn>
              <a:cxn ang="0">
                <a:pos x="64" y="45"/>
              </a:cxn>
              <a:cxn ang="0">
                <a:pos x="64" y="64"/>
              </a:cxn>
              <a:cxn ang="0">
                <a:pos x="0" y="64"/>
              </a:cxn>
              <a:cxn ang="0">
                <a:pos x="0" y="50"/>
              </a:cxn>
              <a:cxn ang="0">
                <a:pos x="7" y="47"/>
              </a:cxn>
              <a:cxn ang="0">
                <a:pos x="10" y="45"/>
              </a:cxn>
              <a:cxn ang="0">
                <a:pos x="14" y="47"/>
              </a:cxn>
              <a:cxn ang="0">
                <a:pos x="21" y="50"/>
              </a:cxn>
              <a:cxn ang="0">
                <a:pos x="28" y="47"/>
              </a:cxn>
              <a:cxn ang="0">
                <a:pos x="32" y="45"/>
              </a:cxn>
              <a:cxn ang="0">
                <a:pos x="36" y="47"/>
              </a:cxn>
              <a:cxn ang="0">
                <a:pos x="42" y="50"/>
              </a:cxn>
              <a:cxn ang="0">
                <a:pos x="49" y="47"/>
              </a:cxn>
              <a:cxn ang="0">
                <a:pos x="53" y="45"/>
              </a:cxn>
              <a:cxn ang="0">
                <a:pos x="57" y="47"/>
              </a:cxn>
              <a:cxn ang="0">
                <a:pos x="64" y="50"/>
              </a:cxn>
              <a:cxn ang="0">
                <a:pos x="64" y="64"/>
              </a:cxn>
              <a:cxn ang="0">
                <a:pos x="13" y="13"/>
              </a:cxn>
              <a:cxn ang="0">
                <a:pos x="9" y="9"/>
              </a:cxn>
              <a:cxn ang="0">
                <a:pos x="13" y="0"/>
              </a:cxn>
              <a:cxn ang="0">
                <a:pos x="18" y="8"/>
              </a:cxn>
              <a:cxn ang="0">
                <a:pos x="13" y="13"/>
              </a:cxn>
              <a:cxn ang="0">
                <a:pos x="32" y="13"/>
              </a:cxn>
              <a:cxn ang="0">
                <a:pos x="27" y="9"/>
              </a:cxn>
              <a:cxn ang="0">
                <a:pos x="32" y="0"/>
              </a:cxn>
              <a:cxn ang="0">
                <a:pos x="36" y="8"/>
              </a:cxn>
              <a:cxn ang="0">
                <a:pos x="32" y="13"/>
              </a:cxn>
              <a:cxn ang="0">
                <a:pos x="50" y="13"/>
              </a:cxn>
              <a:cxn ang="0">
                <a:pos x="45" y="9"/>
              </a:cxn>
              <a:cxn ang="0">
                <a:pos x="50" y="0"/>
              </a:cxn>
              <a:cxn ang="0">
                <a:pos x="55" y="8"/>
              </a:cxn>
              <a:cxn ang="0">
                <a:pos x="50" y="13"/>
              </a:cxn>
            </a:cxnLst>
            <a:rect l="0" t="0" r="r" b="b"/>
            <a:pathLst>
              <a:path w="64" h="64">
                <a:moveTo>
                  <a:pt x="64" y="45"/>
                </a:moveTo>
                <a:cubicBezTo>
                  <a:pt x="62" y="45"/>
                  <a:pt x="61" y="45"/>
                  <a:pt x="60" y="44"/>
                </a:cubicBezTo>
                <a:cubicBezTo>
                  <a:pt x="58" y="42"/>
                  <a:pt x="57" y="41"/>
                  <a:pt x="53" y="41"/>
                </a:cubicBezTo>
                <a:cubicBezTo>
                  <a:pt x="50" y="41"/>
                  <a:pt x="48" y="42"/>
                  <a:pt x="46" y="44"/>
                </a:cubicBezTo>
                <a:cubicBezTo>
                  <a:pt x="45" y="45"/>
                  <a:pt x="44" y="45"/>
                  <a:pt x="42" y="45"/>
                </a:cubicBezTo>
                <a:cubicBezTo>
                  <a:pt x="41" y="45"/>
                  <a:pt x="40" y="45"/>
                  <a:pt x="39" y="44"/>
                </a:cubicBezTo>
                <a:cubicBezTo>
                  <a:pt x="37" y="42"/>
                  <a:pt x="35" y="41"/>
                  <a:pt x="32" y="41"/>
                </a:cubicBezTo>
                <a:cubicBezTo>
                  <a:pt x="28" y="41"/>
                  <a:pt x="26" y="42"/>
                  <a:pt x="25" y="44"/>
                </a:cubicBezTo>
                <a:cubicBezTo>
                  <a:pt x="24" y="45"/>
                  <a:pt x="23" y="45"/>
                  <a:pt x="21" y="45"/>
                </a:cubicBezTo>
                <a:cubicBezTo>
                  <a:pt x="19" y="45"/>
                  <a:pt x="18" y="45"/>
                  <a:pt x="17" y="44"/>
                </a:cubicBezTo>
                <a:cubicBezTo>
                  <a:pt x="16" y="42"/>
                  <a:pt x="14" y="41"/>
                  <a:pt x="10" y="41"/>
                </a:cubicBezTo>
                <a:cubicBezTo>
                  <a:pt x="7" y="41"/>
                  <a:pt x="5" y="42"/>
                  <a:pt x="4" y="44"/>
                </a:cubicBezTo>
                <a:cubicBezTo>
                  <a:pt x="2" y="45"/>
                  <a:pt x="2" y="45"/>
                  <a:pt x="0" y="4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5"/>
                  <a:pt x="3" y="32"/>
                  <a:pt x="7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16"/>
                  <a:pt x="9" y="16"/>
                  <a:pt x="9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32"/>
                  <a:pt x="18" y="32"/>
                  <a:pt x="18" y="32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6"/>
                  <a:pt x="27" y="16"/>
                  <a:pt x="27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32"/>
                  <a:pt x="36" y="32"/>
                  <a:pt x="36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16"/>
                  <a:pt x="45" y="16"/>
                  <a:pt x="45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5" y="32"/>
                  <a:pt x="55" y="32"/>
                  <a:pt x="55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61" y="32"/>
                  <a:pt x="64" y="35"/>
                  <a:pt x="64" y="39"/>
                </a:cubicBezTo>
                <a:lnTo>
                  <a:pt x="64" y="45"/>
                </a:lnTo>
                <a:close/>
                <a:moveTo>
                  <a:pt x="64" y="64"/>
                </a:moveTo>
                <a:cubicBezTo>
                  <a:pt x="0" y="64"/>
                  <a:pt x="0" y="64"/>
                  <a:pt x="0" y="64"/>
                </a:cubicBezTo>
                <a:cubicBezTo>
                  <a:pt x="0" y="50"/>
                  <a:pt x="0" y="50"/>
                  <a:pt x="0" y="50"/>
                </a:cubicBezTo>
                <a:cubicBezTo>
                  <a:pt x="3" y="50"/>
                  <a:pt x="5" y="48"/>
                  <a:pt x="7" y="47"/>
                </a:cubicBezTo>
                <a:cubicBezTo>
                  <a:pt x="8" y="46"/>
                  <a:pt x="9" y="45"/>
                  <a:pt x="10" y="45"/>
                </a:cubicBezTo>
                <a:cubicBezTo>
                  <a:pt x="12" y="45"/>
                  <a:pt x="13" y="46"/>
                  <a:pt x="14" y="47"/>
                </a:cubicBezTo>
                <a:cubicBezTo>
                  <a:pt x="16" y="48"/>
                  <a:pt x="18" y="50"/>
                  <a:pt x="21" y="50"/>
                </a:cubicBezTo>
                <a:cubicBezTo>
                  <a:pt x="25" y="50"/>
                  <a:pt x="26" y="48"/>
                  <a:pt x="28" y="47"/>
                </a:cubicBezTo>
                <a:cubicBezTo>
                  <a:pt x="29" y="46"/>
                  <a:pt x="30" y="45"/>
                  <a:pt x="32" y="45"/>
                </a:cubicBezTo>
                <a:cubicBezTo>
                  <a:pt x="34" y="45"/>
                  <a:pt x="34" y="46"/>
                  <a:pt x="36" y="47"/>
                </a:cubicBezTo>
                <a:cubicBezTo>
                  <a:pt x="37" y="48"/>
                  <a:pt x="39" y="50"/>
                  <a:pt x="42" y="50"/>
                </a:cubicBezTo>
                <a:cubicBezTo>
                  <a:pt x="46" y="50"/>
                  <a:pt x="48" y="48"/>
                  <a:pt x="49" y="47"/>
                </a:cubicBezTo>
                <a:cubicBezTo>
                  <a:pt x="50" y="46"/>
                  <a:pt x="51" y="45"/>
                  <a:pt x="53" y="45"/>
                </a:cubicBezTo>
                <a:cubicBezTo>
                  <a:pt x="55" y="45"/>
                  <a:pt x="56" y="46"/>
                  <a:pt x="57" y="47"/>
                </a:cubicBezTo>
                <a:cubicBezTo>
                  <a:pt x="58" y="48"/>
                  <a:pt x="60" y="50"/>
                  <a:pt x="64" y="50"/>
                </a:cubicBezTo>
                <a:lnTo>
                  <a:pt x="64" y="64"/>
                </a:lnTo>
                <a:close/>
                <a:moveTo>
                  <a:pt x="13" y="13"/>
                </a:moveTo>
                <a:cubicBezTo>
                  <a:pt x="11" y="13"/>
                  <a:pt x="9" y="11"/>
                  <a:pt x="9" y="9"/>
                </a:cubicBezTo>
                <a:cubicBezTo>
                  <a:pt x="9" y="4"/>
                  <a:pt x="13" y="6"/>
                  <a:pt x="13" y="0"/>
                </a:cubicBezTo>
                <a:cubicBezTo>
                  <a:pt x="15" y="0"/>
                  <a:pt x="18" y="4"/>
                  <a:pt x="18" y="8"/>
                </a:cubicBezTo>
                <a:cubicBezTo>
                  <a:pt x="18" y="12"/>
                  <a:pt x="16" y="13"/>
                  <a:pt x="13" y="13"/>
                </a:cubicBezTo>
                <a:close/>
                <a:moveTo>
                  <a:pt x="32" y="13"/>
                </a:moveTo>
                <a:cubicBezTo>
                  <a:pt x="29" y="13"/>
                  <a:pt x="27" y="11"/>
                  <a:pt x="27" y="9"/>
                </a:cubicBezTo>
                <a:cubicBezTo>
                  <a:pt x="27" y="4"/>
                  <a:pt x="32" y="6"/>
                  <a:pt x="32" y="0"/>
                </a:cubicBezTo>
                <a:cubicBezTo>
                  <a:pt x="33" y="0"/>
                  <a:pt x="36" y="4"/>
                  <a:pt x="36" y="8"/>
                </a:cubicBezTo>
                <a:cubicBezTo>
                  <a:pt x="36" y="12"/>
                  <a:pt x="34" y="13"/>
                  <a:pt x="32" y="13"/>
                </a:cubicBezTo>
                <a:close/>
                <a:moveTo>
                  <a:pt x="50" y="13"/>
                </a:moveTo>
                <a:cubicBezTo>
                  <a:pt x="47" y="13"/>
                  <a:pt x="45" y="11"/>
                  <a:pt x="45" y="9"/>
                </a:cubicBezTo>
                <a:cubicBezTo>
                  <a:pt x="45" y="4"/>
                  <a:pt x="50" y="6"/>
                  <a:pt x="50" y="0"/>
                </a:cubicBezTo>
                <a:cubicBezTo>
                  <a:pt x="52" y="0"/>
                  <a:pt x="55" y="4"/>
                  <a:pt x="55" y="8"/>
                </a:cubicBezTo>
                <a:cubicBezTo>
                  <a:pt x="55" y="12"/>
                  <a:pt x="53" y="13"/>
                  <a:pt x="50" y="1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28"/>
          <p:cNvSpPr>
            <a:spLocks noEditPoints="1"/>
          </p:cNvSpPr>
          <p:nvPr/>
        </p:nvSpPr>
        <p:spPr bwMode="auto">
          <a:xfrm>
            <a:off x="3488120" y="171189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12"/>
              </a:cxn>
              <a:cxn ang="0">
                <a:pos x="39" y="8"/>
              </a:cxn>
              <a:cxn ang="0">
                <a:pos x="22" y="7"/>
              </a:cxn>
              <a:cxn ang="0">
                <a:pos x="14" y="9"/>
              </a:cxn>
              <a:cxn ang="0">
                <a:pos x="9" y="13"/>
              </a:cxn>
              <a:cxn ang="0">
                <a:pos x="12" y="29"/>
              </a:cxn>
              <a:cxn ang="0">
                <a:pos x="13" y="33"/>
              </a:cxn>
              <a:cxn ang="0">
                <a:pos x="23" y="37"/>
              </a:cxn>
              <a:cxn ang="0">
                <a:pos x="39" y="34"/>
              </a:cxn>
              <a:cxn ang="0">
                <a:pos x="42" y="31"/>
              </a:cxn>
              <a:cxn ang="0">
                <a:pos x="45" y="14"/>
              </a:cxn>
              <a:cxn ang="0">
                <a:pos x="45" y="12"/>
              </a:cxn>
              <a:cxn ang="0">
                <a:pos x="40" y="36"/>
              </a:cxn>
              <a:cxn ang="0">
                <a:pos x="14" y="36"/>
              </a:cxn>
              <a:cxn ang="0">
                <a:pos x="14" y="36"/>
              </a:cxn>
              <a:cxn ang="0">
                <a:pos x="14" y="37"/>
              </a:cxn>
              <a:cxn ang="0">
                <a:pos x="15" y="44"/>
              </a:cxn>
              <a:cxn ang="0">
                <a:pos x="22" y="48"/>
              </a:cxn>
              <a:cxn ang="0">
                <a:pos x="38" y="46"/>
              </a:cxn>
              <a:cxn ang="0">
                <a:pos x="41" y="39"/>
              </a:cxn>
              <a:cxn ang="0">
                <a:pos x="40" y="36"/>
              </a:cxn>
              <a:cxn ang="0">
                <a:pos x="33" y="14"/>
              </a:cxn>
              <a:cxn ang="0">
                <a:pos x="21" y="14"/>
              </a:cxn>
              <a:cxn ang="0">
                <a:pos x="15" y="12"/>
              </a:cxn>
              <a:cxn ang="0">
                <a:pos x="20" y="10"/>
              </a:cxn>
              <a:cxn ang="0">
                <a:pos x="34" y="10"/>
              </a:cxn>
              <a:cxn ang="0">
                <a:pos x="39" y="12"/>
              </a:cxn>
              <a:cxn ang="0">
                <a:pos x="33" y="14"/>
              </a:cxn>
              <a:cxn ang="0">
                <a:pos x="28" y="33"/>
              </a:cxn>
              <a:cxn ang="0">
                <a:pos x="21" y="27"/>
              </a:cxn>
              <a:cxn ang="0">
                <a:pos x="25" y="22"/>
              </a:cxn>
              <a:cxn ang="0">
                <a:pos x="33" y="26"/>
              </a:cxn>
              <a:cxn ang="0">
                <a:pos x="28" y="33"/>
              </a:cxn>
              <a:cxn ang="0">
                <a:pos x="26" y="24"/>
              </a:cxn>
              <a:cxn ang="0">
                <a:pos x="26" y="30"/>
              </a:cxn>
              <a:cxn ang="0">
                <a:pos x="30" y="27"/>
              </a:cxn>
              <a:cxn ang="0">
                <a:pos x="26" y="24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12"/>
                </a:moveTo>
                <a:cubicBezTo>
                  <a:pt x="44" y="10"/>
                  <a:pt x="41" y="9"/>
                  <a:pt x="39" y="8"/>
                </a:cubicBezTo>
                <a:cubicBezTo>
                  <a:pt x="34" y="7"/>
                  <a:pt x="28" y="7"/>
                  <a:pt x="22" y="7"/>
                </a:cubicBezTo>
                <a:cubicBezTo>
                  <a:pt x="19" y="7"/>
                  <a:pt x="16" y="8"/>
                  <a:pt x="14" y="9"/>
                </a:cubicBezTo>
                <a:cubicBezTo>
                  <a:pt x="12" y="9"/>
                  <a:pt x="9" y="10"/>
                  <a:pt x="9" y="13"/>
                </a:cubicBezTo>
                <a:cubicBezTo>
                  <a:pt x="10" y="18"/>
                  <a:pt x="11" y="23"/>
                  <a:pt x="12" y="29"/>
                </a:cubicBezTo>
                <a:cubicBezTo>
                  <a:pt x="12" y="30"/>
                  <a:pt x="12" y="32"/>
                  <a:pt x="13" y="33"/>
                </a:cubicBezTo>
                <a:cubicBezTo>
                  <a:pt x="16" y="35"/>
                  <a:pt x="20" y="36"/>
                  <a:pt x="23" y="37"/>
                </a:cubicBezTo>
                <a:cubicBezTo>
                  <a:pt x="29" y="37"/>
                  <a:pt x="34" y="37"/>
                  <a:pt x="39" y="34"/>
                </a:cubicBezTo>
                <a:cubicBezTo>
                  <a:pt x="40" y="34"/>
                  <a:pt x="42" y="33"/>
                  <a:pt x="42" y="31"/>
                </a:cubicBezTo>
                <a:cubicBezTo>
                  <a:pt x="43" y="25"/>
                  <a:pt x="44" y="20"/>
                  <a:pt x="45" y="14"/>
                </a:cubicBezTo>
                <a:cubicBezTo>
                  <a:pt x="45" y="13"/>
                  <a:pt x="45" y="12"/>
                  <a:pt x="45" y="12"/>
                </a:cubicBezTo>
                <a:close/>
                <a:moveTo>
                  <a:pt x="40" y="36"/>
                </a:moveTo>
                <a:cubicBezTo>
                  <a:pt x="33" y="41"/>
                  <a:pt x="22" y="41"/>
                  <a:pt x="14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9"/>
                  <a:pt x="14" y="42"/>
                  <a:pt x="15" y="44"/>
                </a:cubicBezTo>
                <a:cubicBezTo>
                  <a:pt x="16" y="47"/>
                  <a:pt x="20" y="48"/>
                  <a:pt x="22" y="48"/>
                </a:cubicBezTo>
                <a:cubicBezTo>
                  <a:pt x="27" y="49"/>
                  <a:pt x="33" y="49"/>
                  <a:pt x="38" y="46"/>
                </a:cubicBezTo>
                <a:cubicBezTo>
                  <a:pt x="40" y="45"/>
                  <a:pt x="40" y="41"/>
                  <a:pt x="41" y="39"/>
                </a:cubicBezTo>
                <a:cubicBezTo>
                  <a:pt x="41" y="38"/>
                  <a:pt x="41" y="37"/>
                  <a:pt x="40" y="36"/>
                </a:cubicBezTo>
                <a:close/>
                <a:moveTo>
                  <a:pt x="33" y="14"/>
                </a:moveTo>
                <a:cubicBezTo>
                  <a:pt x="29" y="15"/>
                  <a:pt x="25" y="15"/>
                  <a:pt x="21" y="14"/>
                </a:cubicBezTo>
                <a:cubicBezTo>
                  <a:pt x="19" y="14"/>
                  <a:pt x="17" y="14"/>
                  <a:pt x="15" y="12"/>
                </a:cubicBezTo>
                <a:cubicBezTo>
                  <a:pt x="16" y="11"/>
                  <a:pt x="18" y="11"/>
                  <a:pt x="20" y="10"/>
                </a:cubicBezTo>
                <a:cubicBezTo>
                  <a:pt x="25" y="9"/>
                  <a:pt x="29" y="10"/>
                  <a:pt x="34" y="10"/>
                </a:cubicBezTo>
                <a:cubicBezTo>
                  <a:pt x="36" y="11"/>
                  <a:pt x="38" y="11"/>
                  <a:pt x="39" y="12"/>
                </a:cubicBezTo>
                <a:cubicBezTo>
                  <a:pt x="37" y="14"/>
                  <a:pt x="35" y="14"/>
                  <a:pt x="33" y="14"/>
                </a:cubicBezTo>
                <a:close/>
                <a:moveTo>
                  <a:pt x="28" y="33"/>
                </a:moveTo>
                <a:cubicBezTo>
                  <a:pt x="25" y="33"/>
                  <a:pt x="22" y="30"/>
                  <a:pt x="21" y="27"/>
                </a:cubicBezTo>
                <a:cubicBezTo>
                  <a:pt x="21" y="25"/>
                  <a:pt x="23" y="23"/>
                  <a:pt x="25" y="22"/>
                </a:cubicBezTo>
                <a:cubicBezTo>
                  <a:pt x="28" y="20"/>
                  <a:pt x="32" y="23"/>
                  <a:pt x="33" y="26"/>
                </a:cubicBezTo>
                <a:cubicBezTo>
                  <a:pt x="33" y="29"/>
                  <a:pt x="31" y="32"/>
                  <a:pt x="28" y="33"/>
                </a:cubicBezTo>
                <a:close/>
                <a:moveTo>
                  <a:pt x="26" y="24"/>
                </a:moveTo>
                <a:cubicBezTo>
                  <a:pt x="24" y="25"/>
                  <a:pt x="24" y="29"/>
                  <a:pt x="26" y="30"/>
                </a:cubicBezTo>
                <a:cubicBezTo>
                  <a:pt x="28" y="31"/>
                  <a:pt x="30" y="29"/>
                  <a:pt x="30" y="27"/>
                </a:cubicBezTo>
                <a:cubicBezTo>
                  <a:pt x="30" y="25"/>
                  <a:pt x="28" y="23"/>
                  <a:pt x="26" y="2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29"/>
          <p:cNvSpPr>
            <a:spLocks noEditPoints="1"/>
          </p:cNvSpPr>
          <p:nvPr/>
        </p:nvSpPr>
        <p:spPr bwMode="auto">
          <a:xfrm>
            <a:off x="3983420" y="1697611"/>
            <a:ext cx="219075" cy="220663"/>
          </a:xfrm>
          <a:custGeom>
            <a:avLst/>
            <a:gdLst/>
            <a:ahLst/>
            <a:cxnLst>
              <a:cxn ang="0">
                <a:pos x="55" y="10"/>
              </a:cxn>
              <a:cxn ang="0">
                <a:pos x="47" y="18"/>
              </a:cxn>
              <a:cxn ang="0">
                <a:pos x="49" y="21"/>
              </a:cxn>
              <a:cxn ang="0">
                <a:pos x="49" y="24"/>
              </a:cxn>
              <a:cxn ang="0">
                <a:pos x="47" y="26"/>
              </a:cxn>
              <a:cxn ang="0">
                <a:pos x="50" y="39"/>
              </a:cxn>
              <a:cxn ang="0">
                <a:pos x="25" y="64"/>
              </a:cxn>
              <a:cxn ang="0">
                <a:pos x="0" y="39"/>
              </a:cxn>
              <a:cxn ang="0">
                <a:pos x="25" y="13"/>
              </a:cxn>
              <a:cxn ang="0">
                <a:pos x="37" y="17"/>
              </a:cxn>
              <a:cxn ang="0">
                <a:pos x="39" y="14"/>
              </a:cxn>
              <a:cxn ang="0">
                <a:pos x="43" y="14"/>
              </a:cxn>
              <a:cxn ang="0">
                <a:pos x="45" y="17"/>
              </a:cxn>
              <a:cxn ang="0">
                <a:pos x="54" y="8"/>
              </a:cxn>
              <a:cxn ang="0">
                <a:pos x="55" y="10"/>
              </a:cxn>
              <a:cxn ang="0">
                <a:pos x="17" y="20"/>
              </a:cxn>
              <a:cxn ang="0">
                <a:pos x="6" y="31"/>
              </a:cxn>
              <a:cxn ang="0">
                <a:pos x="7" y="34"/>
              </a:cxn>
              <a:cxn ang="0">
                <a:pos x="8" y="34"/>
              </a:cxn>
              <a:cxn ang="0">
                <a:pos x="10" y="33"/>
              </a:cxn>
              <a:cxn ang="0">
                <a:pos x="19" y="24"/>
              </a:cxn>
              <a:cxn ang="0">
                <a:pos x="20" y="21"/>
              </a:cxn>
              <a:cxn ang="0">
                <a:pos x="17" y="20"/>
              </a:cxn>
              <a:cxn ang="0">
                <a:pos x="53" y="6"/>
              </a:cxn>
              <a:cxn ang="0">
                <a:pos x="52" y="6"/>
              </a:cxn>
              <a:cxn ang="0">
                <a:pos x="49" y="3"/>
              </a:cxn>
              <a:cxn ang="0">
                <a:pos x="49" y="1"/>
              </a:cxn>
              <a:cxn ang="0">
                <a:pos x="51" y="1"/>
              </a:cxn>
              <a:cxn ang="0">
                <a:pos x="54" y="4"/>
              </a:cxn>
              <a:cxn ang="0">
                <a:pos x="54" y="6"/>
              </a:cxn>
              <a:cxn ang="0">
                <a:pos x="53" y="6"/>
              </a:cxn>
              <a:cxn ang="0">
                <a:pos x="57" y="4"/>
              </a:cxn>
              <a:cxn ang="0">
                <a:pos x="56" y="5"/>
              </a:cxn>
              <a:cxn ang="0">
                <a:pos x="55" y="4"/>
              </a:cxn>
              <a:cxn ang="0">
                <a:pos x="55" y="1"/>
              </a:cxn>
              <a:cxn ang="0">
                <a:pos x="56" y="0"/>
              </a:cxn>
              <a:cxn ang="0">
                <a:pos x="57" y="1"/>
              </a:cxn>
              <a:cxn ang="0">
                <a:pos x="57" y="4"/>
              </a:cxn>
              <a:cxn ang="0">
                <a:pos x="59" y="6"/>
              </a:cxn>
              <a:cxn ang="0">
                <a:pos x="58" y="6"/>
              </a:cxn>
              <a:cxn ang="0">
                <a:pos x="57" y="6"/>
              </a:cxn>
              <a:cxn ang="0">
                <a:pos x="57" y="4"/>
              </a:cxn>
              <a:cxn ang="0">
                <a:pos x="61" y="1"/>
              </a:cxn>
              <a:cxn ang="0">
                <a:pos x="62" y="1"/>
              </a:cxn>
              <a:cxn ang="0">
                <a:pos x="62" y="3"/>
              </a:cxn>
              <a:cxn ang="0">
                <a:pos x="59" y="6"/>
              </a:cxn>
              <a:cxn ang="0">
                <a:pos x="61" y="15"/>
              </a:cxn>
              <a:cxn ang="0">
                <a:pos x="61" y="14"/>
              </a:cxn>
              <a:cxn ang="0">
                <a:pos x="57" y="11"/>
              </a:cxn>
              <a:cxn ang="0">
                <a:pos x="57" y="9"/>
              </a:cxn>
              <a:cxn ang="0">
                <a:pos x="59" y="9"/>
              </a:cxn>
              <a:cxn ang="0">
                <a:pos x="62" y="13"/>
              </a:cxn>
              <a:cxn ang="0">
                <a:pos x="62" y="14"/>
              </a:cxn>
              <a:cxn ang="0">
                <a:pos x="61" y="15"/>
              </a:cxn>
              <a:cxn ang="0">
                <a:pos x="63" y="9"/>
              </a:cxn>
              <a:cxn ang="0">
                <a:pos x="59" y="9"/>
              </a:cxn>
              <a:cxn ang="0">
                <a:pos x="58" y="8"/>
              </a:cxn>
              <a:cxn ang="0">
                <a:pos x="59" y="7"/>
              </a:cxn>
              <a:cxn ang="0">
                <a:pos x="63" y="7"/>
              </a:cxn>
              <a:cxn ang="0">
                <a:pos x="64" y="8"/>
              </a:cxn>
              <a:cxn ang="0">
                <a:pos x="63" y="9"/>
              </a:cxn>
            </a:cxnLst>
            <a:rect l="0" t="0" r="r" b="b"/>
            <a:pathLst>
              <a:path w="64" h="64">
                <a:moveTo>
                  <a:pt x="55" y="10"/>
                </a:moveTo>
                <a:cubicBezTo>
                  <a:pt x="47" y="18"/>
                  <a:pt x="47" y="18"/>
                  <a:pt x="47" y="18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2"/>
                  <a:pt x="50" y="23"/>
                  <a:pt x="49" y="24"/>
                </a:cubicBezTo>
                <a:cubicBezTo>
                  <a:pt x="47" y="26"/>
                  <a:pt x="47" y="26"/>
                  <a:pt x="47" y="26"/>
                </a:cubicBezTo>
                <a:cubicBezTo>
                  <a:pt x="49" y="30"/>
                  <a:pt x="50" y="34"/>
                  <a:pt x="50" y="39"/>
                </a:cubicBezTo>
                <a:cubicBezTo>
                  <a:pt x="50" y="52"/>
                  <a:pt x="39" y="64"/>
                  <a:pt x="25" y="64"/>
                </a:cubicBezTo>
                <a:cubicBezTo>
                  <a:pt x="11" y="64"/>
                  <a:pt x="0" y="52"/>
                  <a:pt x="0" y="39"/>
                </a:cubicBezTo>
                <a:cubicBezTo>
                  <a:pt x="0" y="25"/>
                  <a:pt x="11" y="13"/>
                  <a:pt x="25" y="13"/>
                </a:cubicBezTo>
                <a:cubicBezTo>
                  <a:pt x="29" y="13"/>
                  <a:pt x="34" y="15"/>
                  <a:pt x="37" y="17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3"/>
                  <a:pt x="42" y="13"/>
                  <a:pt x="43" y="14"/>
                </a:cubicBezTo>
                <a:cubicBezTo>
                  <a:pt x="45" y="17"/>
                  <a:pt x="45" y="17"/>
                  <a:pt x="45" y="17"/>
                </a:cubicBezTo>
                <a:cubicBezTo>
                  <a:pt x="54" y="8"/>
                  <a:pt x="54" y="8"/>
                  <a:pt x="54" y="8"/>
                </a:cubicBezTo>
                <a:lnTo>
                  <a:pt x="55" y="10"/>
                </a:lnTo>
                <a:close/>
                <a:moveTo>
                  <a:pt x="17" y="20"/>
                </a:moveTo>
                <a:cubicBezTo>
                  <a:pt x="12" y="22"/>
                  <a:pt x="8" y="26"/>
                  <a:pt x="6" y="31"/>
                </a:cubicBezTo>
                <a:cubicBezTo>
                  <a:pt x="5" y="32"/>
                  <a:pt x="6" y="33"/>
                  <a:pt x="7" y="34"/>
                </a:cubicBezTo>
                <a:cubicBezTo>
                  <a:pt x="7" y="34"/>
                  <a:pt x="8" y="34"/>
                  <a:pt x="8" y="34"/>
                </a:cubicBezTo>
                <a:cubicBezTo>
                  <a:pt x="9" y="34"/>
                  <a:pt x="10" y="33"/>
                  <a:pt x="10" y="33"/>
                </a:cubicBezTo>
                <a:cubicBezTo>
                  <a:pt x="12" y="29"/>
                  <a:pt x="15" y="25"/>
                  <a:pt x="19" y="24"/>
                </a:cubicBezTo>
                <a:cubicBezTo>
                  <a:pt x="20" y="23"/>
                  <a:pt x="21" y="22"/>
                  <a:pt x="20" y="21"/>
                </a:cubicBezTo>
                <a:cubicBezTo>
                  <a:pt x="20" y="20"/>
                  <a:pt x="18" y="19"/>
                  <a:pt x="17" y="20"/>
                </a:cubicBezTo>
                <a:close/>
                <a:moveTo>
                  <a:pt x="53" y="6"/>
                </a:moveTo>
                <a:cubicBezTo>
                  <a:pt x="53" y="6"/>
                  <a:pt x="53" y="6"/>
                  <a:pt x="52" y="6"/>
                </a:cubicBezTo>
                <a:cubicBezTo>
                  <a:pt x="49" y="3"/>
                  <a:pt x="49" y="3"/>
                  <a:pt x="49" y="3"/>
                </a:cubicBezTo>
                <a:cubicBezTo>
                  <a:pt x="49" y="2"/>
                  <a:pt x="49" y="2"/>
                  <a:pt x="49" y="1"/>
                </a:cubicBezTo>
                <a:cubicBezTo>
                  <a:pt x="50" y="1"/>
                  <a:pt x="50" y="1"/>
                  <a:pt x="51" y="1"/>
                </a:cubicBezTo>
                <a:cubicBezTo>
                  <a:pt x="54" y="4"/>
                  <a:pt x="54" y="4"/>
                  <a:pt x="54" y="4"/>
                </a:cubicBezTo>
                <a:cubicBezTo>
                  <a:pt x="55" y="5"/>
                  <a:pt x="55" y="6"/>
                  <a:pt x="54" y="6"/>
                </a:cubicBezTo>
                <a:cubicBezTo>
                  <a:pt x="54" y="6"/>
                  <a:pt x="54" y="6"/>
                  <a:pt x="53" y="6"/>
                </a:cubicBezTo>
                <a:close/>
                <a:moveTo>
                  <a:pt x="57" y="4"/>
                </a:moveTo>
                <a:cubicBezTo>
                  <a:pt x="57" y="5"/>
                  <a:pt x="56" y="5"/>
                  <a:pt x="56" y="5"/>
                </a:cubicBezTo>
                <a:cubicBezTo>
                  <a:pt x="55" y="5"/>
                  <a:pt x="55" y="5"/>
                  <a:pt x="55" y="4"/>
                </a:cubicBezTo>
                <a:cubicBezTo>
                  <a:pt x="55" y="1"/>
                  <a:pt x="55" y="1"/>
                  <a:pt x="55" y="1"/>
                </a:cubicBezTo>
                <a:cubicBezTo>
                  <a:pt x="55" y="0"/>
                  <a:pt x="55" y="0"/>
                  <a:pt x="56" y="0"/>
                </a:cubicBezTo>
                <a:cubicBezTo>
                  <a:pt x="56" y="0"/>
                  <a:pt x="57" y="0"/>
                  <a:pt x="57" y="1"/>
                </a:cubicBezTo>
                <a:lnTo>
                  <a:pt x="57" y="4"/>
                </a:lnTo>
                <a:close/>
                <a:moveTo>
                  <a:pt x="59" y="6"/>
                </a:moveTo>
                <a:cubicBezTo>
                  <a:pt x="59" y="6"/>
                  <a:pt x="59" y="6"/>
                  <a:pt x="58" y="6"/>
                </a:cubicBezTo>
                <a:cubicBezTo>
                  <a:pt x="58" y="6"/>
                  <a:pt x="58" y="6"/>
                  <a:pt x="57" y="6"/>
                </a:cubicBezTo>
                <a:cubicBezTo>
                  <a:pt x="57" y="6"/>
                  <a:pt x="57" y="5"/>
                  <a:pt x="57" y="4"/>
                </a:cubicBezTo>
                <a:cubicBezTo>
                  <a:pt x="61" y="1"/>
                  <a:pt x="61" y="1"/>
                  <a:pt x="61" y="1"/>
                </a:cubicBezTo>
                <a:cubicBezTo>
                  <a:pt x="61" y="1"/>
                  <a:pt x="62" y="1"/>
                  <a:pt x="62" y="1"/>
                </a:cubicBezTo>
                <a:cubicBezTo>
                  <a:pt x="63" y="2"/>
                  <a:pt x="63" y="2"/>
                  <a:pt x="62" y="3"/>
                </a:cubicBezTo>
                <a:lnTo>
                  <a:pt x="59" y="6"/>
                </a:lnTo>
                <a:close/>
                <a:moveTo>
                  <a:pt x="61" y="15"/>
                </a:moveTo>
                <a:cubicBezTo>
                  <a:pt x="61" y="15"/>
                  <a:pt x="61" y="15"/>
                  <a:pt x="61" y="14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11"/>
                  <a:pt x="57" y="10"/>
                  <a:pt x="57" y="9"/>
                </a:cubicBezTo>
                <a:cubicBezTo>
                  <a:pt x="58" y="9"/>
                  <a:pt x="59" y="9"/>
                  <a:pt x="59" y="9"/>
                </a:cubicBezTo>
                <a:cubicBezTo>
                  <a:pt x="62" y="13"/>
                  <a:pt x="62" y="13"/>
                  <a:pt x="62" y="13"/>
                </a:cubicBezTo>
                <a:cubicBezTo>
                  <a:pt x="63" y="13"/>
                  <a:pt x="63" y="14"/>
                  <a:pt x="62" y="14"/>
                </a:cubicBezTo>
                <a:cubicBezTo>
                  <a:pt x="62" y="15"/>
                  <a:pt x="62" y="15"/>
                  <a:pt x="61" y="15"/>
                </a:cubicBezTo>
                <a:close/>
                <a:moveTo>
                  <a:pt x="63" y="9"/>
                </a:moveTo>
                <a:cubicBezTo>
                  <a:pt x="59" y="9"/>
                  <a:pt x="59" y="9"/>
                  <a:pt x="59" y="9"/>
                </a:cubicBezTo>
                <a:cubicBezTo>
                  <a:pt x="59" y="9"/>
                  <a:pt x="58" y="8"/>
                  <a:pt x="58" y="8"/>
                </a:cubicBezTo>
                <a:cubicBezTo>
                  <a:pt x="58" y="7"/>
                  <a:pt x="59" y="7"/>
                  <a:pt x="59" y="7"/>
                </a:cubicBezTo>
                <a:cubicBezTo>
                  <a:pt x="63" y="7"/>
                  <a:pt x="63" y="7"/>
                  <a:pt x="63" y="7"/>
                </a:cubicBezTo>
                <a:cubicBezTo>
                  <a:pt x="63" y="7"/>
                  <a:pt x="64" y="7"/>
                  <a:pt x="64" y="8"/>
                </a:cubicBezTo>
                <a:cubicBezTo>
                  <a:pt x="64" y="8"/>
                  <a:pt x="63" y="9"/>
                  <a:pt x="63" y="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30"/>
          <p:cNvSpPr/>
          <p:nvPr/>
        </p:nvSpPr>
        <p:spPr bwMode="auto">
          <a:xfrm>
            <a:off x="4477132" y="1711899"/>
            <a:ext cx="155575" cy="185738"/>
          </a:xfrm>
          <a:custGeom>
            <a:avLst/>
            <a:gdLst/>
            <a:ahLst/>
            <a:cxnLst>
              <a:cxn ang="0">
                <a:pos x="43" y="1"/>
              </a:cxn>
              <a:cxn ang="0">
                <a:pos x="45" y="4"/>
              </a:cxn>
              <a:cxn ang="0">
                <a:pos x="45" y="50"/>
              </a:cxn>
              <a:cxn ang="0">
                <a:pos x="43" y="54"/>
              </a:cxn>
              <a:cxn ang="0">
                <a:pos x="41" y="54"/>
              </a:cxn>
              <a:cxn ang="0">
                <a:pos x="38" y="53"/>
              </a:cxn>
              <a:cxn ang="0">
                <a:pos x="23" y="38"/>
              </a:cxn>
              <a:cxn ang="0">
                <a:pos x="7" y="53"/>
              </a:cxn>
              <a:cxn ang="0">
                <a:pos x="4" y="54"/>
              </a:cxn>
              <a:cxn ang="0">
                <a:pos x="2" y="54"/>
              </a:cxn>
              <a:cxn ang="0">
                <a:pos x="0" y="50"/>
              </a:cxn>
              <a:cxn ang="0">
                <a:pos x="0" y="4"/>
              </a:cxn>
              <a:cxn ang="0">
                <a:pos x="2" y="1"/>
              </a:cxn>
              <a:cxn ang="0">
                <a:pos x="4" y="0"/>
              </a:cxn>
              <a:cxn ang="0">
                <a:pos x="41" y="0"/>
              </a:cxn>
              <a:cxn ang="0">
                <a:pos x="43" y="1"/>
              </a:cxn>
            </a:cxnLst>
            <a:rect l="0" t="0" r="r" b="b"/>
            <a:pathLst>
              <a:path w="45" h="54">
                <a:moveTo>
                  <a:pt x="43" y="1"/>
                </a:moveTo>
                <a:cubicBezTo>
                  <a:pt x="44" y="1"/>
                  <a:pt x="45" y="3"/>
                  <a:pt x="45" y="4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2"/>
                  <a:pt x="44" y="53"/>
                  <a:pt x="43" y="54"/>
                </a:cubicBezTo>
                <a:cubicBezTo>
                  <a:pt x="42" y="54"/>
                  <a:pt x="42" y="54"/>
                  <a:pt x="41" y="54"/>
                </a:cubicBezTo>
                <a:cubicBezTo>
                  <a:pt x="40" y="54"/>
                  <a:pt x="39" y="54"/>
                  <a:pt x="38" y="53"/>
                </a:cubicBezTo>
                <a:cubicBezTo>
                  <a:pt x="23" y="38"/>
                  <a:pt x="23" y="38"/>
                  <a:pt x="23" y="38"/>
                </a:cubicBezTo>
                <a:cubicBezTo>
                  <a:pt x="7" y="53"/>
                  <a:pt x="7" y="53"/>
                  <a:pt x="7" y="53"/>
                </a:cubicBezTo>
                <a:cubicBezTo>
                  <a:pt x="6" y="54"/>
                  <a:pt x="5" y="54"/>
                  <a:pt x="4" y="54"/>
                </a:cubicBezTo>
                <a:cubicBezTo>
                  <a:pt x="3" y="54"/>
                  <a:pt x="3" y="54"/>
                  <a:pt x="2" y="54"/>
                </a:cubicBezTo>
                <a:cubicBezTo>
                  <a:pt x="1" y="53"/>
                  <a:pt x="0" y="52"/>
                  <a:pt x="0" y="50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3" y="0"/>
                  <a:pt x="4" y="0"/>
                </a:cubicBezTo>
                <a:cubicBezTo>
                  <a:pt x="5" y="0"/>
                  <a:pt x="40" y="0"/>
                  <a:pt x="41" y="0"/>
                </a:cubicBezTo>
                <a:cubicBezTo>
                  <a:pt x="42" y="0"/>
                  <a:pt x="42" y="0"/>
                  <a:pt x="43" y="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31"/>
          <p:cNvSpPr>
            <a:spLocks noEditPoints="1"/>
          </p:cNvSpPr>
          <p:nvPr/>
        </p:nvSpPr>
        <p:spPr bwMode="auto">
          <a:xfrm>
            <a:off x="4972432" y="1697611"/>
            <a:ext cx="219075" cy="188913"/>
          </a:xfrm>
          <a:custGeom>
            <a:avLst/>
            <a:gdLst/>
            <a:ahLst/>
            <a:cxnLst>
              <a:cxn ang="0">
                <a:pos x="64" y="28"/>
              </a:cxn>
              <a:cxn ang="0">
                <a:pos x="0" y="28"/>
              </a:cxn>
              <a:cxn ang="0">
                <a:pos x="0" y="15"/>
              </a:cxn>
              <a:cxn ang="0">
                <a:pos x="5" y="9"/>
              </a:cxn>
              <a:cxn ang="0">
                <a:pos x="18" y="9"/>
              </a:cxn>
              <a:cxn ang="0">
                <a:pos x="18" y="3"/>
              </a:cxn>
              <a:cxn ang="0">
                <a:pos x="21" y="0"/>
              </a:cxn>
              <a:cxn ang="0">
                <a:pos x="42" y="0"/>
              </a:cxn>
              <a:cxn ang="0">
                <a:pos x="45" y="3"/>
              </a:cxn>
              <a:cxn ang="0">
                <a:pos x="45" y="9"/>
              </a:cxn>
              <a:cxn ang="0">
                <a:pos x="58" y="9"/>
              </a:cxn>
              <a:cxn ang="0">
                <a:pos x="64" y="15"/>
              </a:cxn>
              <a:cxn ang="0">
                <a:pos x="64" y="28"/>
              </a:cxn>
              <a:cxn ang="0">
                <a:pos x="64" y="49"/>
              </a:cxn>
              <a:cxn ang="0">
                <a:pos x="58" y="55"/>
              </a:cxn>
              <a:cxn ang="0">
                <a:pos x="5" y="55"/>
              </a:cxn>
              <a:cxn ang="0">
                <a:pos x="0" y="49"/>
              </a:cxn>
              <a:cxn ang="0">
                <a:pos x="0" y="32"/>
              </a:cxn>
              <a:cxn ang="0">
                <a:pos x="24" y="32"/>
              </a:cxn>
              <a:cxn ang="0">
                <a:pos x="24" y="37"/>
              </a:cxn>
              <a:cxn ang="0">
                <a:pos x="26" y="40"/>
              </a:cxn>
              <a:cxn ang="0">
                <a:pos x="37" y="40"/>
              </a:cxn>
              <a:cxn ang="0">
                <a:pos x="40" y="37"/>
              </a:cxn>
              <a:cxn ang="0">
                <a:pos x="40" y="32"/>
              </a:cxn>
              <a:cxn ang="0">
                <a:pos x="64" y="32"/>
              </a:cxn>
              <a:cxn ang="0">
                <a:pos x="64" y="49"/>
              </a:cxn>
              <a:cxn ang="0">
                <a:pos x="41" y="9"/>
              </a:cxn>
              <a:cxn ang="0">
                <a:pos x="41" y="4"/>
              </a:cxn>
              <a:cxn ang="0">
                <a:pos x="23" y="4"/>
              </a:cxn>
              <a:cxn ang="0">
                <a:pos x="23" y="9"/>
              </a:cxn>
              <a:cxn ang="0">
                <a:pos x="41" y="9"/>
              </a:cxn>
              <a:cxn ang="0">
                <a:pos x="36" y="36"/>
              </a:cxn>
              <a:cxn ang="0">
                <a:pos x="27" y="36"/>
              </a:cxn>
              <a:cxn ang="0">
                <a:pos x="27" y="32"/>
              </a:cxn>
              <a:cxn ang="0">
                <a:pos x="36" y="32"/>
              </a:cxn>
              <a:cxn ang="0">
                <a:pos x="36" y="36"/>
              </a:cxn>
            </a:cxnLst>
            <a:rect l="0" t="0" r="r" b="b"/>
            <a:pathLst>
              <a:path w="64" h="55">
                <a:moveTo>
                  <a:pt x="64" y="28"/>
                </a:moveTo>
                <a:cubicBezTo>
                  <a:pt x="0" y="28"/>
                  <a:pt x="0" y="28"/>
                  <a:pt x="0" y="2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1"/>
                  <a:pt x="2" y="9"/>
                  <a:pt x="5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5" y="1"/>
                  <a:pt x="45" y="3"/>
                </a:cubicBezTo>
                <a:cubicBezTo>
                  <a:pt x="45" y="9"/>
                  <a:pt x="45" y="9"/>
                  <a:pt x="45" y="9"/>
                </a:cubicBezTo>
                <a:cubicBezTo>
                  <a:pt x="58" y="9"/>
                  <a:pt x="58" y="9"/>
                  <a:pt x="58" y="9"/>
                </a:cubicBezTo>
                <a:cubicBezTo>
                  <a:pt x="61" y="9"/>
                  <a:pt x="64" y="11"/>
                  <a:pt x="64" y="15"/>
                </a:cubicBezTo>
                <a:lnTo>
                  <a:pt x="64" y="28"/>
                </a:lnTo>
                <a:close/>
                <a:moveTo>
                  <a:pt x="64" y="49"/>
                </a:moveTo>
                <a:cubicBezTo>
                  <a:pt x="64" y="52"/>
                  <a:pt x="61" y="55"/>
                  <a:pt x="58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32"/>
                  <a:pt x="0" y="32"/>
                  <a:pt x="0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7"/>
                  <a:pt x="24" y="37"/>
                  <a:pt x="24" y="37"/>
                </a:cubicBezTo>
                <a:cubicBezTo>
                  <a:pt x="24" y="39"/>
                  <a:pt x="25" y="40"/>
                  <a:pt x="26" y="40"/>
                </a:cubicBezTo>
                <a:cubicBezTo>
                  <a:pt x="37" y="40"/>
                  <a:pt x="37" y="40"/>
                  <a:pt x="37" y="40"/>
                </a:cubicBezTo>
                <a:cubicBezTo>
                  <a:pt x="39" y="40"/>
                  <a:pt x="40" y="39"/>
                  <a:pt x="40" y="37"/>
                </a:cubicBezTo>
                <a:cubicBezTo>
                  <a:pt x="40" y="32"/>
                  <a:pt x="40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lnTo>
                  <a:pt x="64" y="49"/>
                </a:lnTo>
                <a:close/>
                <a:moveTo>
                  <a:pt x="41" y="9"/>
                </a:moveTo>
                <a:cubicBezTo>
                  <a:pt x="41" y="4"/>
                  <a:pt x="41" y="4"/>
                  <a:pt x="41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9"/>
                  <a:pt x="23" y="9"/>
                  <a:pt x="23" y="9"/>
                </a:cubicBezTo>
                <a:lnTo>
                  <a:pt x="41" y="9"/>
                </a:lnTo>
                <a:close/>
                <a:moveTo>
                  <a:pt x="36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2"/>
          <p:cNvSpPr>
            <a:spLocks noEditPoints="1"/>
          </p:cNvSpPr>
          <p:nvPr/>
        </p:nvSpPr>
        <p:spPr bwMode="auto">
          <a:xfrm>
            <a:off x="5470907" y="1703961"/>
            <a:ext cx="195263" cy="193675"/>
          </a:xfrm>
          <a:custGeom>
            <a:avLst/>
            <a:gdLst/>
            <a:ahLst/>
            <a:cxnLst>
              <a:cxn ang="0">
                <a:pos x="55" y="34"/>
              </a:cxn>
              <a:cxn ang="0">
                <a:pos x="47" y="34"/>
              </a:cxn>
              <a:cxn ang="0">
                <a:pos x="44" y="45"/>
              </a:cxn>
              <a:cxn ang="0">
                <a:pos x="52" y="52"/>
              </a:cxn>
              <a:cxn ang="0">
                <a:pos x="52" y="55"/>
              </a:cxn>
              <a:cxn ang="0">
                <a:pos x="50" y="56"/>
              </a:cxn>
              <a:cxn ang="0">
                <a:pos x="49" y="55"/>
              </a:cxn>
              <a:cxn ang="0">
                <a:pos x="41" y="48"/>
              </a:cxn>
              <a:cxn ang="0">
                <a:pos x="31" y="53"/>
              </a:cxn>
              <a:cxn ang="0">
                <a:pos x="31" y="21"/>
              </a:cxn>
              <a:cxn ang="0">
                <a:pos x="26" y="21"/>
              </a:cxn>
              <a:cxn ang="0">
                <a:pos x="26" y="53"/>
              </a:cxn>
              <a:cxn ang="0">
                <a:pos x="15" y="48"/>
              </a:cxn>
              <a:cxn ang="0">
                <a:pos x="8" y="55"/>
              </a:cxn>
              <a:cxn ang="0">
                <a:pos x="7" y="56"/>
              </a:cxn>
              <a:cxn ang="0">
                <a:pos x="5" y="55"/>
              </a:cxn>
              <a:cxn ang="0">
                <a:pos x="5" y="52"/>
              </a:cxn>
              <a:cxn ang="0">
                <a:pos x="12" y="44"/>
              </a:cxn>
              <a:cxn ang="0">
                <a:pos x="10" y="34"/>
              </a:cxn>
              <a:cxn ang="0">
                <a:pos x="2" y="34"/>
              </a:cxn>
              <a:cxn ang="0">
                <a:pos x="0" y="32"/>
              </a:cxn>
              <a:cxn ang="0">
                <a:pos x="2" y="30"/>
              </a:cxn>
              <a:cxn ang="0">
                <a:pos x="10" y="30"/>
              </a:cxn>
              <a:cxn ang="0">
                <a:pos x="10" y="19"/>
              </a:cxn>
              <a:cxn ang="0">
                <a:pos x="4" y="13"/>
              </a:cxn>
              <a:cxn ang="0">
                <a:pos x="4" y="10"/>
              </a:cxn>
              <a:cxn ang="0">
                <a:pos x="7" y="10"/>
              </a:cxn>
              <a:cxn ang="0">
                <a:pos x="13" y="16"/>
              </a:cxn>
              <a:cxn ang="0">
                <a:pos x="44" y="16"/>
              </a:cxn>
              <a:cxn ang="0">
                <a:pos x="50" y="10"/>
              </a:cxn>
              <a:cxn ang="0">
                <a:pos x="53" y="10"/>
              </a:cxn>
              <a:cxn ang="0">
                <a:pos x="53" y="13"/>
              </a:cxn>
              <a:cxn ang="0">
                <a:pos x="47" y="19"/>
              </a:cxn>
              <a:cxn ang="0">
                <a:pos x="47" y="30"/>
              </a:cxn>
              <a:cxn ang="0">
                <a:pos x="55" y="30"/>
              </a:cxn>
              <a:cxn ang="0">
                <a:pos x="57" y="32"/>
              </a:cxn>
              <a:cxn ang="0">
                <a:pos x="55" y="34"/>
              </a:cxn>
              <a:cxn ang="0">
                <a:pos x="17" y="11"/>
              </a:cxn>
              <a:cxn ang="0">
                <a:pos x="28" y="0"/>
              </a:cxn>
              <a:cxn ang="0">
                <a:pos x="40" y="11"/>
              </a:cxn>
              <a:cxn ang="0">
                <a:pos x="17" y="11"/>
              </a:cxn>
            </a:cxnLst>
            <a:rect l="0" t="0" r="r" b="b"/>
            <a:pathLst>
              <a:path w="57" h="56">
                <a:moveTo>
                  <a:pt x="55" y="34"/>
                </a:moveTo>
                <a:cubicBezTo>
                  <a:pt x="47" y="34"/>
                  <a:pt x="47" y="34"/>
                  <a:pt x="47" y="34"/>
                </a:cubicBezTo>
                <a:cubicBezTo>
                  <a:pt x="47" y="39"/>
                  <a:pt x="46" y="42"/>
                  <a:pt x="44" y="45"/>
                </a:cubicBezTo>
                <a:cubicBezTo>
                  <a:pt x="52" y="52"/>
                  <a:pt x="52" y="52"/>
                  <a:pt x="52" y="52"/>
                </a:cubicBezTo>
                <a:cubicBezTo>
                  <a:pt x="53" y="53"/>
                  <a:pt x="53" y="54"/>
                  <a:pt x="52" y="55"/>
                </a:cubicBezTo>
                <a:cubicBezTo>
                  <a:pt x="51" y="56"/>
                  <a:pt x="51" y="56"/>
                  <a:pt x="50" y="56"/>
                </a:cubicBezTo>
                <a:cubicBezTo>
                  <a:pt x="50" y="56"/>
                  <a:pt x="49" y="56"/>
                  <a:pt x="49" y="55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8"/>
                  <a:pt x="37" y="53"/>
                  <a:pt x="31" y="53"/>
                </a:cubicBezTo>
                <a:cubicBezTo>
                  <a:pt x="31" y="21"/>
                  <a:pt x="31" y="21"/>
                  <a:pt x="31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53"/>
                  <a:pt x="26" y="53"/>
                  <a:pt x="26" y="53"/>
                </a:cubicBezTo>
                <a:cubicBezTo>
                  <a:pt x="20" y="53"/>
                  <a:pt x="15" y="48"/>
                  <a:pt x="15" y="48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6"/>
                  <a:pt x="7" y="56"/>
                  <a:pt x="7" y="56"/>
                </a:cubicBezTo>
                <a:cubicBezTo>
                  <a:pt x="6" y="56"/>
                  <a:pt x="6" y="56"/>
                  <a:pt x="5" y="55"/>
                </a:cubicBezTo>
                <a:cubicBezTo>
                  <a:pt x="4" y="55"/>
                  <a:pt x="4" y="53"/>
                  <a:pt x="5" y="52"/>
                </a:cubicBezTo>
                <a:cubicBezTo>
                  <a:pt x="12" y="44"/>
                  <a:pt x="12" y="44"/>
                  <a:pt x="12" y="44"/>
                </a:cubicBezTo>
                <a:cubicBezTo>
                  <a:pt x="11" y="42"/>
                  <a:pt x="10" y="38"/>
                  <a:pt x="10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31"/>
                  <a:pt x="1" y="30"/>
                  <a:pt x="2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10" y="25"/>
                  <a:pt x="10" y="22"/>
                  <a:pt x="10" y="19"/>
                </a:cubicBezTo>
                <a:cubicBezTo>
                  <a:pt x="4" y="13"/>
                  <a:pt x="4" y="13"/>
                  <a:pt x="4" y="13"/>
                </a:cubicBezTo>
                <a:cubicBezTo>
                  <a:pt x="3" y="12"/>
                  <a:pt x="3" y="11"/>
                  <a:pt x="4" y="10"/>
                </a:cubicBezTo>
                <a:cubicBezTo>
                  <a:pt x="5" y="9"/>
                  <a:pt x="6" y="9"/>
                  <a:pt x="7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50" y="10"/>
                  <a:pt x="50" y="10"/>
                  <a:pt x="50" y="10"/>
                </a:cubicBezTo>
                <a:cubicBezTo>
                  <a:pt x="51" y="9"/>
                  <a:pt x="52" y="9"/>
                  <a:pt x="53" y="10"/>
                </a:cubicBezTo>
                <a:cubicBezTo>
                  <a:pt x="54" y="11"/>
                  <a:pt x="54" y="12"/>
                  <a:pt x="53" y="13"/>
                </a:cubicBezTo>
                <a:cubicBezTo>
                  <a:pt x="47" y="19"/>
                  <a:pt x="47" y="19"/>
                  <a:pt x="47" y="19"/>
                </a:cubicBezTo>
                <a:cubicBezTo>
                  <a:pt x="47" y="22"/>
                  <a:pt x="47" y="25"/>
                  <a:pt x="47" y="30"/>
                </a:cubicBezTo>
                <a:cubicBezTo>
                  <a:pt x="55" y="30"/>
                  <a:pt x="55" y="30"/>
                  <a:pt x="55" y="30"/>
                </a:cubicBezTo>
                <a:cubicBezTo>
                  <a:pt x="56" y="30"/>
                  <a:pt x="57" y="31"/>
                  <a:pt x="57" y="32"/>
                </a:cubicBezTo>
                <a:cubicBezTo>
                  <a:pt x="57" y="33"/>
                  <a:pt x="56" y="34"/>
                  <a:pt x="55" y="34"/>
                </a:cubicBezTo>
                <a:close/>
                <a:moveTo>
                  <a:pt x="17" y="11"/>
                </a:moveTo>
                <a:cubicBezTo>
                  <a:pt x="17" y="5"/>
                  <a:pt x="22" y="0"/>
                  <a:pt x="28" y="0"/>
                </a:cubicBezTo>
                <a:cubicBezTo>
                  <a:pt x="35" y="0"/>
                  <a:pt x="40" y="5"/>
                  <a:pt x="40" y="11"/>
                </a:cubicBezTo>
                <a:lnTo>
                  <a:pt x="17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3"/>
          <p:cNvSpPr>
            <a:spLocks noEditPoints="1"/>
          </p:cNvSpPr>
          <p:nvPr/>
        </p:nvSpPr>
        <p:spPr bwMode="auto">
          <a:xfrm>
            <a:off x="5961445" y="1697611"/>
            <a:ext cx="173038" cy="220663"/>
          </a:xfrm>
          <a:custGeom>
            <a:avLst/>
            <a:gdLst/>
            <a:ahLst/>
            <a:cxnLst>
              <a:cxn ang="0">
                <a:pos x="2" y="64"/>
              </a:cxn>
              <a:cxn ang="0">
                <a:pos x="2" y="0"/>
              </a:cxn>
              <a:cxn ang="0">
                <a:pos x="50" y="61"/>
              </a:cxn>
              <a:cxn ang="0">
                <a:pos x="4" y="4"/>
              </a:cxn>
              <a:cxn ang="0">
                <a:pos x="18" y="51"/>
              </a:cxn>
              <a:cxn ang="0">
                <a:pos x="32" y="51"/>
              </a:cxn>
              <a:cxn ang="0">
                <a:pos x="13" y="12"/>
              </a:cxn>
              <a:cxn ang="0">
                <a:pos x="9" y="12"/>
              </a:cxn>
              <a:cxn ang="0">
                <a:pos x="12" y="9"/>
              </a:cxn>
              <a:cxn ang="0">
                <a:pos x="13" y="21"/>
              </a:cxn>
              <a:cxn ang="0">
                <a:pos x="9" y="21"/>
              </a:cxn>
              <a:cxn ang="0">
                <a:pos x="12" y="18"/>
              </a:cxn>
              <a:cxn ang="0">
                <a:pos x="13" y="31"/>
              </a:cxn>
              <a:cxn ang="0">
                <a:pos x="9" y="31"/>
              </a:cxn>
              <a:cxn ang="0">
                <a:pos x="12" y="27"/>
              </a:cxn>
              <a:cxn ang="0">
                <a:pos x="13" y="40"/>
              </a:cxn>
              <a:cxn ang="0">
                <a:pos x="9" y="40"/>
              </a:cxn>
              <a:cxn ang="0">
                <a:pos x="12" y="36"/>
              </a:cxn>
              <a:cxn ang="0">
                <a:pos x="13" y="49"/>
              </a:cxn>
              <a:cxn ang="0">
                <a:pos x="9" y="49"/>
              </a:cxn>
              <a:cxn ang="0">
                <a:pos x="12" y="45"/>
              </a:cxn>
              <a:cxn ang="0">
                <a:pos x="23" y="12"/>
              </a:cxn>
              <a:cxn ang="0">
                <a:pos x="18" y="12"/>
              </a:cxn>
              <a:cxn ang="0">
                <a:pos x="21" y="9"/>
              </a:cxn>
              <a:cxn ang="0">
                <a:pos x="23" y="21"/>
              </a:cxn>
              <a:cxn ang="0">
                <a:pos x="18" y="21"/>
              </a:cxn>
              <a:cxn ang="0">
                <a:pos x="21" y="18"/>
              </a:cxn>
              <a:cxn ang="0">
                <a:pos x="23" y="31"/>
              </a:cxn>
              <a:cxn ang="0">
                <a:pos x="18" y="31"/>
              </a:cxn>
              <a:cxn ang="0">
                <a:pos x="21" y="27"/>
              </a:cxn>
              <a:cxn ang="0">
                <a:pos x="23" y="40"/>
              </a:cxn>
              <a:cxn ang="0">
                <a:pos x="18" y="40"/>
              </a:cxn>
              <a:cxn ang="0">
                <a:pos x="21" y="36"/>
              </a:cxn>
              <a:cxn ang="0">
                <a:pos x="32" y="12"/>
              </a:cxn>
              <a:cxn ang="0">
                <a:pos x="27" y="12"/>
              </a:cxn>
              <a:cxn ang="0">
                <a:pos x="31" y="9"/>
              </a:cxn>
              <a:cxn ang="0">
                <a:pos x="32" y="21"/>
              </a:cxn>
              <a:cxn ang="0">
                <a:pos x="27" y="21"/>
              </a:cxn>
              <a:cxn ang="0">
                <a:pos x="31" y="18"/>
              </a:cxn>
              <a:cxn ang="0">
                <a:pos x="32" y="31"/>
              </a:cxn>
              <a:cxn ang="0">
                <a:pos x="27" y="31"/>
              </a:cxn>
              <a:cxn ang="0">
                <a:pos x="31" y="27"/>
              </a:cxn>
              <a:cxn ang="0">
                <a:pos x="32" y="40"/>
              </a:cxn>
              <a:cxn ang="0">
                <a:pos x="27" y="40"/>
              </a:cxn>
              <a:cxn ang="0">
                <a:pos x="31" y="36"/>
              </a:cxn>
              <a:cxn ang="0">
                <a:pos x="41" y="12"/>
              </a:cxn>
              <a:cxn ang="0">
                <a:pos x="36" y="12"/>
              </a:cxn>
              <a:cxn ang="0">
                <a:pos x="40" y="9"/>
              </a:cxn>
              <a:cxn ang="0">
                <a:pos x="41" y="21"/>
              </a:cxn>
              <a:cxn ang="0">
                <a:pos x="36" y="21"/>
              </a:cxn>
              <a:cxn ang="0">
                <a:pos x="40" y="18"/>
              </a:cxn>
              <a:cxn ang="0">
                <a:pos x="41" y="31"/>
              </a:cxn>
              <a:cxn ang="0">
                <a:pos x="36" y="31"/>
              </a:cxn>
              <a:cxn ang="0">
                <a:pos x="40" y="27"/>
              </a:cxn>
              <a:cxn ang="0">
                <a:pos x="41" y="40"/>
              </a:cxn>
              <a:cxn ang="0">
                <a:pos x="36" y="40"/>
              </a:cxn>
              <a:cxn ang="0">
                <a:pos x="40" y="36"/>
              </a:cxn>
              <a:cxn ang="0">
                <a:pos x="41" y="49"/>
              </a:cxn>
              <a:cxn ang="0">
                <a:pos x="36" y="49"/>
              </a:cxn>
              <a:cxn ang="0">
                <a:pos x="40" y="45"/>
              </a:cxn>
            </a:cxnLst>
            <a:rect l="0" t="0" r="r" b="b"/>
            <a:pathLst>
              <a:path w="50" h="64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34"/>
          <p:cNvSpPr>
            <a:spLocks noEditPoints="1"/>
          </p:cNvSpPr>
          <p:nvPr/>
        </p:nvSpPr>
        <p:spPr bwMode="auto">
          <a:xfrm>
            <a:off x="6456745" y="1711899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27" y="5"/>
              </a:cxn>
              <a:cxn ang="0">
                <a:pos x="4" y="28"/>
              </a:cxn>
              <a:cxn ang="0">
                <a:pos x="27" y="51"/>
              </a:cxn>
              <a:cxn ang="0">
                <a:pos x="50" y="28"/>
              </a:cxn>
              <a:cxn ang="0">
                <a:pos x="27" y="5"/>
              </a:cxn>
              <a:cxn ang="0">
                <a:pos x="27" y="46"/>
              </a:cxn>
              <a:cxn ang="0">
                <a:pos x="9" y="28"/>
              </a:cxn>
              <a:cxn ang="0">
                <a:pos x="27" y="9"/>
              </a:cxn>
              <a:cxn ang="0">
                <a:pos x="45" y="28"/>
              </a:cxn>
              <a:cxn ang="0">
                <a:pos x="27" y="46"/>
              </a:cxn>
              <a:cxn ang="0">
                <a:pos x="27" y="14"/>
              </a:cxn>
              <a:cxn ang="0">
                <a:pos x="13" y="28"/>
              </a:cxn>
              <a:cxn ang="0">
                <a:pos x="27" y="41"/>
              </a:cxn>
              <a:cxn ang="0">
                <a:pos x="41" y="28"/>
              </a:cxn>
              <a:cxn ang="0">
                <a:pos x="27" y="14"/>
              </a:cxn>
              <a:cxn ang="0">
                <a:pos x="27" y="37"/>
              </a:cxn>
              <a:cxn ang="0">
                <a:pos x="18" y="28"/>
              </a:cxn>
              <a:cxn ang="0">
                <a:pos x="27" y="19"/>
              </a:cxn>
              <a:cxn ang="0">
                <a:pos x="36" y="28"/>
              </a:cxn>
              <a:cxn ang="0">
                <a:pos x="27" y="3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27" y="5"/>
                </a:moveTo>
                <a:cubicBezTo>
                  <a:pt x="15" y="5"/>
                  <a:pt x="4" y="15"/>
                  <a:pt x="4" y="28"/>
                </a:cubicBezTo>
                <a:cubicBezTo>
                  <a:pt x="4" y="40"/>
                  <a:pt x="15" y="51"/>
                  <a:pt x="27" y="51"/>
                </a:cubicBezTo>
                <a:cubicBezTo>
                  <a:pt x="40" y="51"/>
                  <a:pt x="50" y="40"/>
                  <a:pt x="50" y="28"/>
                </a:cubicBezTo>
                <a:cubicBezTo>
                  <a:pt x="50" y="15"/>
                  <a:pt x="40" y="5"/>
                  <a:pt x="27" y="5"/>
                </a:cubicBezTo>
                <a:close/>
                <a:moveTo>
                  <a:pt x="27" y="46"/>
                </a:moveTo>
                <a:cubicBezTo>
                  <a:pt x="17" y="46"/>
                  <a:pt x="9" y="38"/>
                  <a:pt x="9" y="28"/>
                </a:cubicBezTo>
                <a:cubicBezTo>
                  <a:pt x="9" y="18"/>
                  <a:pt x="17" y="9"/>
                  <a:pt x="27" y="9"/>
                </a:cubicBezTo>
                <a:cubicBezTo>
                  <a:pt x="37" y="9"/>
                  <a:pt x="45" y="18"/>
                  <a:pt x="45" y="28"/>
                </a:cubicBezTo>
                <a:cubicBezTo>
                  <a:pt x="45" y="38"/>
                  <a:pt x="37" y="46"/>
                  <a:pt x="27" y="46"/>
                </a:cubicBezTo>
                <a:close/>
                <a:moveTo>
                  <a:pt x="27" y="14"/>
                </a:moveTo>
                <a:cubicBezTo>
                  <a:pt x="20" y="14"/>
                  <a:pt x="13" y="20"/>
                  <a:pt x="13" y="28"/>
                </a:cubicBezTo>
                <a:cubicBezTo>
                  <a:pt x="13" y="35"/>
                  <a:pt x="20" y="41"/>
                  <a:pt x="27" y="41"/>
                </a:cubicBezTo>
                <a:cubicBezTo>
                  <a:pt x="35" y="41"/>
                  <a:pt x="41" y="35"/>
                  <a:pt x="41" y="28"/>
                </a:cubicBezTo>
                <a:cubicBezTo>
                  <a:pt x="41" y="20"/>
                  <a:pt x="35" y="14"/>
                  <a:pt x="27" y="14"/>
                </a:cubicBezTo>
                <a:close/>
                <a:moveTo>
                  <a:pt x="27" y="37"/>
                </a:moveTo>
                <a:cubicBezTo>
                  <a:pt x="22" y="37"/>
                  <a:pt x="18" y="33"/>
                  <a:pt x="18" y="28"/>
                </a:cubicBezTo>
                <a:cubicBezTo>
                  <a:pt x="18" y="23"/>
                  <a:pt x="22" y="19"/>
                  <a:pt x="27" y="19"/>
                </a:cubicBezTo>
                <a:cubicBezTo>
                  <a:pt x="32" y="19"/>
                  <a:pt x="36" y="23"/>
                  <a:pt x="36" y="28"/>
                </a:cubicBezTo>
                <a:cubicBezTo>
                  <a:pt x="36" y="33"/>
                  <a:pt x="32" y="37"/>
                  <a:pt x="27" y="3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35"/>
          <p:cNvSpPr>
            <a:spLocks noEditPoints="1"/>
          </p:cNvSpPr>
          <p:nvPr/>
        </p:nvSpPr>
        <p:spPr bwMode="auto">
          <a:xfrm>
            <a:off x="6952045" y="1697611"/>
            <a:ext cx="250825" cy="220663"/>
          </a:xfrm>
          <a:custGeom>
            <a:avLst/>
            <a:gdLst/>
            <a:ahLst/>
            <a:cxnLst>
              <a:cxn ang="0">
                <a:pos x="73" y="40"/>
              </a:cxn>
              <a:cxn ang="0">
                <a:pos x="73" y="53"/>
              </a:cxn>
              <a:cxn ang="0">
                <a:pos x="72" y="55"/>
              </a:cxn>
              <a:cxn ang="0">
                <a:pos x="68" y="55"/>
              </a:cxn>
              <a:cxn ang="0">
                <a:pos x="68" y="57"/>
              </a:cxn>
              <a:cxn ang="0">
                <a:pos x="61" y="64"/>
              </a:cxn>
              <a:cxn ang="0">
                <a:pos x="55" y="57"/>
              </a:cxn>
              <a:cxn ang="0">
                <a:pos x="55" y="55"/>
              </a:cxn>
              <a:cxn ang="0">
                <a:pos x="18" y="55"/>
              </a:cxn>
              <a:cxn ang="0">
                <a:pos x="18" y="57"/>
              </a:cxn>
              <a:cxn ang="0">
                <a:pos x="11" y="64"/>
              </a:cxn>
              <a:cxn ang="0">
                <a:pos x="4" y="57"/>
              </a:cxn>
              <a:cxn ang="0">
                <a:pos x="4" y="55"/>
              </a:cxn>
              <a:cxn ang="0">
                <a:pos x="1" y="55"/>
              </a:cxn>
              <a:cxn ang="0">
                <a:pos x="0" y="53"/>
              </a:cxn>
              <a:cxn ang="0">
                <a:pos x="0" y="40"/>
              </a:cxn>
              <a:cxn ang="0">
                <a:pos x="8" y="32"/>
              </a:cxn>
              <a:cxn ang="0">
                <a:pos x="9" y="32"/>
              </a:cxn>
              <a:cxn ang="0">
                <a:pos x="13" y="17"/>
              </a:cxn>
              <a:cxn ang="0">
                <a:pos x="23" y="9"/>
              </a:cxn>
              <a:cxn ang="0">
                <a:pos x="27" y="9"/>
              </a:cxn>
              <a:cxn ang="0">
                <a:pos x="27" y="1"/>
              </a:cxn>
              <a:cxn ang="0">
                <a:pos x="28" y="0"/>
              </a:cxn>
              <a:cxn ang="0">
                <a:pos x="44" y="0"/>
              </a:cxn>
              <a:cxn ang="0">
                <a:pos x="45" y="1"/>
              </a:cxn>
              <a:cxn ang="0">
                <a:pos x="45" y="9"/>
              </a:cxn>
              <a:cxn ang="0">
                <a:pos x="50" y="9"/>
              </a:cxn>
              <a:cxn ang="0">
                <a:pos x="60" y="17"/>
              </a:cxn>
              <a:cxn ang="0">
                <a:pos x="64" y="32"/>
              </a:cxn>
              <a:cxn ang="0">
                <a:pos x="65" y="32"/>
              </a:cxn>
              <a:cxn ang="0">
                <a:pos x="73" y="40"/>
              </a:cxn>
              <a:cxn ang="0">
                <a:pos x="17" y="43"/>
              </a:cxn>
              <a:cxn ang="0">
                <a:pos x="11" y="37"/>
              </a:cxn>
              <a:cxn ang="0">
                <a:pos x="5" y="43"/>
              </a:cxn>
              <a:cxn ang="0">
                <a:pos x="11" y="49"/>
              </a:cxn>
              <a:cxn ang="0">
                <a:pos x="17" y="43"/>
              </a:cxn>
              <a:cxn ang="0">
                <a:pos x="54" y="32"/>
              </a:cxn>
              <a:cxn ang="0">
                <a:pos x="51" y="19"/>
              </a:cxn>
              <a:cxn ang="0">
                <a:pos x="50" y="18"/>
              </a:cxn>
              <a:cxn ang="0">
                <a:pos x="23" y="18"/>
              </a:cxn>
              <a:cxn ang="0">
                <a:pos x="21" y="19"/>
              </a:cxn>
              <a:cxn ang="0">
                <a:pos x="18" y="32"/>
              </a:cxn>
              <a:cxn ang="0">
                <a:pos x="54" y="32"/>
              </a:cxn>
              <a:cxn ang="0">
                <a:pos x="67" y="43"/>
              </a:cxn>
              <a:cxn ang="0">
                <a:pos x="61" y="37"/>
              </a:cxn>
              <a:cxn ang="0">
                <a:pos x="56" y="43"/>
              </a:cxn>
              <a:cxn ang="0">
                <a:pos x="61" y="49"/>
              </a:cxn>
              <a:cxn ang="0">
                <a:pos x="67" y="43"/>
              </a:cxn>
            </a:cxnLst>
            <a:rect l="0" t="0" r="r" b="b"/>
            <a:pathLst>
              <a:path w="73" h="64">
                <a:moveTo>
                  <a:pt x="73" y="40"/>
                </a:moveTo>
                <a:cubicBezTo>
                  <a:pt x="73" y="53"/>
                  <a:pt x="73" y="53"/>
                  <a:pt x="73" y="53"/>
                </a:cubicBezTo>
                <a:cubicBezTo>
                  <a:pt x="73" y="54"/>
                  <a:pt x="72" y="55"/>
                  <a:pt x="72" y="55"/>
                </a:cubicBezTo>
                <a:cubicBezTo>
                  <a:pt x="68" y="55"/>
                  <a:pt x="68" y="55"/>
                  <a:pt x="68" y="55"/>
                </a:cubicBezTo>
                <a:cubicBezTo>
                  <a:pt x="68" y="57"/>
                  <a:pt x="68" y="57"/>
                  <a:pt x="68" y="57"/>
                </a:cubicBezTo>
                <a:cubicBezTo>
                  <a:pt x="68" y="61"/>
                  <a:pt x="65" y="64"/>
                  <a:pt x="61" y="64"/>
                </a:cubicBezTo>
                <a:cubicBezTo>
                  <a:pt x="58" y="64"/>
                  <a:pt x="55" y="61"/>
                  <a:pt x="55" y="57"/>
                </a:cubicBezTo>
                <a:cubicBezTo>
                  <a:pt x="55" y="55"/>
                  <a:pt x="55" y="55"/>
                  <a:pt x="55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7"/>
                  <a:pt x="18" y="57"/>
                  <a:pt x="18" y="57"/>
                </a:cubicBezTo>
                <a:cubicBezTo>
                  <a:pt x="18" y="61"/>
                  <a:pt x="15" y="64"/>
                  <a:pt x="11" y="64"/>
                </a:cubicBezTo>
                <a:cubicBezTo>
                  <a:pt x="7" y="64"/>
                  <a:pt x="4" y="61"/>
                  <a:pt x="4" y="57"/>
                </a:cubicBezTo>
                <a:cubicBezTo>
                  <a:pt x="4" y="55"/>
                  <a:pt x="4" y="55"/>
                  <a:pt x="4" y="55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4"/>
                  <a:pt x="0" y="53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5"/>
                  <a:pt x="3" y="32"/>
                  <a:pt x="8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13" y="17"/>
                  <a:pt x="13" y="17"/>
                  <a:pt x="13" y="17"/>
                </a:cubicBezTo>
                <a:cubicBezTo>
                  <a:pt x="14" y="12"/>
                  <a:pt x="18" y="9"/>
                  <a:pt x="23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0"/>
                  <a:pt x="45" y="1"/>
                </a:cubicBezTo>
                <a:cubicBezTo>
                  <a:pt x="45" y="9"/>
                  <a:pt x="45" y="9"/>
                  <a:pt x="45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9" y="12"/>
                  <a:pt x="60" y="17"/>
                </a:cubicBezTo>
                <a:cubicBezTo>
                  <a:pt x="64" y="32"/>
                  <a:pt x="64" y="32"/>
                  <a:pt x="64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69" y="32"/>
                  <a:pt x="73" y="35"/>
                  <a:pt x="73" y="40"/>
                </a:cubicBezTo>
                <a:close/>
                <a:moveTo>
                  <a:pt x="17" y="43"/>
                </a:moveTo>
                <a:cubicBezTo>
                  <a:pt x="17" y="40"/>
                  <a:pt x="14" y="37"/>
                  <a:pt x="11" y="37"/>
                </a:cubicBezTo>
                <a:cubicBezTo>
                  <a:pt x="8" y="37"/>
                  <a:pt x="5" y="40"/>
                  <a:pt x="5" y="43"/>
                </a:cubicBezTo>
                <a:cubicBezTo>
                  <a:pt x="5" y="46"/>
                  <a:pt x="8" y="49"/>
                  <a:pt x="11" y="49"/>
                </a:cubicBezTo>
                <a:cubicBezTo>
                  <a:pt x="14" y="49"/>
                  <a:pt x="17" y="46"/>
                  <a:pt x="17" y="43"/>
                </a:cubicBezTo>
                <a:close/>
                <a:moveTo>
                  <a:pt x="54" y="32"/>
                </a:moveTo>
                <a:cubicBezTo>
                  <a:pt x="51" y="19"/>
                  <a:pt x="51" y="19"/>
                  <a:pt x="51" y="19"/>
                </a:cubicBezTo>
                <a:cubicBezTo>
                  <a:pt x="51" y="19"/>
                  <a:pt x="50" y="18"/>
                  <a:pt x="5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1" y="19"/>
                  <a:pt x="21" y="19"/>
                </a:cubicBezTo>
                <a:cubicBezTo>
                  <a:pt x="18" y="32"/>
                  <a:pt x="18" y="32"/>
                  <a:pt x="18" y="32"/>
                </a:cubicBezTo>
                <a:lnTo>
                  <a:pt x="54" y="32"/>
                </a:lnTo>
                <a:close/>
                <a:moveTo>
                  <a:pt x="67" y="43"/>
                </a:moveTo>
                <a:cubicBezTo>
                  <a:pt x="67" y="40"/>
                  <a:pt x="65" y="37"/>
                  <a:pt x="61" y="37"/>
                </a:cubicBezTo>
                <a:cubicBezTo>
                  <a:pt x="58" y="37"/>
                  <a:pt x="56" y="40"/>
                  <a:pt x="56" y="43"/>
                </a:cubicBezTo>
                <a:cubicBezTo>
                  <a:pt x="56" y="46"/>
                  <a:pt x="58" y="49"/>
                  <a:pt x="61" y="49"/>
                </a:cubicBezTo>
                <a:cubicBezTo>
                  <a:pt x="65" y="49"/>
                  <a:pt x="67" y="46"/>
                  <a:pt x="67" y="4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36"/>
          <p:cNvSpPr>
            <a:spLocks noEditPoints="1"/>
          </p:cNvSpPr>
          <p:nvPr/>
        </p:nvSpPr>
        <p:spPr bwMode="auto">
          <a:xfrm>
            <a:off x="7445757" y="1697611"/>
            <a:ext cx="203200" cy="220663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37"/>
          <p:cNvSpPr>
            <a:spLocks noEditPoints="1"/>
          </p:cNvSpPr>
          <p:nvPr/>
        </p:nvSpPr>
        <p:spPr bwMode="auto">
          <a:xfrm>
            <a:off x="7941057" y="1697611"/>
            <a:ext cx="233363" cy="203200"/>
          </a:xfrm>
          <a:custGeom>
            <a:avLst/>
            <a:gdLst/>
            <a:ahLst/>
            <a:cxnLst>
              <a:cxn ang="0">
                <a:pos x="68" y="18"/>
              </a:cxn>
              <a:cxn ang="0">
                <a:pos x="68" y="50"/>
              </a:cxn>
              <a:cxn ang="0">
                <a:pos x="59" y="59"/>
              </a:cxn>
              <a:cxn ang="0">
                <a:pos x="9" y="59"/>
              </a:cxn>
              <a:cxn ang="0">
                <a:pos x="0" y="50"/>
              </a:cxn>
              <a:cxn ang="0">
                <a:pos x="0" y="18"/>
              </a:cxn>
              <a:cxn ang="0">
                <a:pos x="9" y="9"/>
              </a:cxn>
              <a:cxn ang="0">
                <a:pos x="17" y="9"/>
              </a:cxn>
              <a:cxn ang="0">
                <a:pos x="19" y="4"/>
              </a:cxn>
              <a:cxn ang="0">
                <a:pos x="25" y="0"/>
              </a:cxn>
              <a:cxn ang="0">
                <a:pos x="43" y="0"/>
              </a:cxn>
              <a:cxn ang="0">
                <a:pos x="49" y="4"/>
              </a:cxn>
              <a:cxn ang="0">
                <a:pos x="51" y="9"/>
              </a:cxn>
              <a:cxn ang="0">
                <a:pos x="59" y="9"/>
              </a:cxn>
              <a:cxn ang="0">
                <a:pos x="68" y="18"/>
              </a:cxn>
              <a:cxn ang="0">
                <a:pos x="50" y="34"/>
              </a:cxn>
              <a:cxn ang="0">
                <a:pos x="34" y="18"/>
              </a:cxn>
              <a:cxn ang="0">
                <a:pos x="18" y="34"/>
              </a:cxn>
              <a:cxn ang="0">
                <a:pos x="34" y="50"/>
              </a:cxn>
              <a:cxn ang="0">
                <a:pos x="50" y="34"/>
              </a:cxn>
              <a:cxn ang="0">
                <a:pos x="44" y="34"/>
              </a:cxn>
              <a:cxn ang="0">
                <a:pos x="34" y="44"/>
              </a:cxn>
              <a:cxn ang="0">
                <a:pos x="24" y="34"/>
              </a:cxn>
              <a:cxn ang="0">
                <a:pos x="34" y="24"/>
              </a:cxn>
              <a:cxn ang="0">
                <a:pos x="44" y="34"/>
              </a:cxn>
            </a:cxnLst>
            <a:rect l="0" t="0" r="r" b="b"/>
            <a:pathLst>
              <a:path w="68" h="59">
                <a:moveTo>
                  <a:pt x="68" y="18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5"/>
                  <a:pt x="64" y="59"/>
                  <a:pt x="59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4" y="59"/>
                  <a:pt x="0" y="55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2"/>
                  <a:pt x="22" y="0"/>
                  <a:pt x="25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6" y="0"/>
                  <a:pt x="48" y="2"/>
                  <a:pt x="49" y="4"/>
                </a:cubicBezTo>
                <a:cubicBezTo>
                  <a:pt x="51" y="9"/>
                  <a:pt x="51" y="9"/>
                  <a:pt x="51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64" y="9"/>
                  <a:pt x="68" y="13"/>
                  <a:pt x="68" y="18"/>
                </a:cubicBezTo>
                <a:close/>
                <a:moveTo>
                  <a:pt x="50" y="34"/>
                </a:moveTo>
                <a:cubicBezTo>
                  <a:pt x="50" y="25"/>
                  <a:pt x="43" y="18"/>
                  <a:pt x="34" y="18"/>
                </a:cubicBezTo>
                <a:cubicBezTo>
                  <a:pt x="25" y="18"/>
                  <a:pt x="18" y="25"/>
                  <a:pt x="18" y="34"/>
                </a:cubicBezTo>
                <a:cubicBezTo>
                  <a:pt x="18" y="43"/>
                  <a:pt x="25" y="50"/>
                  <a:pt x="34" y="50"/>
                </a:cubicBezTo>
                <a:cubicBezTo>
                  <a:pt x="43" y="50"/>
                  <a:pt x="50" y="43"/>
                  <a:pt x="50" y="34"/>
                </a:cubicBezTo>
                <a:close/>
                <a:moveTo>
                  <a:pt x="44" y="34"/>
                </a:moveTo>
                <a:cubicBezTo>
                  <a:pt x="44" y="40"/>
                  <a:pt x="40" y="44"/>
                  <a:pt x="34" y="44"/>
                </a:cubicBezTo>
                <a:cubicBezTo>
                  <a:pt x="28" y="44"/>
                  <a:pt x="24" y="40"/>
                  <a:pt x="24" y="34"/>
                </a:cubicBezTo>
                <a:cubicBezTo>
                  <a:pt x="24" y="28"/>
                  <a:pt x="28" y="24"/>
                  <a:pt x="34" y="24"/>
                </a:cubicBezTo>
                <a:cubicBezTo>
                  <a:pt x="40" y="24"/>
                  <a:pt x="44" y="28"/>
                  <a:pt x="44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38"/>
          <p:cNvSpPr>
            <a:spLocks noEditPoints="1"/>
          </p:cNvSpPr>
          <p:nvPr/>
        </p:nvSpPr>
        <p:spPr bwMode="auto">
          <a:xfrm>
            <a:off x="8436357" y="1711899"/>
            <a:ext cx="250825" cy="195263"/>
          </a:xfrm>
          <a:custGeom>
            <a:avLst/>
            <a:gdLst/>
            <a:ahLst/>
            <a:cxnLst>
              <a:cxn ang="0">
                <a:pos x="73" y="45"/>
              </a:cxn>
              <a:cxn ang="0">
                <a:pos x="72" y="46"/>
              </a:cxn>
              <a:cxn ang="0">
                <a:pos x="68" y="46"/>
              </a:cxn>
              <a:cxn ang="0">
                <a:pos x="68" y="51"/>
              </a:cxn>
              <a:cxn ang="0">
                <a:pos x="61" y="57"/>
              </a:cxn>
              <a:cxn ang="0">
                <a:pos x="55" y="51"/>
              </a:cxn>
              <a:cxn ang="0">
                <a:pos x="55" y="46"/>
              </a:cxn>
              <a:cxn ang="0">
                <a:pos x="18" y="46"/>
              </a:cxn>
              <a:cxn ang="0">
                <a:pos x="18" y="51"/>
              </a:cxn>
              <a:cxn ang="0">
                <a:pos x="11" y="57"/>
              </a:cxn>
              <a:cxn ang="0">
                <a:pos x="4" y="51"/>
              </a:cxn>
              <a:cxn ang="0">
                <a:pos x="4" y="46"/>
              </a:cxn>
              <a:cxn ang="0">
                <a:pos x="1" y="46"/>
              </a:cxn>
              <a:cxn ang="0">
                <a:pos x="0" y="45"/>
              </a:cxn>
              <a:cxn ang="0">
                <a:pos x="0" y="31"/>
              </a:cxn>
              <a:cxn ang="0">
                <a:pos x="8" y="23"/>
              </a:cxn>
              <a:cxn ang="0">
                <a:pos x="9" y="23"/>
              </a:cxn>
              <a:cxn ang="0">
                <a:pos x="13" y="8"/>
              </a:cxn>
              <a:cxn ang="0">
                <a:pos x="23" y="0"/>
              </a:cxn>
              <a:cxn ang="0">
                <a:pos x="50" y="0"/>
              </a:cxn>
              <a:cxn ang="0">
                <a:pos x="60" y="8"/>
              </a:cxn>
              <a:cxn ang="0">
                <a:pos x="64" y="23"/>
              </a:cxn>
              <a:cxn ang="0">
                <a:pos x="65" y="23"/>
              </a:cxn>
              <a:cxn ang="0">
                <a:pos x="73" y="31"/>
              </a:cxn>
              <a:cxn ang="0">
                <a:pos x="73" y="45"/>
              </a:cxn>
              <a:cxn ang="0">
                <a:pos x="11" y="29"/>
              </a:cxn>
              <a:cxn ang="0">
                <a:pos x="5" y="35"/>
              </a:cxn>
              <a:cxn ang="0">
                <a:pos x="11" y="40"/>
              </a:cxn>
              <a:cxn ang="0">
                <a:pos x="17" y="35"/>
              </a:cxn>
              <a:cxn ang="0">
                <a:pos x="11" y="29"/>
              </a:cxn>
              <a:cxn ang="0">
                <a:pos x="54" y="23"/>
              </a:cxn>
              <a:cxn ang="0">
                <a:pos x="51" y="10"/>
              </a:cxn>
              <a:cxn ang="0">
                <a:pos x="50" y="9"/>
              </a:cxn>
              <a:cxn ang="0">
                <a:pos x="23" y="9"/>
              </a:cxn>
              <a:cxn ang="0">
                <a:pos x="21" y="10"/>
              </a:cxn>
              <a:cxn ang="0">
                <a:pos x="18" y="23"/>
              </a:cxn>
              <a:cxn ang="0">
                <a:pos x="54" y="23"/>
              </a:cxn>
              <a:cxn ang="0">
                <a:pos x="61" y="29"/>
              </a:cxn>
              <a:cxn ang="0">
                <a:pos x="56" y="35"/>
              </a:cxn>
              <a:cxn ang="0">
                <a:pos x="61" y="40"/>
              </a:cxn>
              <a:cxn ang="0">
                <a:pos x="67" y="35"/>
              </a:cxn>
              <a:cxn ang="0">
                <a:pos x="61" y="29"/>
              </a:cxn>
            </a:cxnLst>
            <a:rect l="0" t="0" r="r" b="b"/>
            <a:pathLst>
              <a:path w="73" h="57">
                <a:moveTo>
                  <a:pt x="73" y="45"/>
                </a:moveTo>
                <a:cubicBezTo>
                  <a:pt x="73" y="46"/>
                  <a:pt x="72" y="46"/>
                  <a:pt x="72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4"/>
                  <a:pt x="65" y="57"/>
                  <a:pt x="61" y="57"/>
                </a:cubicBezTo>
                <a:cubicBezTo>
                  <a:pt x="58" y="57"/>
                  <a:pt x="55" y="54"/>
                  <a:pt x="55" y="51"/>
                </a:cubicBezTo>
                <a:cubicBezTo>
                  <a:pt x="55" y="46"/>
                  <a:pt x="55" y="46"/>
                  <a:pt x="55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4"/>
                  <a:pt x="15" y="57"/>
                  <a:pt x="11" y="57"/>
                </a:cubicBezTo>
                <a:cubicBezTo>
                  <a:pt x="7" y="57"/>
                  <a:pt x="4" y="54"/>
                  <a:pt x="4" y="51"/>
                </a:cubicBezTo>
                <a:cubicBezTo>
                  <a:pt x="4" y="46"/>
                  <a:pt x="4" y="46"/>
                  <a:pt x="4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6"/>
                  <a:pt x="0" y="45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7"/>
                  <a:pt x="3" y="23"/>
                  <a:pt x="8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4"/>
                  <a:pt x="18" y="0"/>
                  <a:pt x="23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5" y="0"/>
                  <a:pt x="59" y="4"/>
                  <a:pt x="60" y="8"/>
                </a:cubicBezTo>
                <a:cubicBezTo>
                  <a:pt x="64" y="23"/>
                  <a:pt x="64" y="23"/>
                  <a:pt x="64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9" y="23"/>
                  <a:pt x="73" y="27"/>
                  <a:pt x="73" y="31"/>
                </a:cubicBezTo>
                <a:lnTo>
                  <a:pt x="73" y="45"/>
                </a:lnTo>
                <a:close/>
                <a:moveTo>
                  <a:pt x="11" y="29"/>
                </a:moveTo>
                <a:cubicBezTo>
                  <a:pt x="8" y="29"/>
                  <a:pt x="5" y="31"/>
                  <a:pt x="5" y="35"/>
                </a:cubicBezTo>
                <a:cubicBezTo>
                  <a:pt x="5" y="38"/>
                  <a:pt x="8" y="40"/>
                  <a:pt x="11" y="40"/>
                </a:cubicBezTo>
                <a:cubicBezTo>
                  <a:pt x="14" y="40"/>
                  <a:pt x="17" y="38"/>
                  <a:pt x="17" y="35"/>
                </a:cubicBezTo>
                <a:cubicBezTo>
                  <a:pt x="17" y="31"/>
                  <a:pt x="14" y="29"/>
                  <a:pt x="11" y="29"/>
                </a:cubicBezTo>
                <a:close/>
                <a:moveTo>
                  <a:pt x="54" y="23"/>
                </a:moveTo>
                <a:cubicBezTo>
                  <a:pt x="51" y="10"/>
                  <a:pt x="51" y="10"/>
                  <a:pt x="51" y="10"/>
                </a:cubicBezTo>
                <a:cubicBezTo>
                  <a:pt x="51" y="10"/>
                  <a:pt x="50" y="9"/>
                  <a:pt x="50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2" y="9"/>
                  <a:pt x="21" y="10"/>
                  <a:pt x="21" y="10"/>
                </a:cubicBezTo>
                <a:cubicBezTo>
                  <a:pt x="18" y="23"/>
                  <a:pt x="18" y="23"/>
                  <a:pt x="18" y="23"/>
                </a:cubicBezTo>
                <a:lnTo>
                  <a:pt x="54" y="23"/>
                </a:lnTo>
                <a:close/>
                <a:moveTo>
                  <a:pt x="61" y="29"/>
                </a:moveTo>
                <a:cubicBezTo>
                  <a:pt x="58" y="29"/>
                  <a:pt x="56" y="31"/>
                  <a:pt x="56" y="35"/>
                </a:cubicBezTo>
                <a:cubicBezTo>
                  <a:pt x="56" y="38"/>
                  <a:pt x="58" y="40"/>
                  <a:pt x="61" y="40"/>
                </a:cubicBezTo>
                <a:cubicBezTo>
                  <a:pt x="65" y="40"/>
                  <a:pt x="67" y="38"/>
                  <a:pt x="67" y="35"/>
                </a:cubicBezTo>
                <a:cubicBezTo>
                  <a:pt x="67" y="31"/>
                  <a:pt x="65" y="29"/>
                  <a:pt x="61" y="2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39"/>
          <p:cNvSpPr/>
          <p:nvPr/>
        </p:nvSpPr>
        <p:spPr bwMode="auto">
          <a:xfrm>
            <a:off x="8938007" y="1742061"/>
            <a:ext cx="71438" cy="127000"/>
          </a:xfrm>
          <a:custGeom>
            <a:avLst/>
            <a:gdLst/>
            <a:ahLst/>
            <a:cxnLst>
              <a:cxn ang="0">
                <a:pos x="21" y="35"/>
              </a:cxn>
              <a:cxn ang="0">
                <a:pos x="18" y="37"/>
              </a:cxn>
              <a:cxn ang="0">
                <a:pos x="17" y="36"/>
              </a:cxn>
              <a:cxn ang="0">
                <a:pos x="1" y="20"/>
              </a:cxn>
              <a:cxn ang="0">
                <a:pos x="0" y="19"/>
              </a:cxn>
              <a:cxn ang="0">
                <a:pos x="1" y="17"/>
              </a:cxn>
              <a:cxn ang="0">
                <a:pos x="17" y="1"/>
              </a:cxn>
              <a:cxn ang="0">
                <a:pos x="18" y="0"/>
              </a:cxn>
              <a:cxn ang="0">
                <a:pos x="21" y="3"/>
              </a:cxn>
              <a:cxn ang="0">
                <a:pos x="21" y="35"/>
              </a:cxn>
            </a:cxnLst>
            <a:rect l="0" t="0" r="r" b="b"/>
            <a:pathLst>
              <a:path w="21" h="37">
                <a:moveTo>
                  <a:pt x="21" y="35"/>
                </a:moveTo>
                <a:cubicBezTo>
                  <a:pt x="21" y="36"/>
                  <a:pt x="20" y="37"/>
                  <a:pt x="18" y="37"/>
                </a:cubicBezTo>
                <a:cubicBezTo>
                  <a:pt x="18" y="37"/>
                  <a:pt x="17" y="37"/>
                  <a:pt x="17" y="36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0" y="18"/>
                  <a:pt x="0" y="18"/>
                  <a:pt x="1" y="17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20" y="0"/>
                  <a:pt x="21" y="2"/>
                  <a:pt x="21" y="3"/>
                </a:cubicBezTo>
                <a:lnTo>
                  <a:pt x="21" y="3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Freeform 40"/>
          <p:cNvSpPr>
            <a:spLocks noEditPoints="1"/>
          </p:cNvSpPr>
          <p:nvPr/>
        </p:nvSpPr>
        <p:spPr bwMode="auto">
          <a:xfrm>
            <a:off x="9425370" y="171189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11"/>
              </a:cxn>
              <a:cxn ang="0">
                <a:pos x="44" y="9"/>
              </a:cxn>
              <a:cxn ang="0">
                <a:pos x="10" y="9"/>
              </a:cxn>
              <a:cxn ang="0">
                <a:pos x="9" y="11"/>
              </a:cxn>
              <a:cxn ang="0">
                <a:pos x="9" y="45"/>
              </a:cxn>
              <a:cxn ang="0">
                <a:pos x="10" y="46"/>
              </a:cxn>
              <a:cxn ang="0">
                <a:pos x="44" y="46"/>
              </a:cxn>
              <a:cxn ang="0">
                <a:pos x="45" y="45"/>
              </a:cxn>
              <a:cxn ang="0">
                <a:pos x="45" y="11"/>
              </a:cxn>
              <a:cxn ang="0">
                <a:pos x="40" y="22"/>
              </a:cxn>
              <a:cxn ang="0">
                <a:pos x="29" y="38"/>
              </a:cxn>
              <a:cxn ang="0">
                <a:pos x="27" y="39"/>
              </a:cxn>
              <a:cxn ang="0">
                <a:pos x="25" y="38"/>
              </a:cxn>
              <a:cxn ang="0">
                <a:pos x="14" y="22"/>
              </a:cxn>
              <a:cxn ang="0">
                <a:pos x="14" y="20"/>
              </a:cxn>
              <a:cxn ang="0">
                <a:pos x="16" y="19"/>
              </a:cxn>
              <a:cxn ang="0">
                <a:pos x="39" y="19"/>
              </a:cxn>
              <a:cxn ang="0">
                <a:pos x="41" y="20"/>
              </a:cxn>
              <a:cxn ang="0">
                <a:pos x="40" y="22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11"/>
                </a:moveTo>
                <a:cubicBezTo>
                  <a:pt x="45" y="10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10"/>
                  <a:pt x="9" y="11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6"/>
                  <a:pt x="10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6"/>
                  <a:pt x="45" y="45"/>
                  <a:pt x="45" y="45"/>
                </a:cubicBezTo>
                <a:lnTo>
                  <a:pt x="45" y="11"/>
                </a:lnTo>
                <a:close/>
                <a:moveTo>
                  <a:pt x="40" y="22"/>
                </a:moveTo>
                <a:cubicBezTo>
                  <a:pt x="29" y="38"/>
                  <a:pt x="29" y="38"/>
                  <a:pt x="29" y="38"/>
                </a:cubicBezTo>
                <a:cubicBezTo>
                  <a:pt x="29" y="39"/>
                  <a:pt x="28" y="39"/>
                  <a:pt x="27" y="39"/>
                </a:cubicBezTo>
                <a:cubicBezTo>
                  <a:pt x="26" y="39"/>
                  <a:pt x="26" y="39"/>
                  <a:pt x="25" y="38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3" y="21"/>
                  <a:pt x="14" y="20"/>
                </a:cubicBezTo>
                <a:cubicBezTo>
                  <a:pt x="14" y="19"/>
                  <a:pt x="15" y="19"/>
                  <a:pt x="16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40" y="19"/>
                  <a:pt x="41" y="20"/>
                </a:cubicBezTo>
                <a:cubicBezTo>
                  <a:pt x="41" y="21"/>
                  <a:pt x="41" y="22"/>
                  <a:pt x="40" y="2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41"/>
          <p:cNvSpPr>
            <a:spLocks noEditPoints="1"/>
          </p:cNvSpPr>
          <p:nvPr/>
        </p:nvSpPr>
        <p:spPr bwMode="auto">
          <a:xfrm>
            <a:off x="9920670" y="171189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11"/>
              </a:cxn>
              <a:cxn ang="0">
                <a:pos x="44" y="9"/>
              </a:cxn>
              <a:cxn ang="0">
                <a:pos x="10" y="9"/>
              </a:cxn>
              <a:cxn ang="0">
                <a:pos x="9" y="11"/>
              </a:cxn>
              <a:cxn ang="0">
                <a:pos x="9" y="45"/>
              </a:cxn>
              <a:cxn ang="0">
                <a:pos x="10" y="46"/>
              </a:cxn>
              <a:cxn ang="0">
                <a:pos x="44" y="46"/>
              </a:cxn>
              <a:cxn ang="0">
                <a:pos x="45" y="45"/>
              </a:cxn>
              <a:cxn ang="0">
                <a:pos x="45" y="11"/>
              </a:cxn>
              <a:cxn ang="0">
                <a:pos x="38" y="30"/>
              </a:cxn>
              <a:cxn ang="0">
                <a:pos x="22" y="41"/>
              </a:cxn>
              <a:cxn ang="0">
                <a:pos x="19" y="41"/>
              </a:cxn>
              <a:cxn ang="0">
                <a:pos x="18" y="39"/>
              </a:cxn>
              <a:cxn ang="0">
                <a:pos x="18" y="16"/>
              </a:cxn>
              <a:cxn ang="0">
                <a:pos x="19" y="14"/>
              </a:cxn>
              <a:cxn ang="0">
                <a:pos x="22" y="14"/>
              </a:cxn>
              <a:cxn ang="0">
                <a:pos x="38" y="26"/>
              </a:cxn>
              <a:cxn ang="0">
                <a:pos x="39" y="28"/>
              </a:cxn>
              <a:cxn ang="0">
                <a:pos x="38" y="30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11"/>
                </a:moveTo>
                <a:cubicBezTo>
                  <a:pt x="45" y="10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10"/>
                  <a:pt x="9" y="11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10" y="46"/>
                </a:cubicBezTo>
                <a:cubicBezTo>
                  <a:pt x="44" y="46"/>
                  <a:pt x="44" y="46"/>
                  <a:pt x="44" y="46"/>
                </a:cubicBezTo>
                <a:cubicBezTo>
                  <a:pt x="45" y="46"/>
                  <a:pt x="45" y="46"/>
                  <a:pt x="45" y="45"/>
                </a:cubicBezTo>
                <a:lnTo>
                  <a:pt x="45" y="11"/>
                </a:lnTo>
                <a:close/>
                <a:moveTo>
                  <a:pt x="38" y="30"/>
                </a:moveTo>
                <a:cubicBezTo>
                  <a:pt x="22" y="41"/>
                  <a:pt x="22" y="41"/>
                  <a:pt x="22" y="41"/>
                </a:cubicBezTo>
                <a:cubicBezTo>
                  <a:pt x="21" y="42"/>
                  <a:pt x="20" y="42"/>
                  <a:pt x="19" y="41"/>
                </a:cubicBezTo>
                <a:cubicBezTo>
                  <a:pt x="19" y="41"/>
                  <a:pt x="18" y="40"/>
                  <a:pt x="18" y="39"/>
                </a:cubicBezTo>
                <a:cubicBezTo>
                  <a:pt x="18" y="16"/>
                  <a:pt x="18" y="16"/>
                  <a:pt x="18" y="16"/>
                </a:cubicBezTo>
                <a:cubicBezTo>
                  <a:pt x="18" y="15"/>
                  <a:pt x="19" y="15"/>
                  <a:pt x="19" y="14"/>
                </a:cubicBezTo>
                <a:cubicBezTo>
                  <a:pt x="20" y="14"/>
                  <a:pt x="21" y="14"/>
                  <a:pt x="22" y="14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9" y="27"/>
                  <a:pt x="39" y="28"/>
                </a:cubicBezTo>
                <a:cubicBezTo>
                  <a:pt x="39" y="28"/>
                  <a:pt x="38" y="29"/>
                  <a:pt x="38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Freeform 42"/>
          <p:cNvSpPr/>
          <p:nvPr/>
        </p:nvSpPr>
        <p:spPr bwMode="auto">
          <a:xfrm>
            <a:off x="10373930" y="1783336"/>
            <a:ext cx="123825" cy="68263"/>
          </a:xfrm>
          <a:custGeom>
            <a:avLst/>
            <a:gdLst/>
            <a:ahLst/>
            <a:cxnLst>
              <a:cxn ang="0">
                <a:pos x="34" y="20"/>
              </a:cxn>
              <a:cxn ang="0">
                <a:pos x="2" y="20"/>
              </a:cxn>
              <a:cxn ang="0">
                <a:pos x="0" y="18"/>
              </a:cxn>
              <a:cxn ang="0">
                <a:pos x="0" y="17"/>
              </a:cxn>
              <a:cxn ang="0">
                <a:pos x="16" y="1"/>
              </a:cxn>
              <a:cxn ang="0">
                <a:pos x="18" y="0"/>
              </a:cxn>
              <a:cxn ang="0">
                <a:pos x="20" y="1"/>
              </a:cxn>
              <a:cxn ang="0">
                <a:pos x="36" y="17"/>
              </a:cxn>
              <a:cxn ang="0">
                <a:pos x="36" y="18"/>
              </a:cxn>
              <a:cxn ang="0">
                <a:pos x="34" y="20"/>
              </a:cxn>
            </a:cxnLst>
            <a:rect l="0" t="0" r="r" b="b"/>
            <a:pathLst>
              <a:path w="36" h="20">
                <a:moveTo>
                  <a:pt x="34" y="20"/>
                </a:move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19" y="0"/>
                  <a:pt x="19" y="0"/>
                  <a:pt x="20" y="1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8"/>
                  <a:pt x="36" y="18"/>
                </a:cubicBezTo>
                <a:cubicBezTo>
                  <a:pt x="36" y="19"/>
                  <a:pt x="35" y="20"/>
                  <a:pt x="34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Freeform 43"/>
          <p:cNvSpPr/>
          <p:nvPr/>
        </p:nvSpPr>
        <p:spPr bwMode="auto">
          <a:xfrm>
            <a:off x="1584707" y="2140743"/>
            <a:ext cx="188913" cy="188913"/>
          </a:xfrm>
          <a:custGeom>
            <a:avLst/>
            <a:gdLst/>
            <a:ahLst/>
            <a:cxnLst>
              <a:cxn ang="0">
                <a:pos x="54" y="32"/>
              </a:cxn>
              <a:cxn ang="0">
                <a:pos x="55" y="35"/>
              </a:cxn>
              <a:cxn ang="0">
                <a:pos x="53" y="36"/>
              </a:cxn>
              <a:cxn ang="0">
                <a:pos x="46" y="38"/>
              </a:cxn>
              <a:cxn ang="0">
                <a:pos x="48" y="45"/>
              </a:cxn>
              <a:cxn ang="0">
                <a:pos x="47" y="47"/>
              </a:cxn>
              <a:cxn ang="0">
                <a:pos x="45" y="48"/>
              </a:cxn>
              <a:cxn ang="0">
                <a:pos x="38" y="46"/>
              </a:cxn>
              <a:cxn ang="0">
                <a:pos x="36" y="53"/>
              </a:cxn>
              <a:cxn ang="0">
                <a:pos x="35" y="55"/>
              </a:cxn>
              <a:cxn ang="0">
                <a:pos x="34" y="55"/>
              </a:cxn>
              <a:cxn ang="0">
                <a:pos x="32" y="54"/>
              </a:cxn>
              <a:cxn ang="0">
                <a:pos x="27" y="49"/>
              </a:cxn>
              <a:cxn ang="0">
                <a:pos x="22" y="54"/>
              </a:cxn>
              <a:cxn ang="0">
                <a:pos x="20" y="55"/>
              </a:cxn>
              <a:cxn ang="0">
                <a:pos x="18" y="53"/>
              </a:cxn>
              <a:cxn ang="0">
                <a:pos x="16" y="46"/>
              </a:cxn>
              <a:cxn ang="0">
                <a:pos x="10" y="48"/>
              </a:cxn>
              <a:cxn ang="0">
                <a:pos x="7" y="47"/>
              </a:cxn>
              <a:cxn ang="0">
                <a:pos x="7" y="45"/>
              </a:cxn>
              <a:cxn ang="0">
                <a:pos x="8" y="38"/>
              </a:cxn>
              <a:cxn ang="0">
                <a:pos x="2" y="36"/>
              </a:cxn>
              <a:cxn ang="0">
                <a:pos x="0" y="35"/>
              </a:cxn>
              <a:cxn ang="0">
                <a:pos x="1" y="32"/>
              </a:cxn>
              <a:cxn ang="0">
                <a:pos x="5" y="27"/>
              </a:cxn>
              <a:cxn ang="0">
                <a:pos x="1" y="23"/>
              </a:cxn>
              <a:cxn ang="0">
                <a:pos x="0" y="20"/>
              </a:cxn>
              <a:cxn ang="0">
                <a:pos x="2" y="18"/>
              </a:cxn>
              <a:cxn ang="0">
                <a:pos x="8" y="16"/>
              </a:cxn>
              <a:cxn ang="0">
                <a:pos x="7" y="10"/>
              </a:cxn>
              <a:cxn ang="0">
                <a:pos x="7" y="7"/>
              </a:cxn>
              <a:cxn ang="0">
                <a:pos x="10" y="7"/>
              </a:cxn>
              <a:cxn ang="0">
                <a:pos x="16" y="9"/>
              </a:cxn>
              <a:cxn ang="0">
                <a:pos x="18" y="2"/>
              </a:cxn>
              <a:cxn ang="0">
                <a:pos x="20" y="0"/>
              </a:cxn>
              <a:cxn ang="0">
                <a:pos x="22" y="1"/>
              </a:cxn>
              <a:cxn ang="0">
                <a:pos x="27" y="6"/>
              </a:cxn>
              <a:cxn ang="0">
                <a:pos x="32" y="1"/>
              </a:cxn>
              <a:cxn ang="0">
                <a:pos x="35" y="0"/>
              </a:cxn>
              <a:cxn ang="0">
                <a:pos x="36" y="2"/>
              </a:cxn>
              <a:cxn ang="0">
                <a:pos x="38" y="9"/>
              </a:cxn>
              <a:cxn ang="0">
                <a:pos x="45" y="7"/>
              </a:cxn>
              <a:cxn ang="0">
                <a:pos x="47" y="7"/>
              </a:cxn>
              <a:cxn ang="0">
                <a:pos x="48" y="10"/>
              </a:cxn>
              <a:cxn ang="0">
                <a:pos x="46" y="16"/>
              </a:cxn>
              <a:cxn ang="0">
                <a:pos x="53" y="18"/>
              </a:cxn>
              <a:cxn ang="0">
                <a:pos x="55" y="20"/>
              </a:cxn>
              <a:cxn ang="0">
                <a:pos x="54" y="23"/>
              </a:cxn>
              <a:cxn ang="0">
                <a:pos x="49" y="27"/>
              </a:cxn>
              <a:cxn ang="0">
                <a:pos x="54" y="32"/>
              </a:cxn>
            </a:cxnLst>
            <a:rect l="0" t="0" r="r" b="b"/>
            <a:pathLst>
              <a:path w="55" h="55">
                <a:moveTo>
                  <a:pt x="54" y="32"/>
                </a:moveTo>
                <a:cubicBezTo>
                  <a:pt x="54" y="33"/>
                  <a:pt x="55" y="34"/>
                  <a:pt x="55" y="35"/>
                </a:cubicBezTo>
                <a:cubicBezTo>
                  <a:pt x="54" y="36"/>
                  <a:pt x="54" y="36"/>
                  <a:pt x="53" y="36"/>
                </a:cubicBezTo>
                <a:cubicBezTo>
                  <a:pt x="46" y="38"/>
                  <a:pt x="46" y="38"/>
                  <a:pt x="46" y="38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6"/>
                  <a:pt x="48" y="47"/>
                  <a:pt x="47" y="47"/>
                </a:cubicBezTo>
                <a:cubicBezTo>
                  <a:pt x="47" y="48"/>
                  <a:pt x="46" y="48"/>
                  <a:pt x="45" y="48"/>
                </a:cubicBezTo>
                <a:cubicBezTo>
                  <a:pt x="38" y="46"/>
                  <a:pt x="38" y="46"/>
                  <a:pt x="38" y="46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4"/>
                  <a:pt x="35" y="54"/>
                  <a:pt x="35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3" y="55"/>
                  <a:pt x="32" y="54"/>
                  <a:pt x="32" y="54"/>
                </a:cubicBezTo>
                <a:cubicBezTo>
                  <a:pt x="27" y="49"/>
                  <a:pt x="27" y="49"/>
                  <a:pt x="27" y="49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5"/>
                  <a:pt x="21" y="55"/>
                  <a:pt x="20" y="55"/>
                </a:cubicBezTo>
                <a:cubicBezTo>
                  <a:pt x="19" y="54"/>
                  <a:pt x="18" y="54"/>
                  <a:pt x="18" y="53"/>
                </a:cubicBezTo>
                <a:cubicBezTo>
                  <a:pt x="16" y="46"/>
                  <a:pt x="16" y="46"/>
                  <a:pt x="16" y="46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8" y="48"/>
                  <a:pt x="7" y="47"/>
                </a:cubicBezTo>
                <a:cubicBezTo>
                  <a:pt x="7" y="47"/>
                  <a:pt x="6" y="46"/>
                  <a:pt x="7" y="45"/>
                </a:cubicBezTo>
                <a:cubicBezTo>
                  <a:pt x="8" y="38"/>
                  <a:pt x="8" y="38"/>
                  <a:pt x="8" y="38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6"/>
                  <a:pt x="0" y="35"/>
                </a:cubicBezTo>
                <a:cubicBezTo>
                  <a:pt x="0" y="34"/>
                  <a:pt x="0" y="33"/>
                  <a:pt x="1" y="32"/>
                </a:cubicBezTo>
                <a:cubicBezTo>
                  <a:pt x="5" y="27"/>
                  <a:pt x="5" y="27"/>
                  <a:pt x="5" y="27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2"/>
                  <a:pt x="0" y="21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9"/>
                  <a:pt x="7" y="8"/>
                  <a:pt x="7" y="7"/>
                </a:cubicBezTo>
                <a:cubicBezTo>
                  <a:pt x="8" y="7"/>
                  <a:pt x="9" y="6"/>
                  <a:pt x="10" y="7"/>
                </a:cubicBezTo>
                <a:cubicBezTo>
                  <a:pt x="16" y="9"/>
                  <a:pt x="16" y="9"/>
                  <a:pt x="16" y="9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27" y="6"/>
                  <a:pt x="27" y="6"/>
                  <a:pt x="27" y="6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8" y="9"/>
                  <a:pt x="38" y="9"/>
                  <a:pt x="38" y="9"/>
                </a:cubicBezTo>
                <a:cubicBezTo>
                  <a:pt x="45" y="7"/>
                  <a:pt x="45" y="7"/>
                  <a:pt x="45" y="7"/>
                </a:cubicBezTo>
                <a:cubicBezTo>
                  <a:pt x="46" y="6"/>
                  <a:pt x="47" y="7"/>
                  <a:pt x="47" y="7"/>
                </a:cubicBezTo>
                <a:cubicBezTo>
                  <a:pt x="48" y="8"/>
                  <a:pt x="48" y="9"/>
                  <a:pt x="48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4" y="19"/>
                  <a:pt x="55" y="20"/>
                </a:cubicBezTo>
                <a:cubicBezTo>
                  <a:pt x="55" y="21"/>
                  <a:pt x="54" y="22"/>
                  <a:pt x="54" y="23"/>
                </a:cubicBezTo>
                <a:cubicBezTo>
                  <a:pt x="49" y="27"/>
                  <a:pt x="49" y="27"/>
                  <a:pt x="49" y="27"/>
                </a:cubicBezTo>
                <a:lnTo>
                  <a:pt x="54" y="3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Freeform 44"/>
          <p:cNvSpPr>
            <a:spLocks noEditPoints="1"/>
          </p:cNvSpPr>
          <p:nvPr/>
        </p:nvSpPr>
        <p:spPr bwMode="auto">
          <a:xfrm>
            <a:off x="2003807" y="2123281"/>
            <a:ext cx="201613" cy="206375"/>
          </a:xfrm>
          <a:custGeom>
            <a:avLst/>
            <a:gdLst/>
            <a:ahLst/>
            <a:cxnLst>
              <a:cxn ang="0">
                <a:pos x="1" y="40"/>
              </a:cxn>
              <a:cxn ang="0">
                <a:pos x="1" y="38"/>
              </a:cxn>
              <a:cxn ang="0">
                <a:pos x="13" y="39"/>
              </a:cxn>
              <a:cxn ang="0">
                <a:pos x="28" y="19"/>
              </a:cxn>
              <a:cxn ang="0">
                <a:pos x="16" y="8"/>
              </a:cxn>
              <a:cxn ang="0">
                <a:pos x="8" y="14"/>
              </a:cxn>
              <a:cxn ang="0">
                <a:pos x="8" y="19"/>
              </a:cxn>
              <a:cxn ang="0">
                <a:pos x="17" y="37"/>
              </a:cxn>
              <a:cxn ang="0">
                <a:pos x="3" y="24"/>
              </a:cxn>
              <a:cxn ang="0">
                <a:pos x="3" y="9"/>
              </a:cxn>
              <a:cxn ang="0">
                <a:pos x="16" y="1"/>
              </a:cxn>
              <a:cxn ang="0">
                <a:pos x="35" y="16"/>
              </a:cxn>
              <a:cxn ang="0">
                <a:pos x="28" y="19"/>
              </a:cxn>
              <a:cxn ang="0">
                <a:pos x="5" y="55"/>
              </a:cxn>
              <a:cxn ang="0">
                <a:pos x="5" y="53"/>
              </a:cxn>
              <a:cxn ang="0">
                <a:pos x="15" y="44"/>
              </a:cxn>
              <a:cxn ang="0">
                <a:pos x="6" y="55"/>
              </a:cxn>
              <a:cxn ang="0">
                <a:pos x="20" y="60"/>
              </a:cxn>
              <a:cxn ang="0">
                <a:pos x="19" y="47"/>
              </a:cxn>
              <a:cxn ang="0">
                <a:pos x="21" y="47"/>
              </a:cxn>
              <a:cxn ang="0">
                <a:pos x="56" y="51"/>
              </a:cxn>
              <a:cxn ang="0">
                <a:pos x="43" y="59"/>
              </a:cxn>
              <a:cxn ang="0">
                <a:pos x="24" y="44"/>
              </a:cxn>
              <a:cxn ang="0">
                <a:pos x="31" y="42"/>
              </a:cxn>
              <a:cxn ang="0">
                <a:pos x="45" y="51"/>
              </a:cxn>
              <a:cxn ang="0">
                <a:pos x="52" y="44"/>
              </a:cxn>
              <a:cxn ang="0">
                <a:pos x="41" y="32"/>
              </a:cxn>
              <a:cxn ang="0">
                <a:pos x="44" y="24"/>
              </a:cxn>
              <a:cxn ang="0">
                <a:pos x="59" y="44"/>
              </a:cxn>
              <a:cxn ang="0">
                <a:pos x="40" y="13"/>
              </a:cxn>
              <a:cxn ang="0">
                <a:pos x="37" y="13"/>
              </a:cxn>
              <a:cxn ang="0">
                <a:pos x="39" y="0"/>
              </a:cxn>
              <a:cxn ang="0">
                <a:pos x="40" y="13"/>
              </a:cxn>
              <a:cxn ang="0">
                <a:pos x="44" y="16"/>
              </a:cxn>
              <a:cxn ang="0">
                <a:pos x="43" y="14"/>
              </a:cxn>
              <a:cxn ang="0">
                <a:pos x="54" y="5"/>
              </a:cxn>
              <a:cxn ang="0">
                <a:pos x="45" y="16"/>
              </a:cxn>
              <a:cxn ang="0">
                <a:pos x="47" y="22"/>
              </a:cxn>
              <a:cxn ang="0">
                <a:pos x="47" y="20"/>
              </a:cxn>
              <a:cxn ang="0">
                <a:pos x="59" y="21"/>
              </a:cxn>
            </a:cxnLst>
            <a:rect l="0" t="0" r="r" b="b"/>
            <a:pathLst>
              <a:path w="59" h="60">
                <a:moveTo>
                  <a:pt x="12" y="40"/>
                </a:move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9"/>
                  <a:pt x="0" y="38"/>
                  <a:pt x="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9"/>
                  <a:pt x="13" y="39"/>
                </a:cubicBezTo>
                <a:cubicBezTo>
                  <a:pt x="13" y="40"/>
                  <a:pt x="13" y="40"/>
                  <a:pt x="12" y="40"/>
                </a:cubicBezTo>
                <a:close/>
                <a:moveTo>
                  <a:pt x="28" y="19"/>
                </a:move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6" y="8"/>
                </a:cubicBezTo>
                <a:cubicBezTo>
                  <a:pt x="15" y="8"/>
                  <a:pt x="14" y="8"/>
                  <a:pt x="13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5"/>
                  <a:pt x="7" y="16"/>
                </a:cubicBezTo>
                <a:cubicBezTo>
                  <a:pt x="7" y="17"/>
                  <a:pt x="8" y="18"/>
                  <a:pt x="8" y="1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6" y="36"/>
                  <a:pt x="15" y="36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19"/>
                  <a:pt x="0" y="16"/>
                </a:cubicBezTo>
                <a:cubicBezTo>
                  <a:pt x="0" y="14"/>
                  <a:pt x="1" y="11"/>
                  <a:pt x="3" y="9"/>
                </a:cubicBezTo>
                <a:cubicBezTo>
                  <a:pt x="9" y="4"/>
                  <a:pt x="9" y="4"/>
                  <a:pt x="9" y="4"/>
                </a:cubicBezTo>
                <a:cubicBezTo>
                  <a:pt x="11" y="2"/>
                  <a:pt x="13" y="1"/>
                  <a:pt x="16" y="1"/>
                </a:cubicBezTo>
                <a:cubicBezTo>
                  <a:pt x="19" y="1"/>
                  <a:pt x="21" y="2"/>
                  <a:pt x="23" y="4"/>
                </a:cubicBezTo>
                <a:cubicBezTo>
                  <a:pt x="35" y="16"/>
                  <a:pt x="35" y="16"/>
                  <a:pt x="35" y="16"/>
                </a:cubicBezTo>
                <a:cubicBezTo>
                  <a:pt x="36" y="17"/>
                  <a:pt x="36" y="17"/>
                  <a:pt x="37" y="18"/>
                </a:cubicBezTo>
                <a:lnTo>
                  <a:pt x="28" y="19"/>
                </a:lnTo>
                <a:close/>
                <a:moveTo>
                  <a:pt x="6" y="55"/>
                </a:moveTo>
                <a:cubicBezTo>
                  <a:pt x="6" y="55"/>
                  <a:pt x="6" y="55"/>
                  <a:pt x="5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4" y="54"/>
                  <a:pt x="4" y="54"/>
                  <a:pt x="5" y="5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4"/>
                  <a:pt x="15" y="44"/>
                </a:cubicBezTo>
                <a:cubicBezTo>
                  <a:pt x="16" y="45"/>
                  <a:pt x="16" y="45"/>
                  <a:pt x="15" y="46"/>
                </a:cubicBezTo>
                <a:lnTo>
                  <a:pt x="6" y="55"/>
                </a:lnTo>
                <a:close/>
                <a:moveTo>
                  <a:pt x="21" y="59"/>
                </a:moveTo>
                <a:cubicBezTo>
                  <a:pt x="21" y="59"/>
                  <a:pt x="21" y="60"/>
                  <a:pt x="20" y="60"/>
                </a:cubicBezTo>
                <a:cubicBezTo>
                  <a:pt x="20" y="60"/>
                  <a:pt x="19" y="59"/>
                  <a:pt x="19" y="59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20" y="46"/>
                  <a:pt x="20" y="46"/>
                </a:cubicBezTo>
                <a:cubicBezTo>
                  <a:pt x="21" y="46"/>
                  <a:pt x="21" y="47"/>
                  <a:pt x="21" y="47"/>
                </a:cubicBezTo>
                <a:lnTo>
                  <a:pt x="21" y="59"/>
                </a:lnTo>
                <a:close/>
                <a:moveTo>
                  <a:pt x="56" y="51"/>
                </a:moveTo>
                <a:cubicBezTo>
                  <a:pt x="50" y="56"/>
                  <a:pt x="50" y="56"/>
                  <a:pt x="50" y="56"/>
                </a:cubicBezTo>
                <a:cubicBezTo>
                  <a:pt x="48" y="58"/>
                  <a:pt x="46" y="59"/>
                  <a:pt x="43" y="59"/>
                </a:cubicBezTo>
                <a:cubicBezTo>
                  <a:pt x="40" y="59"/>
                  <a:pt x="38" y="58"/>
                  <a:pt x="36" y="56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4"/>
                  <a:pt x="23" y="43"/>
                  <a:pt x="22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41" y="51"/>
                  <a:pt x="41" y="51"/>
                  <a:pt x="41" y="51"/>
                </a:cubicBezTo>
                <a:cubicBezTo>
                  <a:pt x="42" y="53"/>
                  <a:pt x="44" y="53"/>
                  <a:pt x="45" y="51"/>
                </a:cubicBezTo>
                <a:cubicBezTo>
                  <a:pt x="51" y="46"/>
                  <a:pt x="51" y="46"/>
                  <a:pt x="51" y="46"/>
                </a:cubicBezTo>
                <a:cubicBezTo>
                  <a:pt x="51" y="46"/>
                  <a:pt x="52" y="45"/>
                  <a:pt x="52" y="44"/>
                </a:cubicBezTo>
                <a:cubicBezTo>
                  <a:pt x="52" y="43"/>
                  <a:pt x="51" y="42"/>
                  <a:pt x="51" y="41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3"/>
                  <a:pt x="43" y="24"/>
                  <a:pt x="44" y="24"/>
                </a:cubicBezTo>
                <a:cubicBezTo>
                  <a:pt x="56" y="36"/>
                  <a:pt x="56" y="36"/>
                  <a:pt x="56" y="36"/>
                </a:cubicBezTo>
                <a:cubicBezTo>
                  <a:pt x="58" y="38"/>
                  <a:pt x="59" y="41"/>
                  <a:pt x="59" y="44"/>
                </a:cubicBezTo>
                <a:cubicBezTo>
                  <a:pt x="59" y="47"/>
                  <a:pt x="58" y="49"/>
                  <a:pt x="56" y="51"/>
                </a:cubicBezTo>
                <a:close/>
                <a:moveTo>
                  <a:pt x="40" y="13"/>
                </a:moveTo>
                <a:cubicBezTo>
                  <a:pt x="40" y="14"/>
                  <a:pt x="39" y="14"/>
                  <a:pt x="39" y="14"/>
                </a:cubicBezTo>
                <a:cubicBezTo>
                  <a:pt x="38" y="14"/>
                  <a:pt x="37" y="14"/>
                  <a:pt x="37" y="13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8" y="0"/>
                  <a:pt x="39" y="0"/>
                </a:cubicBezTo>
                <a:cubicBezTo>
                  <a:pt x="39" y="0"/>
                  <a:pt x="40" y="1"/>
                  <a:pt x="40" y="1"/>
                </a:cubicBezTo>
                <a:lnTo>
                  <a:pt x="40" y="13"/>
                </a:lnTo>
                <a:close/>
                <a:moveTo>
                  <a:pt x="45" y="16"/>
                </a:moveTo>
                <a:cubicBezTo>
                  <a:pt x="45" y="16"/>
                  <a:pt x="45" y="16"/>
                  <a:pt x="44" y="16"/>
                </a:cubicBezTo>
                <a:cubicBezTo>
                  <a:pt x="44" y="16"/>
                  <a:pt x="44" y="16"/>
                  <a:pt x="43" y="16"/>
                </a:cubicBezTo>
                <a:cubicBezTo>
                  <a:pt x="43" y="16"/>
                  <a:pt x="43" y="15"/>
                  <a:pt x="43" y="14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5"/>
                  <a:pt x="54" y="5"/>
                  <a:pt x="54" y="5"/>
                </a:cubicBezTo>
                <a:cubicBezTo>
                  <a:pt x="55" y="6"/>
                  <a:pt x="55" y="6"/>
                  <a:pt x="54" y="7"/>
                </a:cubicBezTo>
                <a:lnTo>
                  <a:pt x="45" y="16"/>
                </a:lnTo>
                <a:close/>
                <a:moveTo>
                  <a:pt x="58" y="22"/>
                </a:moveTo>
                <a:cubicBezTo>
                  <a:pt x="47" y="22"/>
                  <a:pt x="47" y="22"/>
                  <a:pt x="47" y="22"/>
                </a:cubicBezTo>
                <a:cubicBezTo>
                  <a:pt x="46" y="22"/>
                  <a:pt x="45" y="22"/>
                  <a:pt x="45" y="21"/>
                </a:cubicBezTo>
                <a:cubicBezTo>
                  <a:pt x="45" y="20"/>
                  <a:pt x="46" y="20"/>
                  <a:pt x="47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59" y="20"/>
                  <a:pt x="59" y="21"/>
                </a:cubicBezTo>
                <a:cubicBezTo>
                  <a:pt x="59" y="22"/>
                  <a:pt x="59" y="22"/>
                  <a:pt x="58" y="2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" name="Freeform 45"/>
          <p:cNvSpPr>
            <a:spLocks noEditPoints="1"/>
          </p:cNvSpPr>
          <p:nvPr/>
        </p:nvSpPr>
        <p:spPr bwMode="auto">
          <a:xfrm>
            <a:off x="2497520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46"/>
          <p:cNvSpPr>
            <a:spLocks noEditPoints="1"/>
          </p:cNvSpPr>
          <p:nvPr/>
        </p:nvSpPr>
        <p:spPr bwMode="auto">
          <a:xfrm>
            <a:off x="2992820" y="2140743"/>
            <a:ext cx="188913" cy="188913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47"/>
          <p:cNvSpPr>
            <a:spLocks noEditPoints="1"/>
          </p:cNvSpPr>
          <p:nvPr/>
        </p:nvSpPr>
        <p:spPr bwMode="auto">
          <a:xfrm>
            <a:off x="3488120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6"/>
              </a:cxn>
              <a:cxn ang="0">
                <a:pos x="45" y="22"/>
              </a:cxn>
              <a:cxn ang="0">
                <a:pos x="41" y="19"/>
              </a:cxn>
              <a:cxn ang="0">
                <a:pos x="38" y="19"/>
              </a:cxn>
              <a:cxn ang="0">
                <a:pos x="27" y="30"/>
              </a:cxn>
              <a:cxn ang="0">
                <a:pos x="16" y="19"/>
              </a:cxn>
              <a:cxn ang="0">
                <a:pos x="13" y="19"/>
              </a:cxn>
              <a:cxn ang="0">
                <a:pos x="9" y="22"/>
              </a:cxn>
              <a:cxn ang="0">
                <a:pos x="9" y="26"/>
              </a:cxn>
              <a:cxn ang="0">
                <a:pos x="26" y="42"/>
              </a:cxn>
              <a:cxn ang="0">
                <a:pos x="29" y="42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6"/>
                </a:moveTo>
                <a:cubicBezTo>
                  <a:pt x="46" y="25"/>
                  <a:pt x="46" y="23"/>
                  <a:pt x="45" y="22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18"/>
                  <a:pt x="39" y="18"/>
                  <a:pt x="38" y="19"/>
                </a:cubicBezTo>
                <a:cubicBezTo>
                  <a:pt x="27" y="30"/>
                  <a:pt x="27" y="30"/>
                  <a:pt x="27" y="30"/>
                </a:cubicBezTo>
                <a:cubicBezTo>
                  <a:pt x="16" y="19"/>
                  <a:pt x="16" y="19"/>
                  <a:pt x="16" y="19"/>
                </a:cubicBezTo>
                <a:cubicBezTo>
                  <a:pt x="15" y="18"/>
                  <a:pt x="14" y="18"/>
                  <a:pt x="13" y="19"/>
                </a:cubicBezTo>
                <a:cubicBezTo>
                  <a:pt x="9" y="22"/>
                  <a:pt x="9" y="22"/>
                  <a:pt x="9" y="22"/>
                </a:cubicBezTo>
                <a:cubicBezTo>
                  <a:pt x="8" y="23"/>
                  <a:pt x="8" y="25"/>
                  <a:pt x="9" y="26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3"/>
                  <a:pt x="28" y="43"/>
                  <a:pt x="29" y="42"/>
                </a:cubicBezTo>
                <a:lnTo>
                  <a:pt x="45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Freeform 48"/>
          <p:cNvSpPr>
            <a:spLocks noEditPoints="1"/>
          </p:cNvSpPr>
          <p:nvPr/>
        </p:nvSpPr>
        <p:spPr bwMode="auto">
          <a:xfrm>
            <a:off x="3983420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2" y="29"/>
              </a:cxn>
              <a:cxn ang="0">
                <a:pos x="42" y="26"/>
              </a:cxn>
              <a:cxn ang="0">
                <a:pos x="25" y="10"/>
              </a:cxn>
              <a:cxn ang="0">
                <a:pos x="22" y="10"/>
              </a:cxn>
              <a:cxn ang="0">
                <a:pos x="19" y="13"/>
              </a:cxn>
              <a:cxn ang="0">
                <a:pos x="19" y="16"/>
              </a:cxn>
              <a:cxn ang="0">
                <a:pos x="29" y="27"/>
              </a:cxn>
              <a:cxn ang="0">
                <a:pos x="19" y="38"/>
              </a:cxn>
              <a:cxn ang="0">
                <a:pos x="19" y="42"/>
              </a:cxn>
              <a:cxn ang="0">
                <a:pos x="22" y="45"/>
              </a:cxn>
              <a:cxn ang="0">
                <a:pos x="25" y="45"/>
              </a:cxn>
              <a:cxn ang="0">
                <a:pos x="42" y="29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2" y="29"/>
                </a:moveTo>
                <a:cubicBezTo>
                  <a:pt x="42" y="28"/>
                  <a:pt x="42" y="27"/>
                  <a:pt x="42" y="26"/>
                </a:cubicBezTo>
                <a:cubicBezTo>
                  <a:pt x="25" y="10"/>
                  <a:pt x="25" y="10"/>
                  <a:pt x="25" y="10"/>
                </a:cubicBezTo>
                <a:cubicBezTo>
                  <a:pt x="24" y="9"/>
                  <a:pt x="23" y="9"/>
                  <a:pt x="22" y="10"/>
                </a:cubicBezTo>
                <a:cubicBezTo>
                  <a:pt x="19" y="13"/>
                  <a:pt x="19" y="13"/>
                  <a:pt x="19" y="13"/>
                </a:cubicBezTo>
                <a:cubicBezTo>
                  <a:pt x="18" y="14"/>
                  <a:pt x="18" y="15"/>
                  <a:pt x="19" y="16"/>
                </a:cubicBezTo>
                <a:cubicBezTo>
                  <a:pt x="29" y="27"/>
                  <a:pt x="29" y="27"/>
                  <a:pt x="29" y="27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9"/>
                  <a:pt x="18" y="41"/>
                  <a:pt x="19" y="42"/>
                </a:cubicBezTo>
                <a:cubicBezTo>
                  <a:pt x="22" y="45"/>
                  <a:pt x="22" y="45"/>
                  <a:pt x="22" y="45"/>
                </a:cubicBezTo>
                <a:cubicBezTo>
                  <a:pt x="23" y="46"/>
                  <a:pt x="24" y="46"/>
                  <a:pt x="25" y="45"/>
                </a:cubicBezTo>
                <a:lnTo>
                  <a:pt x="42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49"/>
          <p:cNvSpPr/>
          <p:nvPr/>
        </p:nvSpPr>
        <p:spPr bwMode="auto">
          <a:xfrm>
            <a:off x="4488245" y="2189956"/>
            <a:ext cx="198438" cy="130175"/>
          </a:xfrm>
          <a:custGeom>
            <a:avLst/>
            <a:gdLst/>
            <a:ahLst/>
            <a:cxnLst>
              <a:cxn ang="0">
                <a:pos x="30" y="37"/>
              </a:cxn>
              <a:cxn ang="0">
                <a:pos x="27" y="37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29" y="20"/>
              </a:cxn>
              <a:cxn ang="0">
                <a:pos x="48" y="1"/>
              </a:cxn>
              <a:cxn ang="0">
                <a:pos x="51" y="1"/>
              </a:cxn>
              <a:cxn ang="0">
                <a:pos x="57" y="7"/>
              </a:cxn>
              <a:cxn ang="0">
                <a:pos x="57" y="10"/>
              </a:cxn>
              <a:cxn ang="0">
                <a:pos x="30" y="37"/>
              </a:cxn>
            </a:cxnLst>
            <a:rect l="0" t="0" r="r" b="b"/>
            <a:pathLst>
              <a:path w="58" h="38">
                <a:moveTo>
                  <a:pt x="30" y="37"/>
                </a:moveTo>
                <a:cubicBezTo>
                  <a:pt x="29" y="38"/>
                  <a:pt x="28" y="38"/>
                  <a:pt x="27" y="37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29" y="20"/>
                  <a:pt x="29" y="20"/>
                  <a:pt x="29" y="20"/>
                </a:cubicBezTo>
                <a:cubicBezTo>
                  <a:pt x="48" y="1"/>
                  <a:pt x="48" y="1"/>
                  <a:pt x="48" y="1"/>
                </a:cubicBezTo>
                <a:cubicBezTo>
                  <a:pt x="49" y="0"/>
                  <a:pt x="50" y="0"/>
                  <a:pt x="51" y="1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8" y="9"/>
                  <a:pt x="57" y="10"/>
                </a:cubicBezTo>
                <a:lnTo>
                  <a:pt x="30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9" name="Freeform 50"/>
          <p:cNvSpPr/>
          <p:nvPr/>
        </p:nvSpPr>
        <p:spPr bwMode="auto">
          <a:xfrm>
            <a:off x="4981957" y="2128043"/>
            <a:ext cx="128588" cy="198438"/>
          </a:xfrm>
          <a:custGeom>
            <a:avLst/>
            <a:gdLst/>
            <a:ahLst/>
            <a:cxnLst>
              <a:cxn ang="0">
                <a:pos x="10" y="57"/>
              </a:cxn>
              <a:cxn ang="0">
                <a:pos x="7" y="57"/>
              </a:cxn>
              <a:cxn ang="0">
                <a:pos x="1" y="51"/>
              </a:cxn>
              <a:cxn ang="0">
                <a:pos x="1" y="48"/>
              </a:cxn>
              <a:cxn ang="0">
                <a:pos x="20" y="29"/>
              </a:cxn>
              <a:cxn ang="0">
                <a:pos x="1" y="10"/>
              </a:cxn>
              <a:cxn ang="0">
                <a:pos x="1" y="7"/>
              </a:cxn>
              <a:cxn ang="0">
                <a:pos x="7" y="1"/>
              </a:cxn>
              <a:cxn ang="0">
                <a:pos x="10" y="1"/>
              </a:cxn>
              <a:cxn ang="0">
                <a:pos x="36" y="27"/>
              </a:cxn>
              <a:cxn ang="0">
                <a:pos x="36" y="31"/>
              </a:cxn>
              <a:cxn ang="0">
                <a:pos x="10" y="57"/>
              </a:cxn>
            </a:cxnLst>
            <a:rect l="0" t="0" r="r" b="b"/>
            <a:pathLst>
              <a:path w="37" h="58">
                <a:moveTo>
                  <a:pt x="10" y="57"/>
                </a:moveTo>
                <a:cubicBezTo>
                  <a:pt x="9" y="58"/>
                  <a:pt x="7" y="58"/>
                  <a:pt x="7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0" y="50"/>
                  <a:pt x="0" y="49"/>
                  <a:pt x="1" y="48"/>
                </a:cubicBezTo>
                <a:cubicBezTo>
                  <a:pt x="20" y="29"/>
                  <a:pt x="20" y="29"/>
                  <a:pt x="20" y="29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9"/>
                  <a:pt x="0" y="8"/>
                  <a:pt x="1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9" y="0"/>
                  <a:pt x="10" y="1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8"/>
                  <a:pt x="37" y="30"/>
                  <a:pt x="36" y="31"/>
                </a:cubicBezTo>
                <a:lnTo>
                  <a:pt x="10" y="5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Freeform 51"/>
          <p:cNvSpPr>
            <a:spLocks noEditPoints="1"/>
          </p:cNvSpPr>
          <p:nvPr/>
        </p:nvSpPr>
        <p:spPr bwMode="auto">
          <a:xfrm>
            <a:off x="5474082" y="2143918"/>
            <a:ext cx="141288" cy="200025"/>
          </a:xfrm>
          <a:custGeom>
            <a:avLst/>
            <a:gdLst/>
            <a:ahLst/>
            <a:cxnLst>
              <a:cxn ang="0">
                <a:pos x="30" y="24"/>
              </a:cxn>
              <a:cxn ang="0">
                <a:pos x="30" y="54"/>
              </a:cxn>
              <a:cxn ang="0">
                <a:pos x="26" y="58"/>
              </a:cxn>
              <a:cxn ang="0">
                <a:pos x="22" y="54"/>
              </a:cxn>
              <a:cxn ang="0">
                <a:pos x="22" y="40"/>
              </a:cxn>
              <a:cxn ang="0">
                <a:pos x="19" y="40"/>
              </a:cxn>
              <a:cxn ang="0">
                <a:pos x="19" y="54"/>
              </a:cxn>
              <a:cxn ang="0">
                <a:pos x="15" y="58"/>
              </a:cxn>
              <a:cxn ang="0">
                <a:pos x="11" y="54"/>
              </a:cxn>
              <a:cxn ang="0">
                <a:pos x="11" y="24"/>
              </a:cxn>
              <a:cxn ang="0">
                <a:pos x="1" y="14"/>
              </a:cxn>
              <a:cxn ang="0">
                <a:pos x="1" y="9"/>
              </a:cxn>
              <a:cxn ang="0">
                <a:pos x="6" y="9"/>
              </a:cxn>
              <a:cxn ang="0">
                <a:pos x="14" y="17"/>
              </a:cxn>
              <a:cxn ang="0">
                <a:pos x="27" y="17"/>
              </a:cxn>
              <a:cxn ang="0">
                <a:pos x="35" y="9"/>
              </a:cxn>
              <a:cxn ang="0">
                <a:pos x="40" y="9"/>
              </a:cxn>
              <a:cxn ang="0">
                <a:pos x="40" y="14"/>
              </a:cxn>
              <a:cxn ang="0">
                <a:pos x="30" y="24"/>
              </a:cxn>
              <a:cxn ang="0">
                <a:pos x="21" y="16"/>
              </a:cxn>
              <a:cxn ang="0">
                <a:pos x="13" y="8"/>
              </a:cxn>
              <a:cxn ang="0">
                <a:pos x="21" y="0"/>
              </a:cxn>
              <a:cxn ang="0">
                <a:pos x="29" y="8"/>
              </a:cxn>
              <a:cxn ang="0">
                <a:pos x="21" y="16"/>
              </a:cxn>
            </a:cxnLst>
            <a:rect l="0" t="0" r="r" b="b"/>
            <a:pathLst>
              <a:path w="41" h="58">
                <a:moveTo>
                  <a:pt x="30" y="24"/>
                </a:moveTo>
                <a:cubicBezTo>
                  <a:pt x="30" y="54"/>
                  <a:pt x="30" y="54"/>
                  <a:pt x="30" y="54"/>
                </a:cubicBezTo>
                <a:cubicBezTo>
                  <a:pt x="30" y="56"/>
                  <a:pt x="28" y="58"/>
                  <a:pt x="26" y="58"/>
                </a:cubicBezTo>
                <a:cubicBezTo>
                  <a:pt x="24" y="58"/>
                  <a:pt x="22" y="56"/>
                  <a:pt x="22" y="54"/>
                </a:cubicBezTo>
                <a:cubicBezTo>
                  <a:pt x="22" y="40"/>
                  <a:pt x="22" y="40"/>
                  <a:pt x="22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6"/>
                  <a:pt x="18" y="58"/>
                  <a:pt x="15" y="58"/>
                </a:cubicBezTo>
                <a:cubicBezTo>
                  <a:pt x="13" y="58"/>
                  <a:pt x="11" y="56"/>
                  <a:pt x="11" y="54"/>
                </a:cubicBezTo>
                <a:cubicBezTo>
                  <a:pt x="11" y="24"/>
                  <a:pt x="11" y="24"/>
                  <a:pt x="11" y="2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3"/>
                  <a:pt x="0" y="10"/>
                  <a:pt x="1" y="9"/>
                </a:cubicBezTo>
                <a:cubicBezTo>
                  <a:pt x="2" y="8"/>
                  <a:pt x="5" y="8"/>
                  <a:pt x="6" y="9"/>
                </a:cubicBezTo>
                <a:cubicBezTo>
                  <a:pt x="14" y="17"/>
                  <a:pt x="14" y="17"/>
                  <a:pt x="14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35" y="9"/>
                  <a:pt x="35" y="9"/>
                  <a:pt x="35" y="9"/>
                </a:cubicBezTo>
                <a:cubicBezTo>
                  <a:pt x="37" y="8"/>
                  <a:pt x="39" y="8"/>
                  <a:pt x="40" y="9"/>
                </a:cubicBezTo>
                <a:cubicBezTo>
                  <a:pt x="41" y="10"/>
                  <a:pt x="41" y="13"/>
                  <a:pt x="40" y="14"/>
                </a:cubicBezTo>
                <a:lnTo>
                  <a:pt x="30" y="24"/>
                </a:lnTo>
                <a:close/>
                <a:moveTo>
                  <a:pt x="21" y="16"/>
                </a:moveTo>
                <a:cubicBezTo>
                  <a:pt x="16" y="16"/>
                  <a:pt x="13" y="12"/>
                  <a:pt x="13" y="8"/>
                </a:cubicBezTo>
                <a:cubicBezTo>
                  <a:pt x="13" y="4"/>
                  <a:pt x="16" y="0"/>
                  <a:pt x="21" y="0"/>
                </a:cubicBezTo>
                <a:cubicBezTo>
                  <a:pt x="25" y="0"/>
                  <a:pt x="29" y="4"/>
                  <a:pt x="29" y="8"/>
                </a:cubicBezTo>
                <a:cubicBezTo>
                  <a:pt x="29" y="12"/>
                  <a:pt x="25" y="16"/>
                  <a:pt x="21" y="1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Freeform 52"/>
          <p:cNvSpPr>
            <a:spLocks noEditPoints="1"/>
          </p:cNvSpPr>
          <p:nvPr/>
        </p:nvSpPr>
        <p:spPr bwMode="auto">
          <a:xfrm>
            <a:off x="5961445" y="2140743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Freeform 53"/>
          <p:cNvSpPr/>
          <p:nvPr/>
        </p:nvSpPr>
        <p:spPr bwMode="auto">
          <a:xfrm>
            <a:off x="6456745" y="2140743"/>
            <a:ext cx="233363" cy="173038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4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5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54"/>
          <p:cNvSpPr>
            <a:spLocks noEditPoints="1"/>
          </p:cNvSpPr>
          <p:nvPr/>
        </p:nvSpPr>
        <p:spPr bwMode="auto">
          <a:xfrm>
            <a:off x="6952045" y="2140743"/>
            <a:ext cx="233363" cy="173038"/>
          </a:xfrm>
          <a:custGeom>
            <a:avLst/>
            <a:gdLst/>
            <a:ahLst/>
            <a:cxnLst>
              <a:cxn ang="0">
                <a:pos x="55" y="50"/>
              </a:cxn>
              <a:cxn ang="0">
                <a:pos x="16" y="50"/>
              </a:cxn>
              <a:cxn ang="0">
                <a:pos x="0" y="34"/>
              </a:cxn>
              <a:cxn ang="0">
                <a:pos x="9" y="20"/>
              </a:cxn>
              <a:cxn ang="0">
                <a:pos x="9" y="18"/>
              </a:cxn>
              <a:cxn ang="0">
                <a:pos x="27" y="0"/>
              </a:cxn>
              <a:cxn ang="0">
                <a:pos x="44" y="11"/>
              </a:cxn>
              <a:cxn ang="0">
                <a:pos x="50" y="9"/>
              </a:cxn>
              <a:cxn ang="0">
                <a:pos x="59" y="18"/>
              </a:cxn>
              <a:cxn ang="0">
                <a:pos x="58" y="23"/>
              </a:cxn>
              <a:cxn ang="0">
                <a:pos x="68" y="36"/>
              </a:cxn>
              <a:cxn ang="0">
                <a:pos x="55" y="50"/>
              </a:cxn>
              <a:cxn ang="0">
                <a:pos x="45" y="25"/>
              </a:cxn>
              <a:cxn ang="0">
                <a:pos x="33" y="13"/>
              </a:cxn>
              <a:cxn ang="0">
                <a:pos x="32" y="12"/>
              </a:cxn>
              <a:cxn ang="0">
                <a:pos x="31" y="13"/>
              </a:cxn>
              <a:cxn ang="0">
                <a:pos x="18" y="25"/>
              </a:cxn>
              <a:cxn ang="0">
                <a:pos x="18" y="26"/>
              </a:cxn>
              <a:cxn ang="0">
                <a:pos x="19" y="27"/>
              </a:cxn>
              <a:cxn ang="0">
                <a:pos x="27" y="27"/>
              </a:cxn>
              <a:cxn ang="0">
                <a:pos x="27" y="40"/>
              </a:cxn>
              <a:cxn ang="0">
                <a:pos x="28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27"/>
              </a:cxn>
              <a:cxn ang="0">
                <a:pos x="44" y="27"/>
              </a:cxn>
              <a:cxn ang="0">
                <a:pos x="45" y="26"/>
              </a:cxn>
              <a:cxn ang="0">
                <a:pos x="45" y="25"/>
              </a:cxn>
            </a:cxnLst>
            <a:rect l="0" t="0" r="r" b="b"/>
            <a:pathLst>
              <a:path w="68" h="50">
                <a:moveTo>
                  <a:pt x="55" y="50"/>
                </a:moveTo>
                <a:cubicBezTo>
                  <a:pt x="16" y="50"/>
                  <a:pt x="16" y="50"/>
                  <a:pt x="16" y="50"/>
                </a:cubicBezTo>
                <a:cubicBezTo>
                  <a:pt x="7" y="50"/>
                  <a:pt x="0" y="43"/>
                  <a:pt x="0" y="34"/>
                </a:cubicBezTo>
                <a:cubicBezTo>
                  <a:pt x="0" y="28"/>
                  <a:pt x="3" y="22"/>
                  <a:pt x="9" y="20"/>
                </a:cubicBezTo>
                <a:cubicBezTo>
                  <a:pt x="9" y="19"/>
                  <a:pt x="9" y="19"/>
                  <a:pt x="9" y="18"/>
                </a:cubicBezTo>
                <a:cubicBezTo>
                  <a:pt x="9" y="8"/>
                  <a:pt x="17" y="0"/>
                  <a:pt x="27" y="0"/>
                </a:cubicBezTo>
                <a:cubicBezTo>
                  <a:pt x="35" y="0"/>
                  <a:pt x="41" y="4"/>
                  <a:pt x="44" y="11"/>
                </a:cubicBezTo>
                <a:cubicBezTo>
                  <a:pt x="46" y="10"/>
                  <a:pt x="48" y="9"/>
                  <a:pt x="50" y="9"/>
                </a:cubicBezTo>
                <a:cubicBezTo>
                  <a:pt x="55" y="9"/>
                  <a:pt x="59" y="13"/>
                  <a:pt x="59" y="18"/>
                </a:cubicBezTo>
                <a:cubicBezTo>
                  <a:pt x="59" y="20"/>
                  <a:pt x="59" y="22"/>
                  <a:pt x="58" y="23"/>
                </a:cubicBezTo>
                <a:cubicBezTo>
                  <a:pt x="64" y="25"/>
                  <a:pt x="68" y="30"/>
                  <a:pt x="68" y="36"/>
                </a:cubicBezTo>
                <a:cubicBezTo>
                  <a:pt x="68" y="44"/>
                  <a:pt x="62" y="50"/>
                  <a:pt x="55" y="50"/>
                </a:cubicBezTo>
                <a:close/>
                <a:moveTo>
                  <a:pt x="45" y="25"/>
                </a:moveTo>
                <a:cubicBezTo>
                  <a:pt x="33" y="13"/>
                  <a:pt x="33" y="13"/>
                  <a:pt x="33" y="13"/>
                </a:cubicBezTo>
                <a:cubicBezTo>
                  <a:pt x="32" y="13"/>
                  <a:pt x="32" y="12"/>
                  <a:pt x="32" y="12"/>
                </a:cubicBezTo>
                <a:cubicBezTo>
                  <a:pt x="31" y="12"/>
                  <a:pt x="31" y="13"/>
                  <a:pt x="31" y="13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8" y="41"/>
                  <a:pt x="28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1"/>
                  <a:pt x="36" y="40"/>
                </a:cubicBezTo>
                <a:cubicBezTo>
                  <a:pt x="36" y="27"/>
                  <a:pt x="36" y="27"/>
                  <a:pt x="36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7"/>
                  <a:pt x="45" y="26"/>
                </a:cubicBezTo>
                <a:cubicBezTo>
                  <a:pt x="45" y="26"/>
                  <a:pt x="45" y="26"/>
                  <a:pt x="45" y="2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5"/>
          <p:cNvSpPr>
            <a:spLocks noEditPoints="1"/>
          </p:cNvSpPr>
          <p:nvPr/>
        </p:nvSpPr>
        <p:spPr bwMode="auto">
          <a:xfrm>
            <a:off x="7450520" y="2158206"/>
            <a:ext cx="225425" cy="168275"/>
          </a:xfrm>
          <a:custGeom>
            <a:avLst/>
            <a:gdLst/>
            <a:ahLst/>
            <a:cxnLst>
              <a:cxn ang="0">
                <a:pos x="19" y="42"/>
              </a:cxn>
              <a:cxn ang="0">
                <a:pos x="17" y="42"/>
              </a:cxn>
              <a:cxn ang="0">
                <a:pos x="1" y="25"/>
              </a:cxn>
              <a:cxn ang="0">
                <a:pos x="1" y="24"/>
              </a:cxn>
              <a:cxn ang="0">
                <a:pos x="17" y="7"/>
              </a:cxn>
              <a:cxn ang="0">
                <a:pos x="19" y="7"/>
              </a:cxn>
              <a:cxn ang="0">
                <a:pos x="21" y="9"/>
              </a:cxn>
              <a:cxn ang="0">
                <a:pos x="21" y="11"/>
              </a:cxn>
              <a:cxn ang="0">
                <a:pos x="7" y="25"/>
              </a:cxn>
              <a:cxn ang="0">
                <a:pos x="21" y="39"/>
              </a:cxn>
              <a:cxn ang="0">
                <a:pos x="21" y="40"/>
              </a:cxn>
              <a:cxn ang="0">
                <a:pos x="19" y="42"/>
              </a:cxn>
              <a:cxn ang="0">
                <a:pos x="29" y="48"/>
              </a:cxn>
              <a:cxn ang="0">
                <a:pos x="27" y="49"/>
              </a:cxn>
              <a:cxn ang="0">
                <a:pos x="25" y="48"/>
              </a:cxn>
              <a:cxn ang="0">
                <a:pos x="24" y="47"/>
              </a:cxn>
              <a:cxn ang="0">
                <a:pos x="38" y="1"/>
              </a:cxn>
              <a:cxn ang="0">
                <a:pos x="39" y="0"/>
              </a:cxn>
              <a:cxn ang="0">
                <a:pos x="41" y="1"/>
              </a:cxn>
              <a:cxn ang="0">
                <a:pos x="42" y="2"/>
              </a:cxn>
              <a:cxn ang="0">
                <a:pos x="29" y="48"/>
              </a:cxn>
              <a:cxn ang="0">
                <a:pos x="49" y="42"/>
              </a:cxn>
              <a:cxn ang="0">
                <a:pos x="47" y="42"/>
              </a:cxn>
              <a:cxn ang="0">
                <a:pos x="45" y="40"/>
              </a:cxn>
              <a:cxn ang="0">
                <a:pos x="45" y="39"/>
              </a:cxn>
              <a:cxn ang="0">
                <a:pos x="59" y="25"/>
              </a:cxn>
              <a:cxn ang="0">
                <a:pos x="45" y="11"/>
              </a:cxn>
              <a:cxn ang="0">
                <a:pos x="45" y="9"/>
              </a:cxn>
              <a:cxn ang="0">
                <a:pos x="47" y="7"/>
              </a:cxn>
              <a:cxn ang="0">
                <a:pos x="49" y="7"/>
              </a:cxn>
              <a:cxn ang="0">
                <a:pos x="65" y="24"/>
              </a:cxn>
              <a:cxn ang="0">
                <a:pos x="65" y="25"/>
              </a:cxn>
              <a:cxn ang="0">
                <a:pos x="49" y="42"/>
              </a:cxn>
            </a:cxnLst>
            <a:rect l="0" t="0" r="r" b="b"/>
            <a:pathLst>
              <a:path w="66" h="49">
                <a:moveTo>
                  <a:pt x="19" y="42"/>
                </a:moveTo>
                <a:cubicBezTo>
                  <a:pt x="19" y="43"/>
                  <a:pt x="18" y="43"/>
                  <a:pt x="17" y="42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5"/>
                  <a:pt x="0" y="24"/>
                  <a:pt x="1" y="24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9" y="7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21" y="10"/>
                  <a:pt x="21" y="11"/>
                </a:cubicBezTo>
                <a:cubicBezTo>
                  <a:pt x="7" y="25"/>
                  <a:pt x="7" y="25"/>
                  <a:pt x="7" y="25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1" y="40"/>
                  <a:pt x="21" y="40"/>
                </a:cubicBezTo>
                <a:lnTo>
                  <a:pt x="19" y="42"/>
                </a:lnTo>
                <a:close/>
                <a:moveTo>
                  <a:pt x="29" y="48"/>
                </a:moveTo>
                <a:cubicBezTo>
                  <a:pt x="28" y="49"/>
                  <a:pt x="28" y="49"/>
                  <a:pt x="27" y="49"/>
                </a:cubicBezTo>
                <a:cubicBezTo>
                  <a:pt x="25" y="48"/>
                  <a:pt x="25" y="48"/>
                  <a:pt x="25" y="48"/>
                </a:cubicBezTo>
                <a:cubicBezTo>
                  <a:pt x="24" y="48"/>
                  <a:pt x="24" y="48"/>
                  <a:pt x="24" y="47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8" y="0"/>
                  <a:pt x="39" y="0"/>
                </a:cubicBezTo>
                <a:cubicBezTo>
                  <a:pt x="41" y="1"/>
                  <a:pt x="41" y="1"/>
                  <a:pt x="41" y="1"/>
                </a:cubicBezTo>
                <a:cubicBezTo>
                  <a:pt x="42" y="1"/>
                  <a:pt x="42" y="2"/>
                  <a:pt x="42" y="2"/>
                </a:cubicBezTo>
                <a:lnTo>
                  <a:pt x="29" y="48"/>
                </a:lnTo>
                <a:close/>
                <a:moveTo>
                  <a:pt x="49" y="42"/>
                </a:moveTo>
                <a:cubicBezTo>
                  <a:pt x="48" y="43"/>
                  <a:pt x="48" y="43"/>
                  <a:pt x="47" y="42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40"/>
                  <a:pt x="45" y="39"/>
                  <a:pt x="45" y="39"/>
                </a:cubicBezTo>
                <a:cubicBezTo>
                  <a:pt x="59" y="25"/>
                  <a:pt x="59" y="25"/>
                  <a:pt x="59" y="25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9"/>
                  <a:pt x="45" y="9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7"/>
                  <a:pt x="48" y="7"/>
                  <a:pt x="49" y="7"/>
                </a:cubicBezTo>
                <a:cubicBezTo>
                  <a:pt x="65" y="24"/>
                  <a:pt x="65" y="24"/>
                  <a:pt x="65" y="24"/>
                </a:cubicBezTo>
                <a:cubicBezTo>
                  <a:pt x="66" y="24"/>
                  <a:pt x="66" y="25"/>
                  <a:pt x="65" y="25"/>
                </a:cubicBezTo>
                <a:lnTo>
                  <a:pt x="49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56"/>
          <p:cNvSpPr>
            <a:spLocks noEditPoints="1"/>
          </p:cNvSpPr>
          <p:nvPr/>
        </p:nvSpPr>
        <p:spPr bwMode="auto">
          <a:xfrm>
            <a:off x="7941057" y="2123281"/>
            <a:ext cx="220663" cy="220663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6" name="Freeform 57"/>
          <p:cNvSpPr>
            <a:spLocks noEditPoints="1"/>
          </p:cNvSpPr>
          <p:nvPr/>
        </p:nvSpPr>
        <p:spPr bwMode="auto">
          <a:xfrm>
            <a:off x="8436357" y="2140743"/>
            <a:ext cx="188913" cy="18891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7" name="Freeform 58"/>
          <p:cNvSpPr>
            <a:spLocks noEditPoints="1"/>
          </p:cNvSpPr>
          <p:nvPr/>
        </p:nvSpPr>
        <p:spPr bwMode="auto">
          <a:xfrm>
            <a:off x="8931657" y="2140743"/>
            <a:ext cx="201613" cy="188913"/>
          </a:xfrm>
          <a:custGeom>
            <a:avLst/>
            <a:gdLst/>
            <a:ahLst/>
            <a:cxnLst>
              <a:cxn ang="0">
                <a:pos x="59" y="49"/>
              </a:cxn>
              <a:cxn ang="0">
                <a:pos x="5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53" y="0"/>
              </a:cxn>
              <a:cxn ang="0">
                <a:pos x="59" y="6"/>
              </a:cxn>
              <a:cxn ang="0">
                <a:pos x="59" y="49"/>
              </a:cxn>
              <a:cxn ang="0">
                <a:pos x="27" y="50"/>
              </a:cxn>
              <a:cxn ang="0">
                <a:pos x="27" y="9"/>
              </a:cxn>
              <a:cxn ang="0">
                <a:pos x="4" y="9"/>
              </a:cxn>
              <a:cxn ang="0">
                <a:pos x="4" y="49"/>
              </a:cxn>
              <a:cxn ang="0">
                <a:pos x="5" y="50"/>
              </a:cxn>
              <a:cxn ang="0">
                <a:pos x="27" y="50"/>
              </a:cxn>
              <a:cxn ang="0">
                <a:pos x="55" y="9"/>
              </a:cxn>
              <a:cxn ang="0">
                <a:pos x="32" y="9"/>
              </a:cxn>
              <a:cxn ang="0">
                <a:pos x="32" y="50"/>
              </a:cxn>
              <a:cxn ang="0">
                <a:pos x="53" y="50"/>
              </a:cxn>
              <a:cxn ang="0">
                <a:pos x="55" y="49"/>
              </a:cxn>
              <a:cxn ang="0">
                <a:pos x="55" y="9"/>
              </a:cxn>
            </a:cxnLst>
            <a:rect l="0" t="0" r="r" b="b"/>
            <a:pathLst>
              <a:path w="59" h="55">
                <a:moveTo>
                  <a:pt x="59" y="49"/>
                </a:moveTo>
                <a:cubicBezTo>
                  <a:pt x="59" y="52"/>
                  <a:pt x="57" y="55"/>
                  <a:pt x="5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7" y="0"/>
                  <a:pt x="59" y="2"/>
                  <a:pt x="59" y="6"/>
                </a:cubicBezTo>
                <a:lnTo>
                  <a:pt x="59" y="49"/>
                </a:lnTo>
                <a:close/>
                <a:moveTo>
                  <a:pt x="27" y="50"/>
                </a:moveTo>
                <a:cubicBezTo>
                  <a:pt x="27" y="9"/>
                  <a:pt x="27" y="9"/>
                  <a:pt x="27" y="9"/>
                </a:cubicBezTo>
                <a:cubicBezTo>
                  <a:pt x="4" y="9"/>
                  <a:pt x="4" y="9"/>
                  <a:pt x="4" y="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0"/>
                  <a:pt x="5" y="50"/>
                </a:cubicBezTo>
                <a:lnTo>
                  <a:pt x="27" y="50"/>
                </a:lnTo>
                <a:close/>
                <a:moveTo>
                  <a:pt x="55" y="9"/>
                </a:moveTo>
                <a:cubicBezTo>
                  <a:pt x="32" y="9"/>
                  <a:pt x="32" y="9"/>
                  <a:pt x="32" y="9"/>
                </a:cubicBezTo>
                <a:cubicBezTo>
                  <a:pt x="32" y="50"/>
                  <a:pt x="32" y="50"/>
                  <a:pt x="32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4" y="50"/>
                  <a:pt x="55" y="50"/>
                  <a:pt x="55" y="49"/>
                </a:cubicBezTo>
                <a:lnTo>
                  <a:pt x="55" y="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8" name="Freeform 59"/>
          <p:cNvSpPr>
            <a:spLocks noEditPoints="1"/>
          </p:cNvSpPr>
          <p:nvPr/>
        </p:nvSpPr>
        <p:spPr bwMode="auto">
          <a:xfrm>
            <a:off x="9425370" y="2155031"/>
            <a:ext cx="220663" cy="188913"/>
          </a:xfrm>
          <a:custGeom>
            <a:avLst/>
            <a:gdLst/>
            <a:ahLst/>
            <a:cxnLst>
              <a:cxn ang="0">
                <a:pos x="32" y="46"/>
              </a:cxn>
              <a:cxn ang="0">
                <a:pos x="27" y="46"/>
              </a:cxn>
              <a:cxn ang="0">
                <a:pos x="10" y="55"/>
              </a:cxn>
              <a:cxn ang="0">
                <a:pos x="6" y="55"/>
              </a:cxn>
              <a:cxn ang="0">
                <a:pos x="6" y="55"/>
              </a:cxn>
              <a:cxn ang="0">
                <a:pos x="4" y="54"/>
              </a:cxn>
              <a:cxn ang="0">
                <a:pos x="4" y="54"/>
              </a:cxn>
              <a:cxn ang="0">
                <a:pos x="5" y="52"/>
              </a:cxn>
              <a:cxn ang="0">
                <a:pos x="12" y="41"/>
              </a:cxn>
              <a:cxn ang="0">
                <a:pos x="0" y="23"/>
              </a:cxn>
              <a:cxn ang="0">
                <a:pos x="32" y="0"/>
              </a:cxn>
              <a:cxn ang="0">
                <a:pos x="64" y="23"/>
              </a:cxn>
              <a:cxn ang="0">
                <a:pos x="32" y="46"/>
              </a:cxn>
              <a:cxn ang="0">
                <a:pos x="4" y="23"/>
              </a:cxn>
              <a:cxn ang="0">
                <a:pos x="14" y="37"/>
              </a:cxn>
              <a:cxn ang="0">
                <a:pos x="17" y="39"/>
              </a:cxn>
              <a:cxn ang="0">
                <a:pos x="16" y="42"/>
              </a:cxn>
              <a:cxn ang="0">
                <a:pos x="14" y="49"/>
              </a:cxn>
              <a:cxn ang="0">
                <a:pos x="24" y="42"/>
              </a:cxn>
              <a:cxn ang="0">
                <a:pos x="25" y="41"/>
              </a:cxn>
              <a:cxn ang="0">
                <a:pos x="27" y="41"/>
              </a:cxn>
              <a:cxn ang="0">
                <a:pos x="32" y="42"/>
              </a:cxn>
              <a:cxn ang="0">
                <a:pos x="59" y="23"/>
              </a:cxn>
              <a:cxn ang="0">
                <a:pos x="32" y="5"/>
              </a:cxn>
              <a:cxn ang="0">
                <a:pos x="4" y="23"/>
              </a:cxn>
            </a:cxnLst>
            <a:rect l="0" t="0" r="r" b="b"/>
            <a:pathLst>
              <a:path w="64" h="55">
                <a:moveTo>
                  <a:pt x="32" y="46"/>
                </a:moveTo>
                <a:cubicBezTo>
                  <a:pt x="30" y="46"/>
                  <a:pt x="28" y="46"/>
                  <a:pt x="27" y="46"/>
                </a:cubicBezTo>
                <a:cubicBezTo>
                  <a:pt x="22" y="50"/>
                  <a:pt x="16" y="53"/>
                  <a:pt x="10" y="55"/>
                </a:cubicBezTo>
                <a:cubicBezTo>
                  <a:pt x="9" y="55"/>
                  <a:pt x="7" y="55"/>
                  <a:pt x="6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5" y="55"/>
                  <a:pt x="5" y="55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3"/>
                  <a:pt x="5" y="53"/>
                  <a:pt x="5" y="52"/>
                </a:cubicBezTo>
                <a:cubicBezTo>
                  <a:pt x="8" y="49"/>
                  <a:pt x="10" y="47"/>
                  <a:pt x="12" y="41"/>
                </a:cubicBezTo>
                <a:cubicBezTo>
                  <a:pt x="4" y="37"/>
                  <a:pt x="0" y="31"/>
                  <a:pt x="0" y="23"/>
                </a:cubicBezTo>
                <a:cubicBezTo>
                  <a:pt x="0" y="11"/>
                  <a:pt x="14" y="0"/>
                  <a:pt x="32" y="0"/>
                </a:cubicBezTo>
                <a:cubicBezTo>
                  <a:pt x="49" y="0"/>
                  <a:pt x="64" y="11"/>
                  <a:pt x="64" y="23"/>
                </a:cubicBezTo>
                <a:cubicBezTo>
                  <a:pt x="64" y="36"/>
                  <a:pt x="49" y="46"/>
                  <a:pt x="32" y="46"/>
                </a:cubicBezTo>
                <a:close/>
                <a:moveTo>
                  <a:pt x="4" y="23"/>
                </a:moveTo>
                <a:cubicBezTo>
                  <a:pt x="4" y="29"/>
                  <a:pt x="8" y="34"/>
                  <a:pt x="14" y="37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5"/>
                  <a:pt x="15" y="47"/>
                  <a:pt x="14" y="49"/>
                </a:cubicBezTo>
                <a:cubicBezTo>
                  <a:pt x="17" y="47"/>
                  <a:pt x="21" y="45"/>
                  <a:pt x="24" y="42"/>
                </a:cubicBezTo>
                <a:cubicBezTo>
                  <a:pt x="25" y="41"/>
                  <a:pt x="25" y="41"/>
                  <a:pt x="25" y="41"/>
                </a:cubicBezTo>
                <a:cubicBezTo>
                  <a:pt x="27" y="41"/>
                  <a:pt x="27" y="41"/>
                  <a:pt x="27" y="41"/>
                </a:cubicBezTo>
                <a:cubicBezTo>
                  <a:pt x="29" y="42"/>
                  <a:pt x="30" y="42"/>
                  <a:pt x="32" y="42"/>
                </a:cubicBezTo>
                <a:cubicBezTo>
                  <a:pt x="47" y="42"/>
                  <a:pt x="59" y="33"/>
                  <a:pt x="59" y="23"/>
                </a:cubicBezTo>
                <a:cubicBezTo>
                  <a:pt x="59" y="13"/>
                  <a:pt x="47" y="5"/>
                  <a:pt x="32" y="5"/>
                </a:cubicBezTo>
                <a:cubicBezTo>
                  <a:pt x="17" y="5"/>
                  <a:pt x="4" y="13"/>
                  <a:pt x="4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9" name="Freeform 60"/>
          <p:cNvSpPr>
            <a:spLocks noEditPoints="1"/>
          </p:cNvSpPr>
          <p:nvPr/>
        </p:nvSpPr>
        <p:spPr bwMode="auto">
          <a:xfrm>
            <a:off x="9920670" y="2155031"/>
            <a:ext cx="219075" cy="174625"/>
          </a:xfrm>
          <a:custGeom>
            <a:avLst/>
            <a:gdLst/>
            <a:ahLst/>
            <a:cxnLst>
              <a:cxn ang="0">
                <a:pos x="50" y="19"/>
              </a:cxn>
              <a:cxn ang="0">
                <a:pos x="25" y="37"/>
              </a:cxn>
              <a:cxn ang="0">
                <a:pos x="19" y="36"/>
              </a:cxn>
              <a:cxn ang="0">
                <a:pos x="9" y="41"/>
              </a:cxn>
              <a:cxn ang="0">
                <a:pos x="6" y="42"/>
              </a:cxn>
              <a:cxn ang="0">
                <a:pos x="6" y="42"/>
              </a:cxn>
              <a:cxn ang="0">
                <a:pos x="4" y="41"/>
              </a:cxn>
              <a:cxn ang="0">
                <a:pos x="5" y="39"/>
              </a:cxn>
              <a:cxn ang="0">
                <a:pos x="9" y="33"/>
              </a:cxn>
              <a:cxn ang="0">
                <a:pos x="0" y="19"/>
              </a:cxn>
              <a:cxn ang="0">
                <a:pos x="25" y="0"/>
              </a:cxn>
              <a:cxn ang="0">
                <a:pos x="50" y="19"/>
              </a:cxn>
              <a:cxn ang="0">
                <a:pos x="4" y="19"/>
              </a:cxn>
              <a:cxn ang="0">
                <a:pos x="12" y="29"/>
              </a:cxn>
              <a:cxn ang="0">
                <a:pos x="15" y="31"/>
              </a:cxn>
              <a:cxn ang="0">
                <a:pos x="14" y="34"/>
              </a:cxn>
              <a:cxn ang="0">
                <a:pos x="16" y="33"/>
              </a:cxn>
              <a:cxn ang="0">
                <a:pos x="18" y="32"/>
              </a:cxn>
              <a:cxn ang="0">
                <a:pos x="19" y="32"/>
              </a:cxn>
              <a:cxn ang="0">
                <a:pos x="25" y="32"/>
              </a:cxn>
              <a:cxn ang="0">
                <a:pos x="45" y="19"/>
              </a:cxn>
              <a:cxn ang="0">
                <a:pos x="25" y="5"/>
              </a:cxn>
              <a:cxn ang="0">
                <a:pos x="4" y="19"/>
              </a:cxn>
              <a:cxn ang="0">
                <a:pos x="58" y="48"/>
              </a:cxn>
              <a:cxn ang="0">
                <a:pos x="59" y="50"/>
              </a:cxn>
              <a:cxn ang="0">
                <a:pos x="58" y="51"/>
              </a:cxn>
              <a:cxn ang="0">
                <a:pos x="55" y="50"/>
              </a:cxn>
              <a:cxn ang="0">
                <a:pos x="45" y="46"/>
              </a:cxn>
              <a:cxn ang="0">
                <a:pos x="39" y="46"/>
              </a:cxn>
              <a:cxn ang="0">
                <a:pos x="22" y="41"/>
              </a:cxn>
              <a:cxn ang="0">
                <a:pos x="25" y="42"/>
              </a:cxn>
              <a:cxn ang="0">
                <a:pos x="45" y="35"/>
              </a:cxn>
              <a:cxn ang="0">
                <a:pos x="55" y="19"/>
              </a:cxn>
              <a:cxn ang="0">
                <a:pos x="54" y="13"/>
              </a:cxn>
              <a:cxn ang="0">
                <a:pos x="64" y="28"/>
              </a:cxn>
              <a:cxn ang="0">
                <a:pos x="54" y="42"/>
              </a:cxn>
              <a:cxn ang="0">
                <a:pos x="58" y="48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0" name="Freeform 61"/>
          <p:cNvSpPr>
            <a:spLocks noEditPoints="1"/>
          </p:cNvSpPr>
          <p:nvPr/>
        </p:nvSpPr>
        <p:spPr bwMode="auto">
          <a:xfrm>
            <a:off x="10373930" y="2140743"/>
            <a:ext cx="185738" cy="185738"/>
          </a:xfrm>
          <a:custGeom>
            <a:avLst/>
            <a:gdLst/>
            <a:ahLst/>
            <a:cxnLst>
              <a:cxn ang="0">
                <a:pos x="27" y="46"/>
              </a:cxn>
              <a:cxn ang="0">
                <a:pos x="25" y="48"/>
              </a:cxn>
              <a:cxn ang="0">
                <a:pos x="23" y="47"/>
              </a:cxn>
              <a:cxn ang="0">
                <a:pos x="18" y="42"/>
              </a:cxn>
              <a:cxn ang="0">
                <a:pos x="6" y="54"/>
              </a:cxn>
              <a:cxn ang="0">
                <a:pos x="5" y="54"/>
              </a:cxn>
              <a:cxn ang="0">
                <a:pos x="5" y="54"/>
              </a:cxn>
              <a:cxn ang="0">
                <a:pos x="1" y="50"/>
              </a:cxn>
              <a:cxn ang="0">
                <a:pos x="0" y="49"/>
              </a:cxn>
              <a:cxn ang="0">
                <a:pos x="1" y="48"/>
              </a:cxn>
              <a:cxn ang="0">
                <a:pos x="12" y="36"/>
              </a:cxn>
              <a:cxn ang="0">
                <a:pos x="7" y="31"/>
              </a:cxn>
              <a:cxn ang="0">
                <a:pos x="7" y="30"/>
              </a:cxn>
              <a:cxn ang="0">
                <a:pos x="9" y="27"/>
              </a:cxn>
              <a:cxn ang="0">
                <a:pos x="25" y="27"/>
              </a:cxn>
              <a:cxn ang="0">
                <a:pos x="27" y="30"/>
              </a:cxn>
              <a:cxn ang="0">
                <a:pos x="27" y="46"/>
              </a:cxn>
              <a:cxn ang="0">
                <a:pos x="54" y="6"/>
              </a:cxn>
              <a:cxn ang="0">
                <a:pos x="42" y="18"/>
              </a:cxn>
              <a:cxn ang="0">
                <a:pos x="47" y="23"/>
              </a:cxn>
              <a:cxn ang="0">
                <a:pos x="48" y="25"/>
              </a:cxn>
              <a:cxn ang="0">
                <a:pos x="45" y="27"/>
              </a:cxn>
              <a:cxn ang="0">
                <a:pos x="29" y="27"/>
              </a:cxn>
              <a:cxn ang="0">
                <a:pos x="27" y="25"/>
              </a:cxn>
              <a:cxn ang="0">
                <a:pos x="27" y="9"/>
              </a:cxn>
              <a:cxn ang="0">
                <a:pos x="29" y="7"/>
              </a:cxn>
              <a:cxn ang="0">
                <a:pos x="31" y="7"/>
              </a:cxn>
              <a:cxn ang="0">
                <a:pos x="36" y="13"/>
              </a:cxn>
              <a:cxn ang="0">
                <a:pos x="48" y="1"/>
              </a:cxn>
              <a:cxn ang="0">
                <a:pos x="49" y="0"/>
              </a:cxn>
              <a:cxn ang="0">
                <a:pos x="50" y="1"/>
              </a:cxn>
              <a:cxn ang="0">
                <a:pos x="54" y="5"/>
              </a:cxn>
              <a:cxn ang="0">
                <a:pos x="54" y="6"/>
              </a:cxn>
              <a:cxn ang="0">
                <a:pos x="54" y="6"/>
              </a:cxn>
            </a:cxnLst>
            <a:rect l="0" t="0" r="r" b="b"/>
            <a:pathLst>
              <a:path w="54" h="54">
                <a:moveTo>
                  <a:pt x="27" y="46"/>
                </a:moveTo>
                <a:cubicBezTo>
                  <a:pt x="27" y="47"/>
                  <a:pt x="26" y="48"/>
                  <a:pt x="25" y="48"/>
                </a:cubicBezTo>
                <a:cubicBezTo>
                  <a:pt x="24" y="48"/>
                  <a:pt x="24" y="48"/>
                  <a:pt x="23" y="47"/>
                </a:cubicBezTo>
                <a:cubicBezTo>
                  <a:pt x="18" y="42"/>
                  <a:pt x="18" y="42"/>
                  <a:pt x="18" y="42"/>
                </a:cubicBezTo>
                <a:cubicBezTo>
                  <a:pt x="6" y="54"/>
                  <a:pt x="6" y="54"/>
                  <a:pt x="6" y="54"/>
                </a:cubicBezTo>
                <a:cubicBezTo>
                  <a:pt x="6" y="54"/>
                  <a:pt x="6" y="54"/>
                  <a:pt x="5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49"/>
                  <a:pt x="0" y="49"/>
                </a:cubicBezTo>
                <a:cubicBezTo>
                  <a:pt x="0" y="49"/>
                  <a:pt x="0" y="48"/>
                  <a:pt x="1" y="48"/>
                </a:cubicBezTo>
                <a:cubicBezTo>
                  <a:pt x="12" y="36"/>
                  <a:pt x="12" y="36"/>
                  <a:pt x="12" y="3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0"/>
                  <a:pt x="7" y="30"/>
                </a:cubicBezTo>
                <a:cubicBezTo>
                  <a:pt x="7" y="28"/>
                  <a:pt x="8" y="27"/>
                  <a:pt x="9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7" y="28"/>
                  <a:pt x="27" y="30"/>
                </a:cubicBezTo>
                <a:lnTo>
                  <a:pt x="27" y="46"/>
                </a:lnTo>
                <a:close/>
                <a:moveTo>
                  <a:pt x="54" y="6"/>
                </a:moveTo>
                <a:cubicBezTo>
                  <a:pt x="42" y="18"/>
                  <a:pt x="42" y="18"/>
                  <a:pt x="42" y="18"/>
                </a:cubicBezTo>
                <a:cubicBezTo>
                  <a:pt x="47" y="23"/>
                  <a:pt x="47" y="23"/>
                  <a:pt x="47" y="23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7"/>
                  <a:pt x="45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7" y="26"/>
                  <a:pt x="27" y="25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8"/>
                  <a:pt x="28" y="7"/>
                  <a:pt x="29" y="7"/>
                </a:cubicBezTo>
                <a:cubicBezTo>
                  <a:pt x="30" y="7"/>
                  <a:pt x="31" y="7"/>
                  <a:pt x="31" y="7"/>
                </a:cubicBezTo>
                <a:cubicBezTo>
                  <a:pt x="36" y="13"/>
                  <a:pt x="36" y="13"/>
                  <a:pt x="36" y="13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1"/>
                  <a:pt x="49" y="0"/>
                  <a:pt x="49" y="0"/>
                </a:cubicBezTo>
                <a:cubicBezTo>
                  <a:pt x="49" y="0"/>
                  <a:pt x="49" y="1"/>
                  <a:pt x="50" y="1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4" y="5"/>
                  <a:pt x="54" y="6"/>
                </a:cubicBezTo>
                <a:cubicBezTo>
                  <a:pt x="54" y="6"/>
                  <a:pt x="54" y="6"/>
                  <a:pt x="54" y="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2"/>
          <p:cNvSpPr>
            <a:spLocks noEditPoints="1"/>
          </p:cNvSpPr>
          <p:nvPr/>
        </p:nvSpPr>
        <p:spPr bwMode="auto">
          <a:xfrm>
            <a:off x="1584707" y="2597943"/>
            <a:ext cx="188913" cy="185738"/>
          </a:xfrm>
          <a:custGeom>
            <a:avLst/>
            <a:gdLst/>
            <a:ahLst/>
            <a:cxnLst>
              <a:cxn ang="0">
                <a:pos x="27" y="54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4"/>
              </a:cxn>
              <a:cxn ang="0">
                <a:pos x="4" y="27"/>
              </a:cxn>
              <a:cxn ang="0">
                <a:pos x="27" y="50"/>
              </a:cxn>
              <a:cxn ang="0">
                <a:pos x="50" y="27"/>
              </a:cxn>
              <a:cxn ang="0">
                <a:pos x="27" y="4"/>
              </a:cxn>
              <a:cxn ang="0">
                <a:pos x="4" y="27"/>
              </a:cxn>
              <a:cxn ang="0">
                <a:pos x="41" y="37"/>
              </a:cxn>
              <a:cxn ang="0">
                <a:pos x="28" y="44"/>
              </a:cxn>
              <a:cxn ang="0">
                <a:pos x="11" y="27"/>
              </a:cxn>
              <a:cxn ang="0">
                <a:pos x="28" y="10"/>
              </a:cxn>
              <a:cxn ang="0">
                <a:pos x="40" y="17"/>
              </a:cxn>
              <a:cxn ang="0">
                <a:pos x="40" y="21"/>
              </a:cxn>
              <a:cxn ang="0">
                <a:pos x="40" y="21"/>
              </a:cxn>
              <a:cxn ang="0">
                <a:pos x="36" y="21"/>
              </a:cxn>
              <a:cxn ang="0">
                <a:pos x="35" y="21"/>
              </a:cxn>
              <a:cxn ang="0">
                <a:pos x="35" y="18"/>
              </a:cxn>
              <a:cxn ang="0">
                <a:pos x="28" y="15"/>
              </a:cxn>
              <a:cxn ang="0">
                <a:pos x="16" y="27"/>
              </a:cxn>
              <a:cxn ang="0">
                <a:pos x="28" y="39"/>
              </a:cxn>
              <a:cxn ang="0">
                <a:pos x="35" y="36"/>
              </a:cxn>
              <a:cxn ang="0">
                <a:pos x="35" y="33"/>
              </a:cxn>
              <a:cxn ang="0">
                <a:pos x="36" y="33"/>
              </a:cxn>
              <a:cxn ang="0">
                <a:pos x="40" y="33"/>
              </a:cxn>
              <a:cxn ang="0">
                <a:pos x="41" y="33"/>
              </a:cxn>
              <a:cxn ang="0">
                <a:pos x="41" y="37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" y="27"/>
                </a:moveTo>
                <a:cubicBezTo>
                  <a:pt x="4" y="40"/>
                  <a:pt x="15" y="50"/>
                  <a:pt x="27" y="50"/>
                </a:cubicBezTo>
                <a:cubicBezTo>
                  <a:pt x="40" y="50"/>
                  <a:pt x="50" y="40"/>
                  <a:pt x="50" y="27"/>
                </a:cubicBezTo>
                <a:cubicBezTo>
                  <a:pt x="50" y="14"/>
                  <a:pt x="40" y="4"/>
                  <a:pt x="27" y="4"/>
                </a:cubicBezTo>
                <a:cubicBezTo>
                  <a:pt x="15" y="4"/>
                  <a:pt x="4" y="14"/>
                  <a:pt x="4" y="27"/>
                </a:cubicBezTo>
                <a:close/>
                <a:moveTo>
                  <a:pt x="41" y="37"/>
                </a:moveTo>
                <a:cubicBezTo>
                  <a:pt x="41" y="42"/>
                  <a:pt x="33" y="44"/>
                  <a:pt x="28" y="44"/>
                </a:cubicBezTo>
                <a:cubicBezTo>
                  <a:pt x="18" y="44"/>
                  <a:pt x="11" y="37"/>
                  <a:pt x="11" y="27"/>
                </a:cubicBezTo>
                <a:cubicBezTo>
                  <a:pt x="11" y="17"/>
                  <a:pt x="18" y="10"/>
                  <a:pt x="28" y="10"/>
                </a:cubicBezTo>
                <a:cubicBezTo>
                  <a:pt x="31" y="10"/>
                  <a:pt x="40" y="11"/>
                  <a:pt x="40" y="17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6"/>
                  <a:pt x="31" y="15"/>
                  <a:pt x="28" y="15"/>
                </a:cubicBezTo>
                <a:cubicBezTo>
                  <a:pt x="21" y="15"/>
                  <a:pt x="16" y="20"/>
                  <a:pt x="16" y="27"/>
                </a:cubicBezTo>
                <a:cubicBezTo>
                  <a:pt x="16" y="34"/>
                  <a:pt x="21" y="39"/>
                  <a:pt x="28" y="39"/>
                </a:cubicBezTo>
                <a:cubicBezTo>
                  <a:pt x="31" y="39"/>
                  <a:pt x="35" y="38"/>
                  <a:pt x="35" y="36"/>
                </a:cubicBezTo>
                <a:cubicBezTo>
                  <a:pt x="35" y="33"/>
                  <a:pt x="35" y="33"/>
                  <a:pt x="35" y="33"/>
                </a:cubicBezTo>
                <a:cubicBezTo>
                  <a:pt x="35" y="33"/>
                  <a:pt x="36" y="33"/>
                  <a:pt x="36" y="33"/>
                </a:cubicBezTo>
                <a:cubicBezTo>
                  <a:pt x="40" y="33"/>
                  <a:pt x="40" y="33"/>
                  <a:pt x="40" y="33"/>
                </a:cubicBezTo>
                <a:cubicBezTo>
                  <a:pt x="41" y="33"/>
                  <a:pt x="41" y="33"/>
                  <a:pt x="41" y="33"/>
                </a:cubicBezTo>
                <a:lnTo>
                  <a:pt x="41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2" name="Freeform 63"/>
          <p:cNvSpPr>
            <a:spLocks noEditPoints="1"/>
          </p:cNvSpPr>
          <p:nvPr/>
        </p:nvSpPr>
        <p:spPr bwMode="auto">
          <a:xfrm>
            <a:off x="2003807" y="2594768"/>
            <a:ext cx="201613" cy="206375"/>
          </a:xfrm>
          <a:custGeom>
            <a:avLst/>
            <a:gdLst/>
            <a:ahLst/>
            <a:cxnLst>
              <a:cxn ang="0">
                <a:pos x="59" y="50"/>
              </a:cxn>
              <a:cxn ang="0">
                <a:pos x="58" y="51"/>
              </a:cxn>
              <a:cxn ang="0">
                <a:pos x="50" y="51"/>
              </a:cxn>
              <a:cxn ang="0">
                <a:pos x="50" y="59"/>
              </a:cxn>
              <a:cxn ang="0">
                <a:pos x="49" y="60"/>
              </a:cxn>
              <a:cxn ang="0">
                <a:pos x="42" y="60"/>
              </a:cxn>
              <a:cxn ang="0">
                <a:pos x="41" y="59"/>
              </a:cxn>
              <a:cxn ang="0">
                <a:pos x="41" y="51"/>
              </a:cxn>
              <a:cxn ang="0">
                <a:pos x="10" y="51"/>
              </a:cxn>
              <a:cxn ang="0">
                <a:pos x="9" y="50"/>
              </a:cxn>
              <a:cxn ang="0">
                <a:pos x="9" y="19"/>
              </a:cxn>
              <a:cxn ang="0">
                <a:pos x="1" y="19"/>
              </a:cxn>
              <a:cxn ang="0">
                <a:pos x="0" y="18"/>
              </a:cxn>
              <a:cxn ang="0">
                <a:pos x="0" y="11"/>
              </a:cxn>
              <a:cxn ang="0">
                <a:pos x="1" y="10"/>
              </a:cxn>
              <a:cxn ang="0">
                <a:pos x="9" y="10"/>
              </a:cxn>
              <a:cxn ang="0">
                <a:pos x="9" y="2"/>
              </a:cxn>
              <a:cxn ang="0">
                <a:pos x="10" y="1"/>
              </a:cxn>
              <a:cxn ang="0">
                <a:pos x="17" y="1"/>
              </a:cxn>
              <a:cxn ang="0">
                <a:pos x="18" y="2"/>
              </a:cxn>
              <a:cxn ang="0">
                <a:pos x="18" y="10"/>
              </a:cxn>
              <a:cxn ang="0">
                <a:pos x="48" y="10"/>
              </a:cxn>
              <a:cxn ang="0">
                <a:pos x="57" y="1"/>
              </a:cxn>
              <a:cxn ang="0">
                <a:pos x="59" y="1"/>
              </a:cxn>
              <a:cxn ang="0">
                <a:pos x="59" y="2"/>
              </a:cxn>
              <a:cxn ang="0">
                <a:pos x="50" y="11"/>
              </a:cxn>
              <a:cxn ang="0">
                <a:pos x="50" y="42"/>
              </a:cxn>
              <a:cxn ang="0">
                <a:pos x="58" y="42"/>
              </a:cxn>
              <a:cxn ang="0">
                <a:pos x="59" y="43"/>
              </a:cxn>
              <a:cxn ang="0">
                <a:pos x="59" y="50"/>
              </a:cxn>
              <a:cxn ang="0">
                <a:pos x="39" y="19"/>
              </a:cxn>
              <a:cxn ang="0">
                <a:pos x="18" y="19"/>
              </a:cxn>
              <a:cxn ang="0">
                <a:pos x="18" y="40"/>
              </a:cxn>
              <a:cxn ang="0">
                <a:pos x="39" y="19"/>
              </a:cxn>
              <a:cxn ang="0">
                <a:pos x="41" y="42"/>
              </a:cxn>
              <a:cxn ang="0">
                <a:pos x="41" y="20"/>
              </a:cxn>
              <a:cxn ang="0">
                <a:pos x="20" y="42"/>
              </a:cxn>
              <a:cxn ang="0">
                <a:pos x="41" y="42"/>
              </a:cxn>
            </a:cxnLst>
            <a:rect l="0" t="0" r="r" b="b"/>
            <a:pathLst>
              <a:path w="59" h="60">
                <a:moveTo>
                  <a:pt x="59" y="50"/>
                </a:moveTo>
                <a:cubicBezTo>
                  <a:pt x="59" y="50"/>
                  <a:pt x="59" y="51"/>
                  <a:pt x="58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9"/>
                  <a:pt x="50" y="59"/>
                  <a:pt x="50" y="59"/>
                </a:cubicBezTo>
                <a:cubicBezTo>
                  <a:pt x="50" y="59"/>
                  <a:pt x="50" y="60"/>
                  <a:pt x="49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1" y="60"/>
                  <a:pt x="41" y="59"/>
                  <a:pt x="41" y="59"/>
                </a:cubicBezTo>
                <a:cubicBezTo>
                  <a:pt x="41" y="51"/>
                  <a:pt x="41" y="51"/>
                  <a:pt x="41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1"/>
                  <a:pt x="9" y="50"/>
                  <a:pt x="9" y="50"/>
                </a:cubicBezTo>
                <a:cubicBezTo>
                  <a:pt x="9" y="19"/>
                  <a:pt x="9" y="19"/>
                  <a:pt x="9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18"/>
                  <a:pt x="0" y="1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1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9" y="1"/>
                  <a:pt x="10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18" y="1"/>
                  <a:pt x="18" y="1"/>
                  <a:pt x="18" y="2"/>
                </a:cubicBezTo>
                <a:cubicBezTo>
                  <a:pt x="18" y="10"/>
                  <a:pt x="18" y="10"/>
                  <a:pt x="1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7" y="1"/>
                  <a:pt x="57" y="1"/>
                  <a:pt x="57" y="1"/>
                </a:cubicBezTo>
                <a:cubicBezTo>
                  <a:pt x="58" y="0"/>
                  <a:pt x="58" y="0"/>
                  <a:pt x="59" y="1"/>
                </a:cubicBezTo>
                <a:cubicBezTo>
                  <a:pt x="59" y="1"/>
                  <a:pt x="59" y="2"/>
                  <a:pt x="59" y="2"/>
                </a:cubicBezTo>
                <a:cubicBezTo>
                  <a:pt x="50" y="11"/>
                  <a:pt x="50" y="11"/>
                  <a:pt x="50" y="11"/>
                </a:cubicBezTo>
                <a:cubicBezTo>
                  <a:pt x="50" y="42"/>
                  <a:pt x="50" y="42"/>
                  <a:pt x="50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59" y="42"/>
                  <a:pt x="59" y="42"/>
                  <a:pt x="59" y="43"/>
                </a:cubicBezTo>
                <a:lnTo>
                  <a:pt x="59" y="50"/>
                </a:lnTo>
                <a:close/>
                <a:moveTo>
                  <a:pt x="3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40"/>
                  <a:pt x="18" y="40"/>
                  <a:pt x="18" y="40"/>
                </a:cubicBezTo>
                <a:lnTo>
                  <a:pt x="39" y="19"/>
                </a:lnTo>
                <a:close/>
                <a:moveTo>
                  <a:pt x="41" y="42"/>
                </a:moveTo>
                <a:cubicBezTo>
                  <a:pt x="41" y="20"/>
                  <a:pt x="41" y="20"/>
                  <a:pt x="41" y="20"/>
                </a:cubicBezTo>
                <a:cubicBezTo>
                  <a:pt x="20" y="42"/>
                  <a:pt x="20" y="42"/>
                  <a:pt x="20" y="42"/>
                </a:cubicBezTo>
                <a:lnTo>
                  <a:pt x="41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3" name="Freeform 64"/>
          <p:cNvSpPr>
            <a:spLocks noEditPoints="1"/>
          </p:cNvSpPr>
          <p:nvPr/>
        </p:nvSpPr>
        <p:spPr bwMode="auto">
          <a:xfrm>
            <a:off x="2497520" y="2580481"/>
            <a:ext cx="265113" cy="220663"/>
          </a:xfrm>
          <a:custGeom>
            <a:avLst/>
            <a:gdLst/>
            <a:ahLst/>
            <a:cxnLst>
              <a:cxn ang="0">
                <a:pos x="77" y="51"/>
              </a:cxn>
              <a:cxn ang="0">
                <a:pos x="75" y="55"/>
              </a:cxn>
              <a:cxn ang="0">
                <a:pos x="59" y="63"/>
              </a:cxn>
              <a:cxn ang="0">
                <a:pos x="57" y="64"/>
              </a:cxn>
              <a:cxn ang="0">
                <a:pos x="55" y="63"/>
              </a:cxn>
              <a:cxn ang="0">
                <a:pos x="39" y="55"/>
              </a:cxn>
              <a:cxn ang="0">
                <a:pos x="39" y="55"/>
              </a:cxn>
              <a:cxn ang="0">
                <a:pos x="38" y="55"/>
              </a:cxn>
              <a:cxn ang="0">
                <a:pos x="22" y="63"/>
              </a:cxn>
              <a:cxn ang="0">
                <a:pos x="20" y="64"/>
              </a:cxn>
              <a:cxn ang="0">
                <a:pos x="18" y="63"/>
              </a:cxn>
              <a:cxn ang="0">
                <a:pos x="2" y="55"/>
              </a:cxn>
              <a:cxn ang="0">
                <a:pos x="0" y="51"/>
              </a:cxn>
              <a:cxn ang="0">
                <a:pos x="0" y="37"/>
              </a:cxn>
              <a:cxn ang="0">
                <a:pos x="3" y="32"/>
              </a:cxn>
              <a:cxn ang="0">
                <a:pos x="18" y="26"/>
              </a:cxn>
              <a:cxn ang="0">
                <a:pos x="18" y="11"/>
              </a:cxn>
              <a:cxn ang="0">
                <a:pos x="21" y="7"/>
              </a:cxn>
              <a:cxn ang="0">
                <a:pos x="37" y="0"/>
              </a:cxn>
              <a:cxn ang="0">
                <a:pos x="39" y="0"/>
              </a:cxn>
              <a:cxn ang="0">
                <a:pos x="40" y="0"/>
              </a:cxn>
              <a:cxn ang="0">
                <a:pos x="56" y="7"/>
              </a:cxn>
              <a:cxn ang="0">
                <a:pos x="59" y="11"/>
              </a:cxn>
              <a:cxn ang="0">
                <a:pos x="59" y="26"/>
              </a:cxn>
              <a:cxn ang="0">
                <a:pos x="75" y="32"/>
              </a:cxn>
              <a:cxn ang="0">
                <a:pos x="77" y="37"/>
              </a:cxn>
              <a:cxn ang="0">
                <a:pos x="77" y="51"/>
              </a:cxn>
              <a:cxn ang="0">
                <a:pos x="35" y="36"/>
              </a:cxn>
              <a:cxn ang="0">
                <a:pos x="20" y="30"/>
              </a:cxn>
              <a:cxn ang="0">
                <a:pos x="6" y="36"/>
              </a:cxn>
              <a:cxn ang="0">
                <a:pos x="20" y="42"/>
              </a:cxn>
              <a:cxn ang="0">
                <a:pos x="35" y="36"/>
              </a:cxn>
              <a:cxn ang="0">
                <a:pos x="36" y="51"/>
              </a:cxn>
              <a:cxn ang="0">
                <a:pos x="36" y="40"/>
              </a:cxn>
              <a:cxn ang="0">
                <a:pos x="23" y="46"/>
              </a:cxn>
              <a:cxn ang="0">
                <a:pos x="23" y="58"/>
              </a:cxn>
              <a:cxn ang="0">
                <a:pos x="36" y="51"/>
              </a:cxn>
              <a:cxn ang="0">
                <a:pos x="54" y="11"/>
              </a:cxn>
              <a:cxn ang="0">
                <a:pos x="39" y="5"/>
              </a:cxn>
              <a:cxn ang="0">
                <a:pos x="23" y="11"/>
              </a:cxn>
              <a:cxn ang="0">
                <a:pos x="39" y="18"/>
              </a:cxn>
              <a:cxn ang="0">
                <a:pos x="54" y="11"/>
              </a:cxn>
              <a:cxn ang="0">
                <a:pos x="55" y="26"/>
              </a:cxn>
              <a:cxn ang="0">
                <a:pos x="55" y="16"/>
              </a:cxn>
              <a:cxn ang="0">
                <a:pos x="41" y="22"/>
              </a:cxn>
              <a:cxn ang="0">
                <a:pos x="41" y="32"/>
              </a:cxn>
              <a:cxn ang="0">
                <a:pos x="55" y="26"/>
              </a:cxn>
              <a:cxn ang="0">
                <a:pos x="71" y="36"/>
              </a:cxn>
              <a:cxn ang="0">
                <a:pos x="57" y="30"/>
              </a:cxn>
              <a:cxn ang="0">
                <a:pos x="42" y="36"/>
              </a:cxn>
              <a:cxn ang="0">
                <a:pos x="57" y="42"/>
              </a:cxn>
              <a:cxn ang="0">
                <a:pos x="71" y="36"/>
              </a:cxn>
              <a:cxn ang="0">
                <a:pos x="73" y="51"/>
              </a:cxn>
              <a:cxn ang="0">
                <a:pos x="73" y="40"/>
              </a:cxn>
              <a:cxn ang="0">
                <a:pos x="59" y="46"/>
              </a:cxn>
              <a:cxn ang="0">
                <a:pos x="59" y="58"/>
              </a:cxn>
              <a:cxn ang="0">
                <a:pos x="73" y="51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4" name="Freeform 65"/>
          <p:cNvSpPr>
            <a:spLocks noEditPoints="1"/>
          </p:cNvSpPr>
          <p:nvPr/>
        </p:nvSpPr>
        <p:spPr bwMode="auto">
          <a:xfrm>
            <a:off x="2992820" y="2580481"/>
            <a:ext cx="171450" cy="220663"/>
          </a:xfrm>
          <a:custGeom>
            <a:avLst/>
            <a:gdLst/>
            <a:ahLst/>
            <a:cxnLst>
              <a:cxn ang="0">
                <a:pos x="23" y="25"/>
              </a:cxn>
              <a:cxn ang="0">
                <a:pos x="18" y="32"/>
              </a:cxn>
              <a:cxn ang="0">
                <a:pos x="18" y="59"/>
              </a:cxn>
              <a:cxn ang="0">
                <a:pos x="13" y="64"/>
              </a:cxn>
              <a:cxn ang="0">
                <a:pos x="9" y="64"/>
              </a:cxn>
              <a:cxn ang="0">
                <a:pos x="4" y="59"/>
              </a:cxn>
              <a:cxn ang="0">
                <a:pos x="4" y="32"/>
              </a:cxn>
              <a:cxn ang="0">
                <a:pos x="0" y="25"/>
              </a:cxn>
              <a:cxn ang="0">
                <a:pos x="0" y="2"/>
              </a:cxn>
              <a:cxn ang="0">
                <a:pos x="2" y="0"/>
              </a:cxn>
              <a:cxn ang="0">
                <a:pos x="4" y="2"/>
              </a:cxn>
              <a:cxn ang="0">
                <a:pos x="4" y="17"/>
              </a:cxn>
              <a:cxn ang="0">
                <a:pos x="7" y="19"/>
              </a:cxn>
              <a:cxn ang="0">
                <a:pos x="9" y="17"/>
              </a:cxn>
              <a:cxn ang="0">
                <a:pos x="9" y="2"/>
              </a:cxn>
              <a:cxn ang="0">
                <a:pos x="11" y="0"/>
              </a:cxn>
              <a:cxn ang="0">
                <a:pos x="13" y="2"/>
              </a:cxn>
              <a:cxn ang="0">
                <a:pos x="13" y="17"/>
              </a:cxn>
              <a:cxn ang="0">
                <a:pos x="16" y="19"/>
              </a:cxn>
              <a:cxn ang="0">
                <a:pos x="18" y="17"/>
              </a:cxn>
              <a:cxn ang="0">
                <a:pos x="18" y="2"/>
              </a:cxn>
              <a:cxn ang="0">
                <a:pos x="20" y="0"/>
              </a:cxn>
              <a:cxn ang="0">
                <a:pos x="23" y="2"/>
              </a:cxn>
              <a:cxn ang="0">
                <a:pos x="23" y="25"/>
              </a:cxn>
              <a:cxn ang="0">
                <a:pos x="50" y="59"/>
              </a:cxn>
              <a:cxn ang="0">
                <a:pos x="45" y="64"/>
              </a:cxn>
              <a:cxn ang="0">
                <a:pos x="41" y="64"/>
              </a:cxn>
              <a:cxn ang="0">
                <a:pos x="36" y="59"/>
              </a:cxn>
              <a:cxn ang="0">
                <a:pos x="36" y="41"/>
              </a:cxn>
              <a:cxn ang="0">
                <a:pos x="28" y="41"/>
              </a:cxn>
              <a:cxn ang="0">
                <a:pos x="27" y="40"/>
              </a:cxn>
              <a:cxn ang="0">
                <a:pos x="27" y="11"/>
              </a:cxn>
              <a:cxn ang="0">
                <a:pos x="39" y="0"/>
              </a:cxn>
              <a:cxn ang="0">
                <a:pos x="48" y="0"/>
              </a:cxn>
              <a:cxn ang="0">
                <a:pos x="50" y="2"/>
              </a:cxn>
              <a:cxn ang="0">
                <a:pos x="50" y="59"/>
              </a:cxn>
            </a:cxnLst>
            <a:rect l="0" t="0" r="r" b="b"/>
            <a:pathLst>
              <a:path w="50" h="64">
                <a:moveTo>
                  <a:pt x="23" y="25"/>
                </a:moveTo>
                <a:cubicBezTo>
                  <a:pt x="23" y="28"/>
                  <a:pt x="21" y="31"/>
                  <a:pt x="18" y="32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62"/>
                  <a:pt x="16" y="64"/>
                  <a:pt x="13" y="64"/>
                </a:cubicBezTo>
                <a:cubicBezTo>
                  <a:pt x="9" y="64"/>
                  <a:pt x="9" y="64"/>
                  <a:pt x="9" y="64"/>
                </a:cubicBezTo>
                <a:cubicBezTo>
                  <a:pt x="6" y="64"/>
                  <a:pt x="4" y="62"/>
                  <a:pt x="4" y="59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1"/>
                  <a:pt x="0" y="28"/>
                  <a:pt x="0" y="2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" y="0"/>
                  <a:pt x="4" y="1"/>
                  <a:pt x="4" y="2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8"/>
                  <a:pt x="5" y="19"/>
                  <a:pt x="7" y="19"/>
                </a:cubicBezTo>
                <a:cubicBezTo>
                  <a:pt x="8" y="19"/>
                  <a:pt x="9" y="18"/>
                  <a:pt x="9" y="1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1" y="0"/>
                </a:cubicBezTo>
                <a:cubicBezTo>
                  <a:pt x="12" y="0"/>
                  <a:pt x="13" y="1"/>
                  <a:pt x="13" y="2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5" y="19"/>
                  <a:pt x="16" y="19"/>
                </a:cubicBezTo>
                <a:cubicBezTo>
                  <a:pt x="17" y="19"/>
                  <a:pt x="18" y="18"/>
                  <a:pt x="18" y="1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2" y="0"/>
                  <a:pt x="23" y="1"/>
                  <a:pt x="23" y="2"/>
                </a:cubicBezTo>
                <a:lnTo>
                  <a:pt x="23" y="25"/>
                </a:lnTo>
                <a:close/>
                <a:moveTo>
                  <a:pt x="50" y="59"/>
                </a:moveTo>
                <a:cubicBezTo>
                  <a:pt x="50" y="62"/>
                  <a:pt x="48" y="64"/>
                  <a:pt x="45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38" y="64"/>
                  <a:pt x="36" y="62"/>
                  <a:pt x="36" y="59"/>
                </a:cubicBezTo>
                <a:cubicBezTo>
                  <a:pt x="36" y="41"/>
                  <a:pt x="36" y="41"/>
                  <a:pt x="36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1"/>
                  <a:pt x="27" y="40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5"/>
                  <a:pt x="32" y="0"/>
                  <a:pt x="39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5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5" name="Freeform 66"/>
          <p:cNvSpPr>
            <a:spLocks noEditPoints="1"/>
          </p:cNvSpPr>
          <p:nvPr/>
        </p:nvSpPr>
        <p:spPr bwMode="auto">
          <a:xfrm>
            <a:off x="3488120" y="2580481"/>
            <a:ext cx="188913" cy="220663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6" name="Freeform 67"/>
          <p:cNvSpPr>
            <a:spLocks noEditPoints="1"/>
          </p:cNvSpPr>
          <p:nvPr/>
        </p:nvSpPr>
        <p:spPr bwMode="auto">
          <a:xfrm>
            <a:off x="3983420" y="2597943"/>
            <a:ext cx="188913" cy="18573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4"/>
              </a:cxn>
              <a:cxn ang="0">
                <a:pos x="10" y="54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52" y="27"/>
              </a:cxn>
              <a:cxn ang="0">
                <a:pos x="27" y="27"/>
              </a:cxn>
              <a:cxn ang="0">
                <a:pos x="27" y="2"/>
              </a:cxn>
              <a:cxn ang="0">
                <a:pos x="10" y="2"/>
              </a:cxn>
              <a:cxn ang="0">
                <a:pos x="2" y="10"/>
              </a:cxn>
              <a:cxn ang="0">
                <a:pos x="2" y="27"/>
              </a:cxn>
              <a:cxn ang="0">
                <a:pos x="27" y="27"/>
              </a:cxn>
              <a:cxn ang="0">
                <a:pos x="27" y="52"/>
              </a:cxn>
              <a:cxn ang="0">
                <a:pos x="44" y="52"/>
              </a:cxn>
              <a:cxn ang="0">
                <a:pos x="52" y="44"/>
              </a:cxn>
              <a:cxn ang="0">
                <a:pos x="52" y="27"/>
              </a:cxn>
            </a:cxnLst>
            <a:rect l="0" t="0" r="r" b="b"/>
            <a:pathLst>
              <a:path w="55" h="54">
                <a:moveTo>
                  <a:pt x="55" y="44"/>
                </a:moveTo>
                <a:cubicBezTo>
                  <a:pt x="55" y="50"/>
                  <a:pt x="50" y="54"/>
                  <a:pt x="44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52" y="27"/>
                </a:moveTo>
                <a:cubicBezTo>
                  <a:pt x="27" y="27"/>
                  <a:pt x="27" y="27"/>
                  <a:pt x="27" y="27"/>
                </a:cubicBezTo>
                <a:cubicBezTo>
                  <a:pt x="27" y="2"/>
                  <a:pt x="27" y="2"/>
                  <a:pt x="27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6" y="2"/>
                  <a:pt x="2" y="5"/>
                  <a:pt x="2" y="10"/>
                </a:cubicBezTo>
                <a:cubicBezTo>
                  <a:pt x="2" y="27"/>
                  <a:pt x="2" y="27"/>
                  <a:pt x="2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52"/>
                  <a:pt x="27" y="52"/>
                  <a:pt x="27" y="52"/>
                </a:cubicBezTo>
                <a:cubicBezTo>
                  <a:pt x="44" y="52"/>
                  <a:pt x="44" y="52"/>
                  <a:pt x="44" y="52"/>
                </a:cubicBezTo>
                <a:cubicBezTo>
                  <a:pt x="49" y="52"/>
                  <a:pt x="52" y="49"/>
                  <a:pt x="52" y="44"/>
                </a:cubicBezTo>
                <a:lnTo>
                  <a:pt x="52" y="2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7" name="Freeform 68"/>
          <p:cNvSpPr>
            <a:spLocks noEditPoints="1"/>
          </p:cNvSpPr>
          <p:nvPr/>
        </p:nvSpPr>
        <p:spPr bwMode="auto">
          <a:xfrm>
            <a:off x="4477132" y="2597943"/>
            <a:ext cx="188913" cy="185738"/>
          </a:xfrm>
          <a:custGeom>
            <a:avLst/>
            <a:gdLst/>
            <a:ahLst/>
            <a:cxnLst>
              <a:cxn ang="0">
                <a:pos x="55" y="4"/>
              </a:cxn>
              <a:cxn ang="0">
                <a:pos x="55" y="49"/>
              </a:cxn>
              <a:cxn ang="0">
                <a:pos x="50" y="54"/>
              </a:cxn>
              <a:cxn ang="0">
                <a:pos x="5" y="54"/>
              </a:cxn>
              <a:cxn ang="0">
                <a:pos x="0" y="49"/>
              </a:cxn>
              <a:cxn ang="0">
                <a:pos x="0" y="4"/>
              </a:cxn>
              <a:cxn ang="0">
                <a:pos x="5" y="0"/>
              </a:cxn>
              <a:cxn ang="0">
                <a:pos x="50" y="0"/>
              </a:cxn>
              <a:cxn ang="0">
                <a:pos x="55" y="4"/>
              </a:cxn>
              <a:cxn ang="0">
                <a:pos x="52" y="4"/>
              </a:cxn>
              <a:cxn ang="0">
                <a:pos x="50" y="2"/>
              </a:cxn>
              <a:cxn ang="0">
                <a:pos x="5" y="2"/>
              </a:cxn>
              <a:cxn ang="0">
                <a:pos x="2" y="4"/>
              </a:cxn>
              <a:cxn ang="0">
                <a:pos x="2" y="49"/>
              </a:cxn>
              <a:cxn ang="0">
                <a:pos x="5" y="52"/>
              </a:cxn>
              <a:cxn ang="0">
                <a:pos x="50" y="52"/>
              </a:cxn>
              <a:cxn ang="0">
                <a:pos x="52" y="49"/>
              </a:cxn>
              <a:cxn ang="0">
                <a:pos x="52" y="4"/>
              </a:cxn>
              <a:cxn ang="0">
                <a:pos x="50" y="4"/>
              </a:cxn>
              <a:cxn ang="0">
                <a:pos x="50" y="20"/>
              </a:cxn>
              <a:cxn ang="0">
                <a:pos x="44" y="18"/>
              </a:cxn>
              <a:cxn ang="0">
                <a:pos x="21" y="17"/>
              </a:cxn>
              <a:cxn ang="0">
                <a:pos x="20" y="18"/>
              </a:cxn>
              <a:cxn ang="0">
                <a:pos x="18" y="13"/>
              </a:cxn>
              <a:cxn ang="0">
                <a:pos x="9" y="13"/>
              </a:cxn>
              <a:cxn ang="0">
                <a:pos x="12" y="20"/>
              </a:cxn>
              <a:cxn ang="0">
                <a:pos x="4" y="24"/>
              </a:cxn>
              <a:cxn ang="0">
                <a:pos x="4" y="4"/>
              </a:cxn>
              <a:cxn ang="0">
                <a:pos x="5" y="4"/>
              </a:cxn>
              <a:cxn ang="0">
                <a:pos x="50" y="4"/>
              </a:cxn>
              <a:cxn ang="0">
                <a:pos x="50" y="4"/>
              </a:cxn>
              <a:cxn ang="0">
                <a:pos x="31" y="37"/>
              </a:cxn>
              <a:cxn ang="0">
                <a:pos x="50" y="32"/>
              </a:cxn>
              <a:cxn ang="0">
                <a:pos x="50" y="49"/>
              </a:cxn>
              <a:cxn ang="0">
                <a:pos x="50" y="50"/>
              </a:cxn>
              <a:cxn ang="0">
                <a:pos x="5" y="50"/>
              </a:cxn>
              <a:cxn ang="0">
                <a:pos x="4" y="49"/>
              </a:cxn>
              <a:cxn ang="0">
                <a:pos x="4" y="44"/>
              </a:cxn>
              <a:cxn ang="0">
                <a:pos x="29" y="37"/>
              </a:cxn>
              <a:cxn ang="0">
                <a:pos x="22" y="22"/>
              </a:cxn>
              <a:cxn ang="0">
                <a:pos x="23" y="22"/>
              </a:cxn>
              <a:cxn ang="0">
                <a:pos x="47" y="26"/>
              </a:cxn>
              <a:cxn ang="0">
                <a:pos x="46" y="27"/>
              </a:cxn>
              <a:cxn ang="0">
                <a:pos x="37" y="30"/>
              </a:cxn>
              <a:cxn ang="0">
                <a:pos x="33" y="22"/>
              </a:cxn>
              <a:cxn ang="0">
                <a:pos x="25" y="23"/>
              </a:cxn>
              <a:cxn ang="0">
                <a:pos x="31" y="37"/>
              </a:cxn>
              <a:cxn ang="0">
                <a:pos x="9" y="35"/>
              </a:cxn>
              <a:cxn ang="0">
                <a:pos x="14" y="24"/>
              </a:cxn>
              <a:cxn ang="0">
                <a:pos x="19" y="34"/>
              </a:cxn>
              <a:cxn ang="0">
                <a:pos x="10" y="36"/>
              </a:cxn>
              <a:cxn ang="0">
                <a:pos x="9" y="35"/>
              </a:cxn>
            </a:cxnLst>
            <a:rect l="0" t="0" r="r" b="b"/>
            <a:pathLst>
              <a:path w="55" h="54">
                <a:moveTo>
                  <a:pt x="55" y="4"/>
                </a:moveTo>
                <a:cubicBezTo>
                  <a:pt x="55" y="49"/>
                  <a:pt x="55" y="49"/>
                  <a:pt x="55" y="49"/>
                </a:cubicBezTo>
                <a:cubicBezTo>
                  <a:pt x="55" y="52"/>
                  <a:pt x="52" y="54"/>
                  <a:pt x="50" y="54"/>
                </a:cubicBezTo>
                <a:cubicBezTo>
                  <a:pt x="5" y="54"/>
                  <a:pt x="5" y="54"/>
                  <a:pt x="5" y="54"/>
                </a:cubicBezTo>
                <a:cubicBezTo>
                  <a:pt x="2" y="54"/>
                  <a:pt x="0" y="52"/>
                  <a:pt x="0" y="49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5" y="2"/>
                  <a:pt x="55" y="4"/>
                </a:cubicBezTo>
                <a:close/>
                <a:moveTo>
                  <a:pt x="52" y="4"/>
                </a:moveTo>
                <a:cubicBezTo>
                  <a:pt x="52" y="3"/>
                  <a:pt x="51" y="2"/>
                  <a:pt x="50" y="2"/>
                </a:cubicBezTo>
                <a:cubicBezTo>
                  <a:pt x="5" y="2"/>
                  <a:pt x="5" y="2"/>
                  <a:pt x="5" y="2"/>
                </a:cubicBezTo>
                <a:cubicBezTo>
                  <a:pt x="3" y="2"/>
                  <a:pt x="2" y="3"/>
                  <a:pt x="2" y="4"/>
                </a:cubicBezTo>
                <a:cubicBezTo>
                  <a:pt x="2" y="49"/>
                  <a:pt x="2" y="49"/>
                  <a:pt x="2" y="49"/>
                </a:cubicBezTo>
                <a:cubicBezTo>
                  <a:pt x="2" y="51"/>
                  <a:pt x="3" y="52"/>
                  <a:pt x="5" y="52"/>
                </a:cubicBezTo>
                <a:cubicBezTo>
                  <a:pt x="50" y="52"/>
                  <a:pt x="50" y="52"/>
                  <a:pt x="50" y="52"/>
                </a:cubicBezTo>
                <a:cubicBezTo>
                  <a:pt x="51" y="52"/>
                  <a:pt x="52" y="51"/>
                  <a:pt x="52" y="49"/>
                </a:cubicBezTo>
                <a:lnTo>
                  <a:pt x="52" y="4"/>
                </a:lnTo>
                <a:close/>
                <a:moveTo>
                  <a:pt x="50" y="4"/>
                </a:moveTo>
                <a:cubicBezTo>
                  <a:pt x="50" y="20"/>
                  <a:pt x="50" y="20"/>
                  <a:pt x="50" y="20"/>
                </a:cubicBezTo>
                <a:cubicBezTo>
                  <a:pt x="48" y="19"/>
                  <a:pt x="46" y="18"/>
                  <a:pt x="44" y="18"/>
                </a:cubicBezTo>
                <a:cubicBezTo>
                  <a:pt x="36" y="16"/>
                  <a:pt x="29" y="16"/>
                  <a:pt x="21" y="17"/>
                </a:cubicBezTo>
                <a:cubicBezTo>
                  <a:pt x="20" y="18"/>
                  <a:pt x="20" y="18"/>
                  <a:pt x="20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20"/>
                  <a:pt x="12" y="20"/>
                  <a:pt x="12" y="20"/>
                </a:cubicBezTo>
                <a:cubicBezTo>
                  <a:pt x="9" y="21"/>
                  <a:pt x="6" y="23"/>
                  <a:pt x="4" y="2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4"/>
                  <a:pt x="5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50" y="4"/>
                  <a:pt x="50" y="4"/>
                  <a:pt x="50" y="4"/>
                </a:cubicBezTo>
                <a:close/>
                <a:moveTo>
                  <a:pt x="31" y="37"/>
                </a:moveTo>
                <a:cubicBezTo>
                  <a:pt x="50" y="32"/>
                  <a:pt x="50" y="32"/>
                  <a:pt x="50" y="32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50"/>
                  <a:pt x="50" y="50"/>
                  <a:pt x="50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50"/>
                  <a:pt x="4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3" y="22"/>
                </a:cubicBezTo>
                <a:cubicBezTo>
                  <a:pt x="35" y="19"/>
                  <a:pt x="43" y="22"/>
                  <a:pt x="47" y="26"/>
                </a:cubicBezTo>
                <a:cubicBezTo>
                  <a:pt x="47" y="27"/>
                  <a:pt x="47" y="27"/>
                  <a:pt x="46" y="27"/>
                </a:cubicBezTo>
                <a:cubicBezTo>
                  <a:pt x="46" y="27"/>
                  <a:pt x="43" y="28"/>
                  <a:pt x="37" y="30"/>
                </a:cubicBezTo>
                <a:cubicBezTo>
                  <a:pt x="33" y="22"/>
                  <a:pt x="33" y="22"/>
                  <a:pt x="33" y="22"/>
                </a:cubicBezTo>
                <a:cubicBezTo>
                  <a:pt x="31" y="22"/>
                  <a:pt x="28" y="22"/>
                  <a:pt x="25" y="23"/>
                </a:cubicBezTo>
                <a:lnTo>
                  <a:pt x="31" y="37"/>
                </a:lnTo>
                <a:close/>
                <a:moveTo>
                  <a:pt x="9" y="35"/>
                </a:moveTo>
                <a:cubicBezTo>
                  <a:pt x="8" y="31"/>
                  <a:pt x="9" y="27"/>
                  <a:pt x="14" y="24"/>
                </a:cubicBezTo>
                <a:cubicBezTo>
                  <a:pt x="19" y="34"/>
                  <a:pt x="19" y="34"/>
                  <a:pt x="19" y="34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6"/>
                  <a:pt x="9" y="36"/>
                  <a:pt x="9" y="3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8" name="Freeform 69"/>
          <p:cNvSpPr/>
          <p:nvPr/>
        </p:nvSpPr>
        <p:spPr bwMode="auto">
          <a:xfrm>
            <a:off x="4975607" y="2580481"/>
            <a:ext cx="117475" cy="220663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Freeform 70"/>
          <p:cNvSpPr>
            <a:spLocks noEditPoints="1"/>
          </p:cNvSpPr>
          <p:nvPr/>
        </p:nvSpPr>
        <p:spPr bwMode="auto">
          <a:xfrm>
            <a:off x="5467732" y="2580481"/>
            <a:ext cx="201613" cy="188913"/>
          </a:xfrm>
          <a:custGeom>
            <a:avLst/>
            <a:gdLst/>
            <a:ahLst/>
            <a:cxnLst>
              <a:cxn ang="0">
                <a:pos x="59" y="51"/>
              </a:cxn>
              <a:cxn ang="0">
                <a:pos x="56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7"/>
              </a:cxn>
              <a:cxn ang="0">
                <a:pos x="20" y="37"/>
              </a:cxn>
              <a:cxn ang="0">
                <a:pos x="25" y="41"/>
              </a:cxn>
              <a:cxn ang="0">
                <a:pos x="29" y="43"/>
              </a:cxn>
              <a:cxn ang="0">
                <a:pos x="34" y="41"/>
              </a:cxn>
              <a:cxn ang="0">
                <a:pos x="39" y="37"/>
              </a:cxn>
              <a:cxn ang="0">
                <a:pos x="56" y="37"/>
              </a:cxn>
              <a:cxn ang="0">
                <a:pos x="59" y="40"/>
              </a:cxn>
              <a:cxn ang="0">
                <a:pos x="59" y="51"/>
              </a:cxn>
              <a:cxn ang="0">
                <a:pos x="47" y="22"/>
              </a:cxn>
              <a:cxn ang="0">
                <a:pos x="31" y="38"/>
              </a:cxn>
              <a:cxn ang="0">
                <a:pos x="29" y="39"/>
              </a:cxn>
              <a:cxn ang="0">
                <a:pos x="28" y="38"/>
              </a:cxn>
              <a:cxn ang="0">
                <a:pos x="12" y="22"/>
              </a:cxn>
              <a:cxn ang="0">
                <a:pos x="11" y="20"/>
              </a:cxn>
              <a:cxn ang="0">
                <a:pos x="13" y="18"/>
              </a:cxn>
              <a:cxn ang="0">
                <a:pos x="23" y="18"/>
              </a:cxn>
              <a:cxn ang="0">
                <a:pos x="23" y="2"/>
              </a:cxn>
              <a:cxn ang="0">
                <a:pos x="25" y="0"/>
              </a:cxn>
              <a:cxn ang="0">
                <a:pos x="34" y="0"/>
              </a:cxn>
              <a:cxn ang="0">
                <a:pos x="36" y="2"/>
              </a:cxn>
              <a:cxn ang="0">
                <a:pos x="36" y="18"/>
              </a:cxn>
              <a:cxn ang="0">
                <a:pos x="45" y="18"/>
              </a:cxn>
              <a:cxn ang="0">
                <a:pos x="48" y="20"/>
              </a:cxn>
              <a:cxn ang="0">
                <a:pos x="47" y="22"/>
              </a:cxn>
              <a:cxn ang="0">
                <a:pos x="43" y="46"/>
              </a:cxn>
              <a:cxn ang="0">
                <a:pos x="41" y="48"/>
              </a:cxn>
              <a:cxn ang="0">
                <a:pos x="43" y="50"/>
              </a:cxn>
              <a:cxn ang="0">
                <a:pos x="45" y="48"/>
              </a:cxn>
              <a:cxn ang="0">
                <a:pos x="43" y="46"/>
              </a:cxn>
              <a:cxn ang="0">
                <a:pos x="52" y="46"/>
              </a:cxn>
              <a:cxn ang="0">
                <a:pos x="50" y="48"/>
              </a:cxn>
              <a:cxn ang="0">
                <a:pos x="52" y="50"/>
              </a:cxn>
              <a:cxn ang="0">
                <a:pos x="55" y="48"/>
              </a:cxn>
              <a:cxn ang="0">
                <a:pos x="52" y="46"/>
              </a:cxn>
            </a:cxnLst>
            <a:rect l="0" t="0" r="r" b="b"/>
            <a:pathLst>
              <a:path w="59" h="55">
                <a:moveTo>
                  <a:pt x="59" y="51"/>
                </a:moveTo>
                <a:cubicBezTo>
                  <a:pt x="59" y="53"/>
                  <a:pt x="58" y="55"/>
                  <a:pt x="56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7"/>
                  <a:pt x="3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5" y="41"/>
                  <a:pt x="25" y="41"/>
                  <a:pt x="25" y="41"/>
                </a:cubicBezTo>
                <a:cubicBezTo>
                  <a:pt x="26" y="43"/>
                  <a:pt x="28" y="43"/>
                  <a:pt x="29" y="43"/>
                </a:cubicBezTo>
                <a:cubicBezTo>
                  <a:pt x="31" y="43"/>
                  <a:pt x="33" y="43"/>
                  <a:pt x="34" y="41"/>
                </a:cubicBezTo>
                <a:cubicBezTo>
                  <a:pt x="39" y="37"/>
                  <a:pt x="39" y="37"/>
                  <a:pt x="39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8" y="37"/>
                  <a:pt x="59" y="38"/>
                  <a:pt x="59" y="40"/>
                </a:cubicBezTo>
                <a:lnTo>
                  <a:pt x="59" y="51"/>
                </a:lnTo>
                <a:close/>
                <a:moveTo>
                  <a:pt x="47" y="22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9"/>
                  <a:pt x="30" y="39"/>
                  <a:pt x="29" y="39"/>
                </a:cubicBezTo>
                <a:cubicBezTo>
                  <a:pt x="29" y="39"/>
                  <a:pt x="28" y="39"/>
                  <a:pt x="28" y="38"/>
                </a:cubicBezTo>
                <a:cubicBezTo>
                  <a:pt x="12" y="22"/>
                  <a:pt x="12" y="22"/>
                  <a:pt x="12" y="22"/>
                </a:cubicBezTo>
                <a:cubicBezTo>
                  <a:pt x="11" y="21"/>
                  <a:pt x="11" y="20"/>
                  <a:pt x="11" y="20"/>
                </a:cubicBezTo>
                <a:cubicBezTo>
                  <a:pt x="12" y="19"/>
                  <a:pt x="13" y="18"/>
                  <a:pt x="13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4" y="0"/>
                  <a:pt x="2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18"/>
                  <a:pt x="36" y="18"/>
                  <a:pt x="36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46" y="18"/>
                  <a:pt x="47" y="19"/>
                  <a:pt x="48" y="20"/>
                </a:cubicBezTo>
                <a:cubicBezTo>
                  <a:pt x="48" y="20"/>
                  <a:pt x="48" y="21"/>
                  <a:pt x="47" y="22"/>
                </a:cubicBezTo>
                <a:close/>
                <a:moveTo>
                  <a:pt x="43" y="46"/>
                </a:moveTo>
                <a:cubicBezTo>
                  <a:pt x="42" y="46"/>
                  <a:pt x="41" y="47"/>
                  <a:pt x="41" y="48"/>
                </a:cubicBezTo>
                <a:cubicBezTo>
                  <a:pt x="41" y="49"/>
                  <a:pt x="42" y="50"/>
                  <a:pt x="43" y="50"/>
                </a:cubicBezTo>
                <a:cubicBezTo>
                  <a:pt x="44" y="50"/>
                  <a:pt x="45" y="49"/>
                  <a:pt x="45" y="48"/>
                </a:cubicBezTo>
                <a:cubicBezTo>
                  <a:pt x="45" y="47"/>
                  <a:pt x="44" y="46"/>
                  <a:pt x="43" y="46"/>
                </a:cubicBezTo>
                <a:close/>
                <a:moveTo>
                  <a:pt x="52" y="46"/>
                </a:moveTo>
                <a:cubicBezTo>
                  <a:pt x="51" y="46"/>
                  <a:pt x="50" y="47"/>
                  <a:pt x="50" y="48"/>
                </a:cubicBezTo>
                <a:cubicBezTo>
                  <a:pt x="50" y="49"/>
                  <a:pt x="51" y="50"/>
                  <a:pt x="52" y="50"/>
                </a:cubicBezTo>
                <a:cubicBezTo>
                  <a:pt x="54" y="50"/>
                  <a:pt x="55" y="49"/>
                  <a:pt x="55" y="48"/>
                </a:cubicBezTo>
                <a:cubicBezTo>
                  <a:pt x="55" y="47"/>
                  <a:pt x="54" y="46"/>
                  <a:pt x="52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" name="Freeform 71"/>
          <p:cNvSpPr>
            <a:spLocks noEditPoints="1"/>
          </p:cNvSpPr>
          <p:nvPr/>
        </p:nvSpPr>
        <p:spPr bwMode="auto">
          <a:xfrm>
            <a:off x="5969382" y="2594768"/>
            <a:ext cx="201613" cy="188913"/>
          </a:xfrm>
          <a:custGeom>
            <a:avLst/>
            <a:gdLst/>
            <a:ahLst/>
            <a:cxnLst>
              <a:cxn ang="0">
                <a:pos x="65" y="22"/>
              </a:cxn>
              <a:cxn ang="0">
                <a:pos x="26" y="45"/>
              </a:cxn>
              <a:cxn ang="0">
                <a:pos x="0" y="26"/>
              </a:cxn>
              <a:cxn ang="0">
                <a:pos x="39" y="0"/>
              </a:cxn>
              <a:cxn ang="0">
                <a:pos x="65" y="22"/>
              </a:cxn>
              <a:cxn ang="0">
                <a:pos x="65" y="69"/>
              </a:cxn>
              <a:cxn ang="0">
                <a:pos x="39" y="91"/>
              </a:cxn>
              <a:cxn ang="0">
                <a:pos x="0" y="67"/>
              </a:cxn>
              <a:cxn ang="0">
                <a:pos x="26" y="45"/>
              </a:cxn>
              <a:cxn ang="0">
                <a:pos x="65" y="69"/>
              </a:cxn>
              <a:cxn ang="0">
                <a:pos x="101" y="97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65" y="119"/>
              </a:cxn>
              <a:cxn ang="0">
                <a:pos x="26" y="97"/>
              </a:cxn>
              <a:cxn ang="0">
                <a:pos x="26" y="89"/>
              </a:cxn>
              <a:cxn ang="0">
                <a:pos x="39" y="95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65" y="74"/>
              </a:cxn>
              <a:cxn ang="0">
                <a:pos x="91" y="95"/>
              </a:cxn>
              <a:cxn ang="0">
                <a:pos x="101" y="89"/>
              </a:cxn>
              <a:cxn ang="0">
                <a:pos x="101" y="97"/>
              </a:cxn>
              <a:cxn ang="0">
                <a:pos x="127" y="26"/>
              </a:cxn>
              <a:cxn ang="0">
                <a:pos x="101" y="45"/>
              </a:cxn>
              <a:cxn ang="0">
                <a:pos x="65" y="22"/>
              </a:cxn>
              <a:cxn ang="0">
                <a:pos x="91" y="0"/>
              </a:cxn>
              <a:cxn ang="0">
                <a:pos x="127" y="26"/>
              </a:cxn>
              <a:cxn ang="0">
                <a:pos x="127" y="67"/>
              </a:cxn>
              <a:cxn ang="0">
                <a:pos x="91" y="91"/>
              </a:cxn>
              <a:cxn ang="0">
                <a:pos x="65" y="69"/>
              </a:cxn>
              <a:cxn ang="0">
                <a:pos x="101" y="45"/>
              </a:cxn>
              <a:cxn ang="0">
                <a:pos x="127" y="67"/>
              </a:cxn>
            </a:cxnLst>
            <a:rect l="0" t="0" r="r" b="b"/>
            <a:pathLst>
              <a:path w="127" h="119">
                <a:moveTo>
                  <a:pt x="65" y="22"/>
                </a:moveTo>
                <a:lnTo>
                  <a:pt x="26" y="45"/>
                </a:lnTo>
                <a:lnTo>
                  <a:pt x="0" y="26"/>
                </a:lnTo>
                <a:lnTo>
                  <a:pt x="39" y="0"/>
                </a:lnTo>
                <a:lnTo>
                  <a:pt x="65" y="22"/>
                </a:lnTo>
                <a:close/>
                <a:moveTo>
                  <a:pt x="65" y="69"/>
                </a:moveTo>
                <a:lnTo>
                  <a:pt x="39" y="91"/>
                </a:lnTo>
                <a:lnTo>
                  <a:pt x="0" y="67"/>
                </a:lnTo>
                <a:lnTo>
                  <a:pt x="26" y="45"/>
                </a:lnTo>
                <a:lnTo>
                  <a:pt x="65" y="69"/>
                </a:lnTo>
                <a:close/>
                <a:moveTo>
                  <a:pt x="101" y="97"/>
                </a:move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65" y="119"/>
                </a:lnTo>
                <a:lnTo>
                  <a:pt x="26" y="97"/>
                </a:lnTo>
                <a:lnTo>
                  <a:pt x="26" y="89"/>
                </a:lnTo>
                <a:lnTo>
                  <a:pt x="39" y="95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65" y="74"/>
                </a:lnTo>
                <a:lnTo>
                  <a:pt x="91" y="95"/>
                </a:lnTo>
                <a:lnTo>
                  <a:pt x="101" y="89"/>
                </a:lnTo>
                <a:lnTo>
                  <a:pt x="101" y="97"/>
                </a:lnTo>
                <a:close/>
                <a:moveTo>
                  <a:pt x="127" y="26"/>
                </a:moveTo>
                <a:lnTo>
                  <a:pt x="101" y="45"/>
                </a:lnTo>
                <a:lnTo>
                  <a:pt x="65" y="22"/>
                </a:lnTo>
                <a:lnTo>
                  <a:pt x="91" y="0"/>
                </a:lnTo>
                <a:lnTo>
                  <a:pt x="127" y="26"/>
                </a:lnTo>
                <a:close/>
                <a:moveTo>
                  <a:pt x="127" y="67"/>
                </a:moveTo>
                <a:lnTo>
                  <a:pt x="91" y="91"/>
                </a:lnTo>
                <a:lnTo>
                  <a:pt x="65" y="69"/>
                </a:lnTo>
                <a:lnTo>
                  <a:pt x="101" y="45"/>
                </a:lnTo>
                <a:lnTo>
                  <a:pt x="127" y="6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" name="Freeform 72"/>
          <p:cNvSpPr>
            <a:spLocks noEditPoints="1"/>
          </p:cNvSpPr>
          <p:nvPr/>
        </p:nvSpPr>
        <p:spPr bwMode="auto">
          <a:xfrm>
            <a:off x="6456745" y="2594768"/>
            <a:ext cx="220663" cy="174625"/>
          </a:xfrm>
          <a:custGeom>
            <a:avLst/>
            <a:gdLst/>
            <a:ahLst/>
            <a:cxnLst>
              <a:cxn ang="0">
                <a:pos x="50" y="41"/>
              </a:cxn>
              <a:cxn ang="0">
                <a:pos x="40" y="51"/>
              </a:cxn>
              <a:cxn ang="0">
                <a:pos x="10" y="51"/>
              </a:cxn>
              <a:cxn ang="0">
                <a:pos x="0" y="41"/>
              </a:cxn>
              <a:cxn ang="0">
                <a:pos x="0" y="11"/>
              </a:cxn>
              <a:cxn ang="0">
                <a:pos x="10" y="1"/>
              </a:cxn>
              <a:cxn ang="0">
                <a:pos x="40" y="1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3" y="5"/>
              </a:cxn>
              <a:cxn ang="0">
                <a:pos x="41" y="5"/>
              </a:cxn>
              <a:cxn ang="0">
                <a:pos x="40" y="5"/>
              </a:cxn>
              <a:cxn ang="0">
                <a:pos x="10" y="5"/>
              </a:cxn>
              <a:cxn ang="0">
                <a:pos x="4" y="11"/>
              </a:cxn>
              <a:cxn ang="0">
                <a:pos x="4" y="41"/>
              </a:cxn>
              <a:cxn ang="0">
                <a:pos x="10" y="46"/>
              </a:cxn>
              <a:cxn ang="0">
                <a:pos x="40" y="46"/>
              </a:cxn>
              <a:cxn ang="0">
                <a:pos x="45" y="41"/>
              </a:cxn>
              <a:cxn ang="0">
                <a:pos x="45" y="36"/>
              </a:cxn>
              <a:cxn ang="0">
                <a:pos x="46" y="35"/>
              </a:cxn>
              <a:cxn ang="0">
                <a:pos x="48" y="33"/>
              </a:cxn>
              <a:cxn ang="0">
                <a:pos x="49" y="33"/>
              </a:cxn>
              <a:cxn ang="0">
                <a:pos x="50" y="34"/>
              </a:cxn>
              <a:cxn ang="0">
                <a:pos x="50" y="41"/>
              </a:cxn>
              <a:cxn ang="0">
                <a:pos x="57" y="18"/>
              </a:cxn>
              <a:cxn ang="0">
                <a:pos x="33" y="42"/>
              </a:cxn>
              <a:cxn ang="0">
                <a:pos x="23" y="42"/>
              </a:cxn>
              <a:cxn ang="0">
                <a:pos x="23" y="31"/>
              </a:cxn>
              <a:cxn ang="0">
                <a:pos x="47" y="7"/>
              </a:cxn>
              <a:cxn ang="0">
                <a:pos x="57" y="18"/>
              </a:cxn>
              <a:cxn ang="0">
                <a:pos x="36" y="34"/>
              </a:cxn>
              <a:cxn ang="0">
                <a:pos x="30" y="29"/>
              </a:cxn>
              <a:cxn ang="0">
                <a:pos x="26" y="33"/>
              </a:cxn>
              <a:cxn ang="0">
                <a:pos x="26" y="35"/>
              </a:cxn>
              <a:cxn ang="0">
                <a:pos x="29" y="35"/>
              </a:cxn>
              <a:cxn ang="0">
                <a:pos x="29" y="38"/>
              </a:cxn>
              <a:cxn ang="0">
                <a:pos x="31" y="38"/>
              </a:cxn>
              <a:cxn ang="0">
                <a:pos x="36" y="34"/>
              </a:cxn>
              <a:cxn ang="0">
                <a:pos x="46" y="13"/>
              </a:cxn>
              <a:cxn ang="0">
                <a:pos x="34" y="25"/>
              </a:cxn>
              <a:cxn ang="0">
                <a:pos x="33" y="26"/>
              </a:cxn>
              <a:cxn ang="0">
                <a:pos x="35" y="26"/>
              </a:cxn>
              <a:cxn ang="0">
                <a:pos x="47" y="14"/>
              </a:cxn>
              <a:cxn ang="0">
                <a:pos x="47" y="13"/>
              </a:cxn>
              <a:cxn ang="0">
                <a:pos x="46" y="13"/>
              </a:cxn>
              <a:cxn ang="0">
                <a:pos x="59" y="15"/>
              </a:cxn>
              <a:cxn ang="0">
                <a:pos x="49" y="5"/>
              </a:cxn>
              <a:cxn ang="0">
                <a:pos x="52" y="2"/>
              </a:cxn>
              <a:cxn ang="0">
                <a:pos x="57" y="2"/>
              </a:cxn>
              <a:cxn ang="0">
                <a:pos x="62" y="7"/>
              </a:cxn>
              <a:cxn ang="0">
                <a:pos x="62" y="12"/>
              </a:cxn>
              <a:cxn ang="0">
                <a:pos x="59" y="15"/>
              </a:cxn>
            </a:cxnLst>
            <a:rect l="0" t="0" r="r" b="b"/>
            <a:pathLst>
              <a:path w="64" h="51">
                <a:moveTo>
                  <a:pt x="50" y="41"/>
                </a:moveTo>
                <a:cubicBezTo>
                  <a:pt x="50" y="46"/>
                  <a:pt x="45" y="51"/>
                  <a:pt x="4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4" y="51"/>
                  <a:pt x="0" y="46"/>
                  <a:pt x="0" y="4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1"/>
                  <a:pt x="10" y="1"/>
                </a:cubicBezTo>
                <a:cubicBezTo>
                  <a:pt x="40" y="1"/>
                  <a:pt x="40" y="1"/>
                  <a:pt x="40" y="1"/>
                </a:cubicBezTo>
                <a:cubicBezTo>
                  <a:pt x="41" y="1"/>
                  <a:pt x="43" y="1"/>
                  <a:pt x="44" y="1"/>
                </a:cubicBezTo>
                <a:cubicBezTo>
                  <a:pt x="44" y="2"/>
                  <a:pt x="44" y="2"/>
                  <a:pt x="45" y="2"/>
                </a:cubicBezTo>
                <a:cubicBezTo>
                  <a:pt x="45" y="3"/>
                  <a:pt x="45" y="3"/>
                  <a:pt x="44" y="3"/>
                </a:cubicBezTo>
                <a:cubicBezTo>
                  <a:pt x="43" y="5"/>
                  <a:pt x="43" y="5"/>
                  <a:pt x="43" y="5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5"/>
                  <a:pt x="40" y="5"/>
                </a:cubicBezTo>
                <a:cubicBezTo>
                  <a:pt x="10" y="5"/>
                  <a:pt x="10" y="5"/>
                  <a:pt x="10" y="5"/>
                </a:cubicBezTo>
                <a:cubicBezTo>
                  <a:pt x="7" y="5"/>
                  <a:pt x="4" y="8"/>
                  <a:pt x="4" y="1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4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4"/>
                  <a:pt x="45" y="41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5"/>
                  <a:pt x="46" y="3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9" y="33"/>
                  <a:pt x="49" y="33"/>
                </a:cubicBezTo>
                <a:cubicBezTo>
                  <a:pt x="50" y="33"/>
                  <a:pt x="50" y="33"/>
                  <a:pt x="50" y="34"/>
                </a:cubicBezTo>
                <a:lnTo>
                  <a:pt x="50" y="41"/>
                </a:lnTo>
                <a:close/>
                <a:moveTo>
                  <a:pt x="57" y="18"/>
                </a:moveTo>
                <a:cubicBezTo>
                  <a:pt x="33" y="42"/>
                  <a:pt x="33" y="42"/>
                  <a:pt x="33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8"/>
                </a:lnTo>
                <a:close/>
                <a:moveTo>
                  <a:pt x="36" y="34"/>
                </a:moveTo>
                <a:cubicBezTo>
                  <a:pt x="30" y="29"/>
                  <a:pt x="30" y="29"/>
                  <a:pt x="30" y="29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5"/>
                  <a:pt x="26" y="35"/>
                  <a:pt x="26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4"/>
                </a:lnTo>
                <a:close/>
                <a:moveTo>
                  <a:pt x="46" y="13"/>
                </a:moveTo>
                <a:cubicBezTo>
                  <a:pt x="34" y="25"/>
                  <a:pt x="34" y="25"/>
                  <a:pt x="34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4" y="27"/>
                  <a:pt x="34" y="27"/>
                  <a:pt x="35" y="26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3"/>
                </a:cubicBezTo>
                <a:close/>
                <a:moveTo>
                  <a:pt x="59" y="15"/>
                </a:moveTo>
                <a:cubicBezTo>
                  <a:pt x="49" y="5"/>
                  <a:pt x="49" y="5"/>
                  <a:pt x="49" y="5"/>
                </a:cubicBezTo>
                <a:cubicBezTo>
                  <a:pt x="52" y="2"/>
                  <a:pt x="52" y="2"/>
                  <a:pt x="52" y="2"/>
                </a:cubicBezTo>
                <a:cubicBezTo>
                  <a:pt x="53" y="0"/>
                  <a:pt x="56" y="0"/>
                  <a:pt x="57" y="2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9"/>
                  <a:pt x="64" y="11"/>
                  <a:pt x="62" y="12"/>
                </a:cubicBezTo>
                <a:lnTo>
                  <a:pt x="59" y="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2" name="Freeform 73"/>
          <p:cNvSpPr>
            <a:spLocks noEditPoints="1"/>
          </p:cNvSpPr>
          <p:nvPr/>
        </p:nvSpPr>
        <p:spPr bwMode="auto">
          <a:xfrm>
            <a:off x="6952045" y="2659856"/>
            <a:ext cx="171450" cy="47625"/>
          </a:xfrm>
          <a:custGeom>
            <a:avLst/>
            <a:gdLst/>
            <a:ahLst/>
            <a:cxnLst>
              <a:cxn ang="0">
                <a:pos x="13" y="10"/>
              </a:cxn>
              <a:cxn ang="0">
                <a:pos x="10" y="14"/>
              </a:cxn>
              <a:cxn ang="0">
                <a:pos x="3" y="14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0" y="0"/>
              </a:cxn>
              <a:cxn ang="0">
                <a:pos x="13" y="3"/>
              </a:cxn>
              <a:cxn ang="0">
                <a:pos x="13" y="10"/>
              </a:cxn>
              <a:cxn ang="0">
                <a:pos x="32" y="10"/>
              </a:cxn>
              <a:cxn ang="0">
                <a:pos x="28" y="14"/>
              </a:cxn>
              <a:cxn ang="0">
                <a:pos x="21" y="14"/>
              </a:cxn>
              <a:cxn ang="0">
                <a:pos x="18" y="10"/>
              </a:cxn>
              <a:cxn ang="0">
                <a:pos x="18" y="3"/>
              </a:cxn>
              <a:cxn ang="0">
                <a:pos x="21" y="0"/>
              </a:cxn>
              <a:cxn ang="0">
                <a:pos x="28" y="0"/>
              </a:cxn>
              <a:cxn ang="0">
                <a:pos x="32" y="3"/>
              </a:cxn>
              <a:cxn ang="0">
                <a:pos x="32" y="10"/>
              </a:cxn>
              <a:cxn ang="0">
                <a:pos x="50" y="10"/>
              </a:cxn>
              <a:cxn ang="0">
                <a:pos x="47" y="14"/>
              </a:cxn>
              <a:cxn ang="0">
                <a:pos x="40" y="14"/>
              </a:cxn>
              <a:cxn ang="0">
                <a:pos x="36" y="10"/>
              </a:cxn>
              <a:cxn ang="0">
                <a:pos x="36" y="3"/>
              </a:cxn>
              <a:cxn ang="0">
                <a:pos x="40" y="0"/>
              </a:cxn>
              <a:cxn ang="0">
                <a:pos x="47" y="0"/>
              </a:cxn>
              <a:cxn ang="0">
                <a:pos x="50" y="3"/>
              </a:cxn>
              <a:cxn ang="0">
                <a:pos x="50" y="10"/>
              </a:cxn>
            </a:cxnLst>
            <a:rect l="0" t="0" r="r" b="b"/>
            <a:pathLst>
              <a:path w="50" h="14">
                <a:moveTo>
                  <a:pt x="13" y="10"/>
                </a:moveTo>
                <a:cubicBezTo>
                  <a:pt x="13" y="12"/>
                  <a:pt x="12" y="14"/>
                  <a:pt x="10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1" y="14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2" y="0"/>
                  <a:pt x="13" y="1"/>
                  <a:pt x="13" y="3"/>
                </a:cubicBezTo>
                <a:lnTo>
                  <a:pt x="13" y="10"/>
                </a:lnTo>
                <a:close/>
                <a:moveTo>
                  <a:pt x="32" y="10"/>
                </a:moveTo>
                <a:cubicBezTo>
                  <a:pt x="32" y="12"/>
                  <a:pt x="30" y="14"/>
                  <a:pt x="28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18" y="12"/>
                  <a:pt x="18" y="10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20" y="0"/>
                  <a:pt x="21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2" y="1"/>
                  <a:pt x="32" y="3"/>
                </a:cubicBezTo>
                <a:lnTo>
                  <a:pt x="32" y="10"/>
                </a:lnTo>
                <a:close/>
                <a:moveTo>
                  <a:pt x="50" y="10"/>
                </a:moveTo>
                <a:cubicBezTo>
                  <a:pt x="50" y="12"/>
                  <a:pt x="48" y="14"/>
                  <a:pt x="47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8" y="14"/>
                  <a:pt x="36" y="12"/>
                  <a:pt x="36" y="10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1"/>
                  <a:pt x="38" y="0"/>
                  <a:pt x="4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50" y="1"/>
                  <a:pt x="50" y="3"/>
                </a:cubicBezTo>
                <a:lnTo>
                  <a:pt x="50" y="1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3" name="Freeform 74"/>
          <p:cNvSpPr>
            <a:spLocks noEditPoints="1"/>
          </p:cNvSpPr>
          <p:nvPr/>
        </p:nvSpPr>
        <p:spPr bwMode="auto">
          <a:xfrm>
            <a:off x="7445757" y="2580481"/>
            <a:ext cx="220663" cy="220663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64" y="32"/>
              </a:cxn>
              <a:cxn ang="0">
                <a:pos x="32" y="2"/>
              </a:cxn>
              <a:cxn ang="0">
                <a:pos x="32" y="62"/>
              </a:cxn>
              <a:cxn ang="0">
                <a:pos x="32" y="2"/>
              </a:cxn>
              <a:cxn ang="0">
                <a:pos x="8" y="45"/>
              </a:cxn>
              <a:cxn ang="0">
                <a:pos x="3" y="32"/>
              </a:cxn>
              <a:cxn ang="0">
                <a:pos x="8" y="19"/>
              </a:cxn>
              <a:cxn ang="0">
                <a:pos x="10" y="24"/>
              </a:cxn>
              <a:cxn ang="0">
                <a:pos x="10" y="40"/>
              </a:cxn>
              <a:cxn ang="0">
                <a:pos x="31" y="61"/>
              </a:cxn>
              <a:cxn ang="0">
                <a:pos x="9" y="46"/>
              </a:cxn>
              <a:cxn ang="0">
                <a:pos x="14" y="47"/>
              </a:cxn>
              <a:cxn ang="0">
                <a:pos x="27" y="58"/>
              </a:cxn>
              <a:cxn ang="0">
                <a:pos x="31" y="61"/>
              </a:cxn>
              <a:cxn ang="0">
                <a:pos x="27" y="6"/>
              </a:cxn>
              <a:cxn ang="0">
                <a:pos x="14" y="17"/>
              </a:cxn>
              <a:cxn ang="0">
                <a:pos x="9" y="18"/>
              </a:cxn>
              <a:cxn ang="0">
                <a:pos x="31" y="3"/>
              </a:cxn>
              <a:cxn ang="0">
                <a:pos x="41" y="29"/>
              </a:cxn>
              <a:cxn ang="0">
                <a:pos x="41" y="35"/>
              </a:cxn>
              <a:cxn ang="0">
                <a:pos x="45" y="44"/>
              </a:cxn>
              <a:cxn ang="0">
                <a:pos x="34" y="41"/>
              </a:cxn>
              <a:cxn ang="0">
                <a:pos x="32" y="50"/>
              </a:cxn>
              <a:cxn ang="0">
                <a:pos x="30" y="41"/>
              </a:cxn>
              <a:cxn ang="0">
                <a:pos x="18" y="44"/>
              </a:cxn>
              <a:cxn ang="0">
                <a:pos x="23" y="35"/>
              </a:cxn>
              <a:cxn ang="0">
                <a:pos x="23" y="29"/>
              </a:cxn>
              <a:cxn ang="0">
                <a:pos x="18" y="20"/>
              </a:cxn>
              <a:cxn ang="0">
                <a:pos x="30" y="23"/>
              </a:cxn>
              <a:cxn ang="0">
                <a:pos x="32" y="14"/>
              </a:cxn>
              <a:cxn ang="0">
                <a:pos x="34" y="23"/>
              </a:cxn>
              <a:cxn ang="0">
                <a:pos x="45" y="20"/>
              </a:cxn>
              <a:cxn ang="0">
                <a:pos x="41" y="29"/>
              </a:cxn>
              <a:cxn ang="0">
                <a:pos x="52" y="15"/>
              </a:cxn>
              <a:cxn ang="0">
                <a:pos x="36" y="9"/>
              </a:cxn>
              <a:cxn ang="0">
                <a:pos x="33" y="5"/>
              </a:cxn>
              <a:cxn ang="0">
                <a:pos x="56" y="17"/>
              </a:cxn>
              <a:cxn ang="0">
                <a:pos x="56" y="47"/>
              </a:cxn>
              <a:cxn ang="0">
                <a:pos x="33" y="58"/>
              </a:cxn>
              <a:cxn ang="0">
                <a:pos x="36" y="55"/>
              </a:cxn>
              <a:cxn ang="0">
                <a:pos x="52" y="49"/>
              </a:cxn>
              <a:cxn ang="0">
                <a:pos x="56" y="47"/>
              </a:cxn>
              <a:cxn ang="0">
                <a:pos x="55" y="45"/>
              </a:cxn>
              <a:cxn ang="0">
                <a:pos x="54" y="40"/>
              </a:cxn>
              <a:cxn ang="0">
                <a:pos x="54" y="24"/>
              </a:cxn>
              <a:cxn ang="0">
                <a:pos x="55" y="19"/>
              </a:cxn>
              <a:cxn ang="0">
                <a:pos x="61" y="32"/>
              </a:cxn>
            </a:cxnLst>
            <a:rect l="0" t="0" r="r" b="b"/>
            <a:pathLst>
              <a:path w="64" h="64">
                <a:moveTo>
                  <a:pt x="32" y="64"/>
                </a:move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ubicBezTo>
                  <a:pt x="64" y="50"/>
                  <a:pt x="49" y="64"/>
                  <a:pt x="32" y="64"/>
                </a:cubicBezTo>
                <a:close/>
                <a:moveTo>
                  <a:pt x="32" y="2"/>
                </a:moveTo>
                <a:cubicBezTo>
                  <a:pt x="15" y="2"/>
                  <a:pt x="1" y="15"/>
                  <a:pt x="1" y="32"/>
                </a:cubicBezTo>
                <a:cubicBezTo>
                  <a:pt x="1" y="49"/>
                  <a:pt x="15" y="62"/>
                  <a:pt x="32" y="62"/>
                </a:cubicBezTo>
                <a:cubicBezTo>
                  <a:pt x="49" y="62"/>
                  <a:pt x="62" y="49"/>
                  <a:pt x="62" y="32"/>
                </a:cubicBezTo>
                <a:cubicBezTo>
                  <a:pt x="62" y="15"/>
                  <a:pt x="49" y="2"/>
                  <a:pt x="32" y="2"/>
                </a:cubicBezTo>
                <a:close/>
                <a:moveTo>
                  <a:pt x="7" y="41"/>
                </a:moveTo>
                <a:cubicBezTo>
                  <a:pt x="7" y="42"/>
                  <a:pt x="8" y="43"/>
                  <a:pt x="8" y="45"/>
                </a:cubicBezTo>
                <a:cubicBezTo>
                  <a:pt x="6" y="46"/>
                  <a:pt x="6" y="46"/>
                  <a:pt x="6" y="46"/>
                </a:cubicBezTo>
                <a:cubicBezTo>
                  <a:pt x="4" y="42"/>
                  <a:pt x="3" y="37"/>
                  <a:pt x="3" y="32"/>
                </a:cubicBezTo>
                <a:cubicBezTo>
                  <a:pt x="3" y="27"/>
                  <a:pt x="4" y="22"/>
                  <a:pt x="6" y="18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1"/>
                  <a:pt x="7" y="22"/>
                  <a:pt x="7" y="23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7"/>
                  <a:pt x="8" y="29"/>
                  <a:pt x="8" y="32"/>
                </a:cubicBezTo>
                <a:cubicBezTo>
                  <a:pt x="8" y="35"/>
                  <a:pt x="9" y="37"/>
                  <a:pt x="10" y="40"/>
                </a:cubicBezTo>
                <a:lnTo>
                  <a:pt x="7" y="41"/>
                </a:lnTo>
                <a:close/>
                <a:moveTo>
                  <a:pt x="31" y="61"/>
                </a:moveTo>
                <a:cubicBezTo>
                  <a:pt x="21" y="61"/>
                  <a:pt x="12" y="55"/>
                  <a:pt x="7" y="47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7"/>
                  <a:pt x="11" y="48"/>
                  <a:pt x="12" y="49"/>
                </a:cubicBezTo>
                <a:cubicBezTo>
                  <a:pt x="14" y="47"/>
                  <a:pt x="14" y="47"/>
                  <a:pt x="14" y="47"/>
                </a:cubicBezTo>
                <a:cubicBezTo>
                  <a:pt x="17" y="51"/>
                  <a:pt x="22" y="54"/>
                  <a:pt x="27" y="55"/>
                </a:cubicBezTo>
                <a:cubicBezTo>
                  <a:pt x="27" y="58"/>
                  <a:pt x="27" y="58"/>
                  <a:pt x="27" y="58"/>
                </a:cubicBezTo>
                <a:cubicBezTo>
                  <a:pt x="28" y="58"/>
                  <a:pt x="30" y="58"/>
                  <a:pt x="31" y="58"/>
                </a:cubicBezTo>
                <a:lnTo>
                  <a:pt x="31" y="61"/>
                </a:lnTo>
                <a:close/>
                <a:moveTo>
                  <a:pt x="31" y="5"/>
                </a:moveTo>
                <a:cubicBezTo>
                  <a:pt x="30" y="5"/>
                  <a:pt x="28" y="6"/>
                  <a:pt x="27" y="6"/>
                </a:cubicBezTo>
                <a:cubicBezTo>
                  <a:pt x="27" y="9"/>
                  <a:pt x="27" y="9"/>
                  <a:pt x="27" y="9"/>
                </a:cubicBezTo>
                <a:cubicBezTo>
                  <a:pt x="22" y="10"/>
                  <a:pt x="17" y="13"/>
                  <a:pt x="14" y="17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0" y="17"/>
                  <a:pt x="9" y="18"/>
                </a:cubicBezTo>
                <a:cubicBezTo>
                  <a:pt x="7" y="17"/>
                  <a:pt x="7" y="17"/>
                  <a:pt x="7" y="17"/>
                </a:cubicBezTo>
                <a:cubicBezTo>
                  <a:pt x="12" y="9"/>
                  <a:pt x="21" y="3"/>
                  <a:pt x="31" y="3"/>
                </a:cubicBezTo>
                <a:lnTo>
                  <a:pt x="31" y="5"/>
                </a:lnTo>
                <a:close/>
                <a:moveTo>
                  <a:pt x="41" y="29"/>
                </a:moveTo>
                <a:cubicBezTo>
                  <a:pt x="41" y="30"/>
                  <a:pt x="41" y="31"/>
                  <a:pt x="41" y="32"/>
                </a:cubicBezTo>
                <a:cubicBezTo>
                  <a:pt x="41" y="33"/>
                  <a:pt x="41" y="34"/>
                  <a:pt x="41" y="35"/>
                </a:cubicBezTo>
                <a:cubicBezTo>
                  <a:pt x="49" y="38"/>
                  <a:pt x="49" y="38"/>
                  <a:pt x="49" y="38"/>
                </a:cubicBezTo>
                <a:cubicBezTo>
                  <a:pt x="48" y="40"/>
                  <a:pt x="47" y="42"/>
                  <a:pt x="45" y="44"/>
                </a:cubicBezTo>
                <a:cubicBezTo>
                  <a:pt x="39" y="38"/>
                  <a:pt x="39" y="38"/>
                  <a:pt x="39" y="38"/>
                </a:cubicBezTo>
                <a:cubicBezTo>
                  <a:pt x="37" y="40"/>
                  <a:pt x="36" y="41"/>
                  <a:pt x="34" y="41"/>
                </a:cubicBezTo>
                <a:cubicBezTo>
                  <a:pt x="35" y="50"/>
                  <a:pt x="35" y="50"/>
                  <a:pt x="35" y="50"/>
                </a:cubicBezTo>
                <a:cubicBezTo>
                  <a:pt x="34" y="50"/>
                  <a:pt x="33" y="50"/>
                  <a:pt x="32" y="50"/>
                </a:cubicBezTo>
                <a:cubicBezTo>
                  <a:pt x="31" y="50"/>
                  <a:pt x="29" y="50"/>
                  <a:pt x="28" y="50"/>
                </a:cubicBezTo>
                <a:cubicBezTo>
                  <a:pt x="30" y="41"/>
                  <a:pt x="30" y="41"/>
                  <a:pt x="30" y="41"/>
                </a:cubicBezTo>
                <a:cubicBezTo>
                  <a:pt x="28" y="41"/>
                  <a:pt x="26" y="40"/>
                  <a:pt x="25" y="38"/>
                </a:cubicBezTo>
                <a:cubicBezTo>
                  <a:pt x="18" y="44"/>
                  <a:pt x="18" y="44"/>
                  <a:pt x="18" y="44"/>
                </a:cubicBezTo>
                <a:cubicBezTo>
                  <a:pt x="17" y="42"/>
                  <a:pt x="15" y="40"/>
                  <a:pt x="15" y="38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2" y="33"/>
                  <a:pt x="22" y="32"/>
                </a:cubicBezTo>
                <a:cubicBezTo>
                  <a:pt x="22" y="31"/>
                  <a:pt x="23" y="30"/>
                  <a:pt x="23" y="29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4"/>
                  <a:pt x="17" y="22"/>
                  <a:pt x="18" y="20"/>
                </a:cubicBezTo>
                <a:cubicBezTo>
                  <a:pt x="25" y="26"/>
                  <a:pt x="25" y="26"/>
                  <a:pt x="25" y="26"/>
                </a:cubicBezTo>
                <a:cubicBezTo>
                  <a:pt x="26" y="24"/>
                  <a:pt x="28" y="23"/>
                  <a:pt x="30" y="23"/>
                </a:cubicBezTo>
                <a:cubicBezTo>
                  <a:pt x="28" y="14"/>
                  <a:pt x="28" y="14"/>
                  <a:pt x="28" y="14"/>
                </a:cubicBezTo>
                <a:cubicBezTo>
                  <a:pt x="29" y="14"/>
                  <a:pt x="31" y="14"/>
                  <a:pt x="32" y="14"/>
                </a:cubicBezTo>
                <a:cubicBezTo>
                  <a:pt x="33" y="14"/>
                  <a:pt x="34" y="14"/>
                  <a:pt x="35" y="14"/>
                </a:cubicBezTo>
                <a:cubicBezTo>
                  <a:pt x="34" y="23"/>
                  <a:pt x="34" y="23"/>
                  <a:pt x="34" y="23"/>
                </a:cubicBezTo>
                <a:cubicBezTo>
                  <a:pt x="36" y="23"/>
                  <a:pt x="37" y="24"/>
                  <a:pt x="39" y="26"/>
                </a:cubicBezTo>
                <a:cubicBezTo>
                  <a:pt x="45" y="20"/>
                  <a:pt x="45" y="20"/>
                  <a:pt x="45" y="20"/>
                </a:cubicBezTo>
                <a:cubicBezTo>
                  <a:pt x="47" y="22"/>
                  <a:pt x="48" y="24"/>
                  <a:pt x="49" y="26"/>
                </a:cubicBezTo>
                <a:lnTo>
                  <a:pt x="41" y="29"/>
                </a:lnTo>
                <a:close/>
                <a:moveTo>
                  <a:pt x="54" y="18"/>
                </a:moveTo>
                <a:cubicBezTo>
                  <a:pt x="54" y="17"/>
                  <a:pt x="53" y="16"/>
                  <a:pt x="52" y="15"/>
                </a:cubicBezTo>
                <a:cubicBezTo>
                  <a:pt x="49" y="17"/>
                  <a:pt x="49" y="17"/>
                  <a:pt x="49" y="17"/>
                </a:cubicBezTo>
                <a:cubicBezTo>
                  <a:pt x="46" y="13"/>
                  <a:pt x="41" y="10"/>
                  <a:pt x="36" y="9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3" y="5"/>
                </a:cubicBezTo>
                <a:cubicBezTo>
                  <a:pt x="33" y="3"/>
                  <a:pt x="33" y="3"/>
                  <a:pt x="33" y="3"/>
                </a:cubicBezTo>
                <a:cubicBezTo>
                  <a:pt x="43" y="3"/>
                  <a:pt x="51" y="9"/>
                  <a:pt x="56" y="17"/>
                </a:cubicBezTo>
                <a:lnTo>
                  <a:pt x="54" y="18"/>
                </a:lnTo>
                <a:close/>
                <a:moveTo>
                  <a:pt x="56" y="47"/>
                </a:moveTo>
                <a:cubicBezTo>
                  <a:pt x="51" y="55"/>
                  <a:pt x="43" y="61"/>
                  <a:pt x="33" y="61"/>
                </a:cubicBezTo>
                <a:cubicBezTo>
                  <a:pt x="33" y="58"/>
                  <a:pt x="33" y="58"/>
                  <a:pt x="33" y="58"/>
                </a:cubicBezTo>
                <a:cubicBezTo>
                  <a:pt x="34" y="58"/>
                  <a:pt x="35" y="58"/>
                  <a:pt x="37" y="58"/>
                </a:cubicBezTo>
                <a:cubicBezTo>
                  <a:pt x="36" y="55"/>
                  <a:pt x="36" y="55"/>
                  <a:pt x="36" y="55"/>
                </a:cubicBezTo>
                <a:cubicBezTo>
                  <a:pt x="41" y="54"/>
                  <a:pt x="46" y="51"/>
                  <a:pt x="49" y="47"/>
                </a:cubicBezTo>
                <a:cubicBezTo>
                  <a:pt x="52" y="49"/>
                  <a:pt x="52" y="49"/>
                  <a:pt x="52" y="49"/>
                </a:cubicBezTo>
                <a:cubicBezTo>
                  <a:pt x="53" y="48"/>
                  <a:pt x="54" y="47"/>
                  <a:pt x="54" y="46"/>
                </a:cubicBezTo>
                <a:lnTo>
                  <a:pt x="56" y="47"/>
                </a:lnTo>
                <a:close/>
                <a:moveTo>
                  <a:pt x="57" y="46"/>
                </a:moveTo>
                <a:cubicBezTo>
                  <a:pt x="55" y="45"/>
                  <a:pt x="55" y="45"/>
                  <a:pt x="55" y="45"/>
                </a:cubicBezTo>
                <a:cubicBezTo>
                  <a:pt x="56" y="43"/>
                  <a:pt x="56" y="42"/>
                  <a:pt x="57" y="41"/>
                </a:cubicBezTo>
                <a:cubicBezTo>
                  <a:pt x="54" y="40"/>
                  <a:pt x="54" y="40"/>
                  <a:pt x="54" y="40"/>
                </a:cubicBezTo>
                <a:cubicBezTo>
                  <a:pt x="55" y="37"/>
                  <a:pt x="55" y="35"/>
                  <a:pt x="55" y="32"/>
                </a:cubicBezTo>
                <a:cubicBezTo>
                  <a:pt x="55" y="29"/>
                  <a:pt x="55" y="27"/>
                  <a:pt x="54" y="24"/>
                </a:cubicBezTo>
                <a:cubicBezTo>
                  <a:pt x="57" y="23"/>
                  <a:pt x="57" y="23"/>
                  <a:pt x="57" y="23"/>
                </a:cubicBezTo>
                <a:cubicBezTo>
                  <a:pt x="56" y="22"/>
                  <a:pt x="56" y="21"/>
                  <a:pt x="55" y="19"/>
                </a:cubicBezTo>
                <a:cubicBezTo>
                  <a:pt x="57" y="18"/>
                  <a:pt x="57" y="18"/>
                  <a:pt x="57" y="18"/>
                </a:cubicBezTo>
                <a:cubicBezTo>
                  <a:pt x="59" y="22"/>
                  <a:pt x="61" y="27"/>
                  <a:pt x="61" y="32"/>
                </a:cubicBezTo>
                <a:cubicBezTo>
                  <a:pt x="61" y="37"/>
                  <a:pt x="59" y="42"/>
                  <a:pt x="57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Freeform 75"/>
          <p:cNvSpPr>
            <a:spLocks noEditPoints="1"/>
          </p:cNvSpPr>
          <p:nvPr/>
        </p:nvSpPr>
        <p:spPr bwMode="auto">
          <a:xfrm>
            <a:off x="7941057" y="2612231"/>
            <a:ext cx="220663" cy="171450"/>
          </a:xfrm>
          <a:custGeom>
            <a:avLst/>
            <a:gdLst/>
            <a:ahLst/>
            <a:cxnLst>
              <a:cxn ang="0">
                <a:pos x="64" y="45"/>
              </a:cxn>
              <a:cxn ang="0">
                <a:pos x="58" y="50"/>
              </a:cxn>
              <a:cxn ang="0">
                <a:pos x="5" y="50"/>
              </a:cxn>
              <a:cxn ang="0">
                <a:pos x="0" y="45"/>
              </a:cxn>
              <a:cxn ang="0">
                <a:pos x="0" y="6"/>
              </a:cxn>
              <a:cxn ang="0">
                <a:pos x="5" y="0"/>
              </a:cxn>
              <a:cxn ang="0">
                <a:pos x="58" y="0"/>
              </a:cxn>
              <a:cxn ang="0">
                <a:pos x="64" y="6"/>
              </a:cxn>
              <a:cxn ang="0">
                <a:pos x="64" y="45"/>
              </a:cxn>
              <a:cxn ang="0">
                <a:pos x="58" y="5"/>
              </a:cxn>
              <a:cxn ang="0">
                <a:pos x="5" y="5"/>
              </a:cxn>
              <a:cxn ang="0">
                <a:pos x="4" y="6"/>
              </a:cxn>
              <a:cxn ang="0">
                <a:pos x="10" y="16"/>
              </a:cxn>
              <a:cxn ang="0">
                <a:pos x="24" y="27"/>
              </a:cxn>
              <a:cxn ang="0">
                <a:pos x="32" y="32"/>
              </a:cxn>
              <a:cxn ang="0">
                <a:pos x="32" y="32"/>
              </a:cxn>
              <a:cxn ang="0">
                <a:pos x="32" y="32"/>
              </a:cxn>
              <a:cxn ang="0">
                <a:pos x="40" y="27"/>
              </a:cxn>
              <a:cxn ang="0">
                <a:pos x="54" y="16"/>
              </a:cxn>
              <a:cxn ang="0">
                <a:pos x="59" y="7"/>
              </a:cxn>
              <a:cxn ang="0">
                <a:pos x="58" y="5"/>
              </a:cxn>
              <a:cxn ang="0">
                <a:pos x="59" y="17"/>
              </a:cxn>
              <a:cxn ang="0">
                <a:pos x="57" y="20"/>
              </a:cxn>
              <a:cxn ang="0">
                <a:pos x="41" y="32"/>
              </a:cxn>
              <a:cxn ang="0">
                <a:pos x="32" y="37"/>
              </a:cxn>
              <a:cxn ang="0">
                <a:pos x="32" y="37"/>
              </a:cxn>
              <a:cxn ang="0">
                <a:pos x="32" y="37"/>
              </a:cxn>
              <a:cxn ang="0">
                <a:pos x="22" y="32"/>
              </a:cxn>
              <a:cxn ang="0">
                <a:pos x="7" y="20"/>
              </a:cxn>
              <a:cxn ang="0">
                <a:pos x="4" y="17"/>
              </a:cxn>
              <a:cxn ang="0">
                <a:pos x="4" y="45"/>
              </a:cxn>
              <a:cxn ang="0">
                <a:pos x="5" y="46"/>
              </a:cxn>
              <a:cxn ang="0">
                <a:pos x="58" y="46"/>
              </a:cxn>
              <a:cxn ang="0">
                <a:pos x="59" y="45"/>
              </a:cxn>
              <a:cxn ang="0">
                <a:pos x="59" y="17"/>
              </a:cxn>
            </a:cxnLst>
            <a:rect l="0" t="0" r="r" b="b"/>
            <a:pathLst>
              <a:path w="64" h="50">
                <a:moveTo>
                  <a:pt x="64" y="45"/>
                </a:moveTo>
                <a:cubicBezTo>
                  <a:pt x="64" y="48"/>
                  <a:pt x="61" y="50"/>
                  <a:pt x="58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8"/>
                  <a:pt x="0" y="45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1" y="0"/>
                  <a:pt x="64" y="3"/>
                  <a:pt x="64" y="6"/>
                </a:cubicBezTo>
                <a:lnTo>
                  <a:pt x="64" y="45"/>
                </a:lnTo>
                <a:close/>
                <a:moveTo>
                  <a:pt x="58" y="5"/>
                </a:moveTo>
                <a:cubicBezTo>
                  <a:pt x="5" y="5"/>
                  <a:pt x="5" y="5"/>
                  <a:pt x="5" y="5"/>
                </a:cubicBezTo>
                <a:cubicBezTo>
                  <a:pt x="5" y="5"/>
                  <a:pt x="4" y="5"/>
                  <a:pt x="4" y="6"/>
                </a:cubicBezTo>
                <a:cubicBezTo>
                  <a:pt x="4" y="10"/>
                  <a:pt x="6" y="13"/>
                  <a:pt x="10" y="16"/>
                </a:cubicBezTo>
                <a:cubicBezTo>
                  <a:pt x="14" y="20"/>
                  <a:pt x="19" y="23"/>
                  <a:pt x="24" y="27"/>
                </a:cubicBezTo>
                <a:cubicBezTo>
                  <a:pt x="26" y="29"/>
                  <a:pt x="29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4" y="32"/>
                  <a:pt x="38" y="29"/>
                  <a:pt x="40" y="27"/>
                </a:cubicBezTo>
                <a:cubicBezTo>
                  <a:pt x="44" y="23"/>
                  <a:pt x="49" y="20"/>
                  <a:pt x="54" y="16"/>
                </a:cubicBezTo>
                <a:cubicBezTo>
                  <a:pt x="56" y="14"/>
                  <a:pt x="59" y="10"/>
                  <a:pt x="59" y="7"/>
                </a:cubicBezTo>
                <a:cubicBezTo>
                  <a:pt x="59" y="6"/>
                  <a:pt x="59" y="5"/>
                  <a:pt x="58" y="5"/>
                </a:cubicBezTo>
                <a:close/>
                <a:moveTo>
                  <a:pt x="59" y="17"/>
                </a:moveTo>
                <a:cubicBezTo>
                  <a:pt x="58" y="18"/>
                  <a:pt x="58" y="19"/>
                  <a:pt x="57" y="20"/>
                </a:cubicBezTo>
                <a:cubicBezTo>
                  <a:pt x="52" y="24"/>
                  <a:pt x="46" y="28"/>
                  <a:pt x="41" y="32"/>
                </a:cubicBezTo>
                <a:cubicBezTo>
                  <a:pt x="39" y="34"/>
                  <a:pt x="36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28" y="37"/>
                  <a:pt x="25" y="34"/>
                  <a:pt x="22" y="32"/>
                </a:cubicBezTo>
                <a:cubicBezTo>
                  <a:pt x="17" y="28"/>
                  <a:pt x="12" y="24"/>
                  <a:pt x="7" y="20"/>
                </a:cubicBezTo>
                <a:cubicBezTo>
                  <a:pt x="6" y="19"/>
                  <a:pt x="5" y="18"/>
                  <a:pt x="4" y="17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5"/>
                  <a:pt x="5" y="46"/>
                  <a:pt x="5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6"/>
                  <a:pt x="59" y="45"/>
                  <a:pt x="59" y="45"/>
                </a:cubicBezTo>
                <a:lnTo>
                  <a:pt x="59" y="1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Freeform 76"/>
          <p:cNvSpPr>
            <a:spLocks noEditPoints="1"/>
          </p:cNvSpPr>
          <p:nvPr/>
        </p:nvSpPr>
        <p:spPr bwMode="auto">
          <a:xfrm>
            <a:off x="8433182" y="2612231"/>
            <a:ext cx="239713" cy="157163"/>
          </a:xfrm>
          <a:custGeom>
            <a:avLst/>
            <a:gdLst/>
            <a:ahLst/>
            <a:cxnLst>
              <a:cxn ang="0">
                <a:pos x="68" y="8"/>
              </a:cxn>
              <a:cxn ang="0">
                <a:pos x="36" y="44"/>
              </a:cxn>
              <a:cxn ang="0">
                <a:pos x="33" y="46"/>
              </a:cxn>
              <a:cxn ang="0">
                <a:pos x="5" y="46"/>
              </a:cxn>
              <a:cxn ang="0">
                <a:pos x="1" y="43"/>
              </a:cxn>
              <a:cxn ang="0">
                <a:pos x="2" y="38"/>
              </a:cxn>
              <a:cxn ang="0">
                <a:pos x="34" y="2"/>
              </a:cxn>
              <a:cxn ang="0">
                <a:pos x="37" y="0"/>
              </a:cxn>
              <a:cxn ang="0">
                <a:pos x="65" y="0"/>
              </a:cxn>
              <a:cxn ang="0">
                <a:pos x="69" y="3"/>
              </a:cxn>
              <a:cxn ang="0">
                <a:pos x="68" y="8"/>
              </a:cxn>
              <a:cxn ang="0">
                <a:pos x="45" y="28"/>
              </a:cxn>
              <a:cxn ang="0">
                <a:pos x="17" y="28"/>
              </a:cxn>
              <a:cxn ang="0">
                <a:pos x="5" y="41"/>
              </a:cxn>
              <a:cxn ang="0">
                <a:pos x="33" y="41"/>
              </a:cxn>
              <a:cxn ang="0">
                <a:pos x="45" y="28"/>
              </a:cxn>
            </a:cxnLst>
            <a:rect l="0" t="0" r="r" b="b"/>
            <a:pathLst>
              <a:path w="70" h="46">
                <a:moveTo>
                  <a:pt x="68" y="8"/>
                </a:moveTo>
                <a:cubicBezTo>
                  <a:pt x="36" y="44"/>
                  <a:pt x="36" y="44"/>
                  <a:pt x="36" y="44"/>
                </a:cubicBezTo>
                <a:cubicBezTo>
                  <a:pt x="35" y="45"/>
                  <a:pt x="34" y="46"/>
                  <a:pt x="33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2" y="45"/>
                  <a:pt x="1" y="43"/>
                </a:cubicBezTo>
                <a:cubicBezTo>
                  <a:pt x="0" y="41"/>
                  <a:pt x="1" y="40"/>
                  <a:pt x="2" y="38"/>
                </a:cubicBezTo>
                <a:cubicBezTo>
                  <a:pt x="34" y="2"/>
                  <a:pt x="34" y="2"/>
                  <a:pt x="34" y="2"/>
                </a:cubicBezTo>
                <a:cubicBezTo>
                  <a:pt x="35" y="1"/>
                  <a:pt x="36" y="0"/>
                  <a:pt x="3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1"/>
                  <a:pt x="69" y="3"/>
                </a:cubicBezTo>
                <a:cubicBezTo>
                  <a:pt x="70" y="4"/>
                  <a:pt x="69" y="6"/>
                  <a:pt x="68" y="8"/>
                </a:cubicBezTo>
                <a:close/>
                <a:moveTo>
                  <a:pt x="45" y="28"/>
                </a:moveTo>
                <a:cubicBezTo>
                  <a:pt x="17" y="28"/>
                  <a:pt x="17" y="28"/>
                  <a:pt x="17" y="28"/>
                </a:cubicBezTo>
                <a:cubicBezTo>
                  <a:pt x="5" y="41"/>
                  <a:pt x="5" y="41"/>
                  <a:pt x="5" y="41"/>
                </a:cubicBezTo>
                <a:cubicBezTo>
                  <a:pt x="33" y="41"/>
                  <a:pt x="33" y="41"/>
                  <a:pt x="33" y="41"/>
                </a:cubicBezTo>
                <a:lnTo>
                  <a:pt x="45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Freeform 77"/>
          <p:cNvSpPr/>
          <p:nvPr/>
        </p:nvSpPr>
        <p:spPr bwMode="auto">
          <a:xfrm>
            <a:off x="8931657" y="2597943"/>
            <a:ext cx="122238" cy="171450"/>
          </a:xfrm>
          <a:custGeom>
            <a:avLst/>
            <a:gdLst/>
            <a:ahLst/>
            <a:cxnLst>
              <a:cxn ang="0">
                <a:pos x="36" y="47"/>
              </a:cxn>
              <a:cxn ang="0">
                <a:pos x="35" y="49"/>
              </a:cxn>
              <a:cxn ang="0">
                <a:pos x="27" y="50"/>
              </a:cxn>
              <a:cxn ang="0">
                <a:pos x="4" y="33"/>
              </a:cxn>
              <a:cxn ang="0">
                <a:pos x="1" y="33"/>
              </a:cxn>
              <a:cxn ang="0">
                <a:pos x="0" y="31"/>
              </a:cxn>
              <a:cxn ang="0">
                <a:pos x="0" y="27"/>
              </a:cxn>
              <a:cxn ang="0">
                <a:pos x="1" y="26"/>
              </a:cxn>
              <a:cxn ang="0">
                <a:pos x="3" y="26"/>
              </a:cxn>
              <a:cxn ang="0">
                <a:pos x="3" y="23"/>
              </a:cxn>
              <a:cxn ang="0">
                <a:pos x="1" y="23"/>
              </a:cxn>
              <a:cxn ang="0">
                <a:pos x="0" y="21"/>
              </a:cxn>
              <a:cxn ang="0">
                <a:pos x="0" y="17"/>
              </a:cxn>
              <a:cxn ang="0">
                <a:pos x="1" y="16"/>
              </a:cxn>
              <a:cxn ang="0">
                <a:pos x="4" y="16"/>
              </a:cxn>
              <a:cxn ang="0">
                <a:pos x="27" y="0"/>
              </a:cxn>
              <a:cxn ang="0">
                <a:pos x="34" y="0"/>
              </a:cxn>
              <a:cxn ang="0">
                <a:pos x="35" y="1"/>
              </a:cxn>
              <a:cxn ang="0">
                <a:pos x="35" y="2"/>
              </a:cxn>
              <a:cxn ang="0">
                <a:pos x="34" y="7"/>
              </a:cxn>
              <a:cxn ang="0">
                <a:pos x="32" y="8"/>
              </a:cxn>
              <a:cxn ang="0">
                <a:pos x="27" y="8"/>
              </a:cxn>
              <a:cxn ang="0">
                <a:pos x="14" y="16"/>
              </a:cxn>
              <a:cxn ang="0">
                <a:pos x="31" y="16"/>
              </a:cxn>
              <a:cxn ang="0">
                <a:pos x="31" y="17"/>
              </a:cxn>
              <a:cxn ang="0">
                <a:pos x="32" y="18"/>
              </a:cxn>
              <a:cxn ang="0">
                <a:pos x="31" y="22"/>
              </a:cxn>
              <a:cxn ang="0">
                <a:pos x="30" y="23"/>
              </a:cxn>
              <a:cxn ang="0">
                <a:pos x="12" y="23"/>
              </a:cxn>
              <a:cxn ang="0">
                <a:pos x="12" y="26"/>
              </a:cxn>
              <a:cxn ang="0">
                <a:pos x="29" y="26"/>
              </a:cxn>
              <a:cxn ang="0">
                <a:pos x="30" y="27"/>
              </a:cxn>
              <a:cxn ang="0">
                <a:pos x="30" y="28"/>
              </a:cxn>
              <a:cxn ang="0">
                <a:pos x="29" y="32"/>
              </a:cxn>
              <a:cxn ang="0">
                <a:pos x="28" y="33"/>
              </a:cxn>
              <a:cxn ang="0">
                <a:pos x="14" y="33"/>
              </a:cxn>
              <a:cxn ang="0">
                <a:pos x="27" y="42"/>
              </a:cxn>
              <a:cxn ang="0">
                <a:pos x="33" y="41"/>
              </a:cxn>
              <a:cxn ang="0">
                <a:pos x="34" y="41"/>
              </a:cxn>
              <a:cxn ang="0">
                <a:pos x="35" y="42"/>
              </a:cxn>
              <a:cxn ang="0">
                <a:pos x="36" y="47"/>
              </a:cxn>
            </a:cxnLst>
            <a:rect l="0" t="0" r="r" b="b"/>
            <a:pathLst>
              <a:path w="36" h="50">
                <a:moveTo>
                  <a:pt x="36" y="47"/>
                </a:moveTo>
                <a:cubicBezTo>
                  <a:pt x="36" y="48"/>
                  <a:pt x="36" y="48"/>
                  <a:pt x="35" y="49"/>
                </a:cubicBezTo>
                <a:cubicBezTo>
                  <a:pt x="35" y="49"/>
                  <a:pt x="32" y="50"/>
                  <a:pt x="27" y="50"/>
                </a:cubicBezTo>
                <a:cubicBezTo>
                  <a:pt x="16" y="50"/>
                  <a:pt x="7" y="43"/>
                  <a:pt x="4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2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5"/>
                  <a:pt x="3" y="24"/>
                  <a:pt x="3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8" y="6"/>
                  <a:pt x="17" y="0"/>
                  <a:pt x="27" y="0"/>
                </a:cubicBezTo>
                <a:cubicBezTo>
                  <a:pt x="31" y="0"/>
                  <a:pt x="34" y="0"/>
                  <a:pt x="34" y="0"/>
                </a:cubicBezTo>
                <a:cubicBezTo>
                  <a:pt x="35" y="0"/>
                  <a:pt x="35" y="1"/>
                  <a:pt x="35" y="1"/>
                </a:cubicBezTo>
                <a:cubicBezTo>
                  <a:pt x="35" y="1"/>
                  <a:pt x="35" y="1"/>
                  <a:pt x="35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8"/>
                  <a:pt x="33" y="8"/>
                  <a:pt x="32" y="8"/>
                </a:cubicBezTo>
                <a:cubicBezTo>
                  <a:pt x="32" y="8"/>
                  <a:pt x="30" y="8"/>
                  <a:pt x="27" y="8"/>
                </a:cubicBezTo>
                <a:cubicBezTo>
                  <a:pt x="21" y="8"/>
                  <a:pt x="16" y="11"/>
                  <a:pt x="14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2" y="17"/>
                  <a:pt x="32" y="17"/>
                  <a:pt x="32" y="18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0" y="23"/>
                  <a:pt x="30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5"/>
                  <a:pt x="12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30" y="27"/>
                </a:cubicBezTo>
                <a:cubicBezTo>
                  <a:pt x="30" y="27"/>
                  <a:pt x="30" y="27"/>
                  <a:pt x="30" y="28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8" y="33"/>
                  <a:pt x="28" y="33"/>
                </a:cubicBezTo>
                <a:cubicBezTo>
                  <a:pt x="14" y="33"/>
                  <a:pt x="14" y="33"/>
                  <a:pt x="14" y="33"/>
                </a:cubicBezTo>
                <a:cubicBezTo>
                  <a:pt x="16" y="38"/>
                  <a:pt x="21" y="42"/>
                  <a:pt x="27" y="42"/>
                </a:cubicBezTo>
                <a:cubicBezTo>
                  <a:pt x="31" y="42"/>
                  <a:pt x="33" y="41"/>
                  <a:pt x="33" y="41"/>
                </a:cubicBezTo>
                <a:cubicBezTo>
                  <a:pt x="33" y="41"/>
                  <a:pt x="34" y="41"/>
                  <a:pt x="34" y="41"/>
                </a:cubicBezTo>
                <a:cubicBezTo>
                  <a:pt x="34" y="41"/>
                  <a:pt x="35" y="41"/>
                  <a:pt x="35" y="42"/>
                </a:cubicBezTo>
                <a:lnTo>
                  <a:pt x="36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7" name="Freeform 78"/>
          <p:cNvSpPr>
            <a:spLocks noEditPoints="1"/>
          </p:cNvSpPr>
          <p:nvPr/>
        </p:nvSpPr>
        <p:spPr bwMode="auto">
          <a:xfrm>
            <a:off x="9436482" y="2597943"/>
            <a:ext cx="53975" cy="171450"/>
          </a:xfrm>
          <a:custGeom>
            <a:avLst/>
            <a:gdLst/>
            <a:ahLst/>
            <a:cxnLst>
              <a:cxn ang="0">
                <a:pos x="15" y="29"/>
              </a:cxn>
              <a:cxn ang="0">
                <a:pos x="13" y="32"/>
              </a:cxn>
              <a:cxn ang="0">
                <a:pos x="4" y="32"/>
              </a:cxn>
              <a:cxn ang="0">
                <a:pos x="1" y="29"/>
              </a:cxn>
              <a:cxn ang="0">
                <a:pos x="0" y="2"/>
              </a:cxn>
              <a:cxn ang="0">
                <a:pos x="2" y="0"/>
              </a:cxn>
              <a:cxn ang="0">
                <a:pos x="14" y="0"/>
              </a:cxn>
              <a:cxn ang="0">
                <a:pos x="16" y="2"/>
              </a:cxn>
              <a:cxn ang="0">
                <a:pos x="15" y="29"/>
              </a:cxn>
              <a:cxn ang="0">
                <a:pos x="15" y="48"/>
              </a:cxn>
              <a:cxn ang="0">
                <a:pos x="13" y="50"/>
              </a:cxn>
              <a:cxn ang="0">
                <a:pos x="4" y="50"/>
              </a:cxn>
              <a:cxn ang="0">
                <a:pos x="1" y="48"/>
              </a:cxn>
              <a:cxn ang="0">
                <a:pos x="1" y="40"/>
              </a:cxn>
              <a:cxn ang="0">
                <a:pos x="4" y="37"/>
              </a:cxn>
              <a:cxn ang="0">
                <a:pos x="13" y="37"/>
              </a:cxn>
              <a:cxn ang="0">
                <a:pos x="15" y="40"/>
              </a:cxn>
              <a:cxn ang="0">
                <a:pos x="15" y="48"/>
              </a:cxn>
            </a:cxnLst>
            <a:rect l="0" t="0" r="r" b="b"/>
            <a:pathLst>
              <a:path w="16" h="50">
                <a:moveTo>
                  <a:pt x="15" y="29"/>
                </a:moveTo>
                <a:cubicBezTo>
                  <a:pt x="15" y="30"/>
                  <a:pt x="14" y="32"/>
                  <a:pt x="13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1" y="30"/>
                  <a:pt x="1" y="2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lnTo>
                  <a:pt x="15" y="29"/>
                </a:lnTo>
                <a:close/>
                <a:moveTo>
                  <a:pt x="15" y="48"/>
                </a:moveTo>
                <a:cubicBezTo>
                  <a:pt x="15" y="49"/>
                  <a:pt x="14" y="50"/>
                  <a:pt x="13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2" y="50"/>
                  <a:pt x="1" y="49"/>
                  <a:pt x="1" y="48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38"/>
                  <a:pt x="2" y="37"/>
                  <a:pt x="4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7"/>
                  <a:pt x="15" y="38"/>
                  <a:pt x="15" y="40"/>
                </a:cubicBezTo>
                <a:lnTo>
                  <a:pt x="15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8" name="Freeform 79"/>
          <p:cNvSpPr>
            <a:spLocks noEditPoints="1"/>
          </p:cNvSpPr>
          <p:nvPr/>
        </p:nvSpPr>
        <p:spPr bwMode="auto">
          <a:xfrm>
            <a:off x="9920670" y="2580481"/>
            <a:ext cx="219075" cy="203200"/>
          </a:xfrm>
          <a:custGeom>
            <a:avLst/>
            <a:gdLst/>
            <a:ahLst/>
            <a:cxnLst>
              <a:cxn ang="0">
                <a:pos x="63" y="53"/>
              </a:cxn>
              <a:cxn ang="0">
                <a:pos x="63" y="57"/>
              </a:cxn>
              <a:cxn ang="0">
                <a:pos x="59" y="59"/>
              </a:cxn>
              <a:cxn ang="0">
                <a:pos x="4" y="59"/>
              </a:cxn>
              <a:cxn ang="0">
                <a:pos x="0" y="57"/>
              </a:cxn>
              <a:cxn ang="0">
                <a:pos x="0" y="53"/>
              </a:cxn>
              <a:cxn ang="0">
                <a:pos x="28" y="2"/>
              </a:cxn>
              <a:cxn ang="0">
                <a:pos x="32" y="0"/>
              </a:cxn>
              <a:cxn ang="0">
                <a:pos x="36" y="2"/>
              </a:cxn>
              <a:cxn ang="0">
                <a:pos x="63" y="53"/>
              </a:cxn>
              <a:cxn ang="0">
                <a:pos x="37" y="19"/>
              </a:cxn>
              <a:cxn ang="0">
                <a:pos x="37" y="19"/>
              </a:cxn>
              <a:cxn ang="0">
                <a:pos x="36" y="18"/>
              </a:cxn>
              <a:cxn ang="0">
                <a:pos x="28" y="18"/>
              </a:cxn>
              <a:cxn ang="0">
                <a:pos x="27" y="19"/>
              </a:cxn>
              <a:cxn ang="0">
                <a:pos x="27" y="19"/>
              </a:cxn>
              <a:cxn ang="0">
                <a:pos x="27" y="36"/>
              </a:cxn>
              <a:cxn ang="0">
                <a:pos x="28" y="37"/>
              </a:cxn>
              <a:cxn ang="0">
                <a:pos x="35" y="37"/>
              </a:cxn>
              <a:cxn ang="0">
                <a:pos x="36" y="36"/>
              </a:cxn>
              <a:cxn ang="0">
                <a:pos x="37" y="19"/>
              </a:cxn>
              <a:cxn ang="0">
                <a:pos x="36" y="42"/>
              </a:cxn>
              <a:cxn ang="0">
                <a:pos x="35" y="41"/>
              </a:cxn>
              <a:cxn ang="0">
                <a:pos x="28" y="41"/>
              </a:cxn>
              <a:cxn ang="0">
                <a:pos x="27" y="42"/>
              </a:cxn>
              <a:cxn ang="0">
                <a:pos x="27" y="49"/>
              </a:cxn>
              <a:cxn ang="0">
                <a:pos x="28" y="50"/>
              </a:cxn>
              <a:cxn ang="0">
                <a:pos x="35" y="50"/>
              </a:cxn>
              <a:cxn ang="0">
                <a:pos x="36" y="49"/>
              </a:cxn>
              <a:cxn ang="0">
                <a:pos x="36" y="42"/>
              </a:cxn>
            </a:cxnLst>
            <a:rect l="0" t="0" r="r" b="b"/>
            <a:pathLst>
              <a:path w="64" h="59">
                <a:moveTo>
                  <a:pt x="63" y="53"/>
                </a:moveTo>
                <a:cubicBezTo>
                  <a:pt x="64" y="54"/>
                  <a:pt x="64" y="56"/>
                  <a:pt x="63" y="57"/>
                </a:cubicBezTo>
                <a:cubicBezTo>
                  <a:pt x="62" y="59"/>
                  <a:pt x="61" y="59"/>
                  <a:pt x="59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3" y="59"/>
                  <a:pt x="1" y="59"/>
                  <a:pt x="0" y="57"/>
                </a:cubicBezTo>
                <a:cubicBezTo>
                  <a:pt x="0" y="56"/>
                  <a:pt x="0" y="54"/>
                  <a:pt x="0" y="53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1"/>
                  <a:pt x="30" y="0"/>
                  <a:pt x="32" y="0"/>
                </a:cubicBezTo>
                <a:cubicBezTo>
                  <a:pt x="33" y="0"/>
                  <a:pt x="35" y="1"/>
                  <a:pt x="36" y="2"/>
                </a:cubicBezTo>
                <a:lnTo>
                  <a:pt x="63" y="53"/>
                </a:lnTo>
                <a:close/>
                <a:moveTo>
                  <a:pt x="37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36" y="18"/>
                  <a:pt x="36" y="18"/>
                  <a:pt x="36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18"/>
                  <a:pt x="27" y="18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28" y="37"/>
                  <a:pt x="28" y="37"/>
                </a:cubicBezTo>
                <a:cubicBezTo>
                  <a:pt x="35" y="37"/>
                  <a:pt x="35" y="37"/>
                  <a:pt x="35" y="37"/>
                </a:cubicBezTo>
                <a:cubicBezTo>
                  <a:pt x="36" y="37"/>
                  <a:pt x="36" y="36"/>
                  <a:pt x="36" y="36"/>
                </a:cubicBezTo>
                <a:lnTo>
                  <a:pt x="37" y="19"/>
                </a:lnTo>
                <a:close/>
                <a:moveTo>
                  <a:pt x="36" y="42"/>
                </a:moveTo>
                <a:cubicBezTo>
                  <a:pt x="36" y="42"/>
                  <a:pt x="36" y="41"/>
                  <a:pt x="35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2"/>
                  <a:pt x="27" y="42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0"/>
                  <a:pt x="28" y="50"/>
                  <a:pt x="28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49"/>
                </a:cubicBezTo>
                <a:lnTo>
                  <a:pt x="36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9" name="Freeform 80"/>
          <p:cNvSpPr>
            <a:spLocks noEditPoints="1"/>
          </p:cNvSpPr>
          <p:nvPr/>
        </p:nvSpPr>
        <p:spPr bwMode="auto">
          <a:xfrm>
            <a:off x="10373930" y="2580481"/>
            <a:ext cx="219075" cy="188913"/>
          </a:xfrm>
          <a:custGeom>
            <a:avLst/>
            <a:gdLst/>
            <a:ahLst/>
            <a:cxnLst>
              <a:cxn ang="0">
                <a:pos x="50" y="45"/>
              </a:cxn>
              <a:cxn ang="0">
                <a:pos x="40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5"/>
              </a:cxn>
              <a:cxn ang="0">
                <a:pos x="10" y="5"/>
              </a:cxn>
              <a:cxn ang="0">
                <a:pos x="35" y="5"/>
              </a:cxn>
              <a:cxn ang="0">
                <a:pos x="36" y="6"/>
              </a:cxn>
              <a:cxn ang="0">
                <a:pos x="36" y="8"/>
              </a:cxn>
              <a:cxn ang="0">
                <a:pos x="35" y="9"/>
              </a:cxn>
              <a:cxn ang="0">
                <a:pos x="10" y="9"/>
              </a:cxn>
              <a:cxn ang="0">
                <a:pos x="4" y="15"/>
              </a:cxn>
              <a:cxn ang="0">
                <a:pos x="4" y="45"/>
              </a:cxn>
              <a:cxn ang="0">
                <a:pos x="10" y="50"/>
              </a:cxn>
              <a:cxn ang="0">
                <a:pos x="40" y="50"/>
              </a:cxn>
              <a:cxn ang="0">
                <a:pos x="45" y="45"/>
              </a:cxn>
              <a:cxn ang="0">
                <a:pos x="45" y="33"/>
              </a:cxn>
              <a:cxn ang="0">
                <a:pos x="47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5"/>
              </a:cxn>
              <a:cxn ang="0">
                <a:pos x="64" y="21"/>
              </a:cxn>
              <a:cxn ang="0">
                <a:pos x="61" y="23"/>
              </a:cxn>
              <a:cxn ang="0">
                <a:pos x="60" y="22"/>
              </a:cxn>
              <a:cxn ang="0">
                <a:pos x="54" y="16"/>
              </a:cxn>
              <a:cxn ang="0">
                <a:pos x="30" y="39"/>
              </a:cxn>
              <a:cxn ang="0">
                <a:pos x="29" y="39"/>
              </a:cxn>
              <a:cxn ang="0">
                <a:pos x="29" y="39"/>
              </a:cxn>
              <a:cxn ang="0">
                <a:pos x="25" y="35"/>
              </a:cxn>
              <a:cxn ang="0">
                <a:pos x="24" y="34"/>
              </a:cxn>
              <a:cxn ang="0">
                <a:pos x="25" y="33"/>
              </a:cxn>
              <a:cxn ang="0">
                <a:pos x="48" y="10"/>
              </a:cxn>
              <a:cxn ang="0">
                <a:pos x="42" y="4"/>
              </a:cxn>
              <a:cxn ang="0">
                <a:pos x="41" y="2"/>
              </a:cxn>
              <a:cxn ang="0">
                <a:pos x="43" y="0"/>
              </a:cxn>
              <a:cxn ang="0">
                <a:pos x="61" y="0"/>
              </a:cxn>
              <a:cxn ang="0">
                <a:pos x="64" y="2"/>
              </a:cxn>
              <a:cxn ang="0">
                <a:pos x="64" y="21"/>
              </a:cxn>
            </a:cxnLst>
            <a:rect l="0" t="0" r="r" b="b"/>
            <a:pathLst>
              <a:path w="64" h="55">
                <a:moveTo>
                  <a:pt x="50" y="45"/>
                </a:moveTo>
                <a:cubicBezTo>
                  <a:pt x="50" y="50"/>
                  <a:pt x="45" y="55"/>
                  <a:pt x="4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4" y="5"/>
                  <a:pt x="10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6" y="5"/>
                  <a:pt x="36" y="5"/>
                  <a:pt x="36" y="6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9"/>
                  <a:pt x="36" y="9"/>
                  <a:pt x="35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7" y="9"/>
                  <a:pt x="4" y="12"/>
                  <a:pt x="4" y="1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0"/>
                  <a:pt x="1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6" y="32"/>
                  <a:pt x="4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0" y="32"/>
                  <a:pt x="50" y="32"/>
                  <a:pt x="50" y="33"/>
                </a:cubicBezTo>
                <a:lnTo>
                  <a:pt x="50" y="45"/>
                </a:lnTo>
                <a:close/>
                <a:moveTo>
                  <a:pt x="64" y="21"/>
                </a:moveTo>
                <a:cubicBezTo>
                  <a:pt x="64" y="22"/>
                  <a:pt x="63" y="23"/>
                  <a:pt x="61" y="23"/>
                </a:cubicBezTo>
                <a:cubicBezTo>
                  <a:pt x="61" y="23"/>
                  <a:pt x="60" y="23"/>
                  <a:pt x="60" y="22"/>
                </a:cubicBezTo>
                <a:cubicBezTo>
                  <a:pt x="54" y="16"/>
                  <a:pt x="54" y="16"/>
                  <a:pt x="54" y="16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0" y="39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5" y="35"/>
                  <a:pt x="25" y="35"/>
                  <a:pt x="25" y="35"/>
                </a:cubicBezTo>
                <a:cubicBezTo>
                  <a:pt x="24" y="35"/>
                  <a:pt x="24" y="35"/>
                  <a:pt x="24" y="34"/>
                </a:cubicBezTo>
                <a:cubicBezTo>
                  <a:pt x="24" y="34"/>
                  <a:pt x="24" y="34"/>
                  <a:pt x="25" y="33"/>
                </a:cubicBezTo>
                <a:cubicBezTo>
                  <a:pt x="48" y="10"/>
                  <a:pt x="48" y="10"/>
                  <a:pt x="48" y="10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2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0" name="Freeform 81"/>
          <p:cNvSpPr>
            <a:spLocks noEditPoints="1"/>
          </p:cNvSpPr>
          <p:nvPr/>
        </p:nvSpPr>
        <p:spPr bwMode="auto">
          <a:xfrm>
            <a:off x="1584707" y="3088481"/>
            <a:ext cx="220663" cy="141288"/>
          </a:xfrm>
          <a:custGeom>
            <a:avLst/>
            <a:gdLst/>
            <a:ahLst/>
            <a:cxnLst>
              <a:cxn ang="0">
                <a:pos x="63" y="23"/>
              </a:cxn>
              <a:cxn ang="0">
                <a:pos x="32" y="41"/>
              </a:cxn>
              <a:cxn ang="0">
                <a:pos x="0" y="23"/>
              </a:cxn>
              <a:cxn ang="0">
                <a:pos x="0" y="21"/>
              </a:cxn>
              <a:cxn ang="0">
                <a:pos x="0" y="18"/>
              </a:cxn>
              <a:cxn ang="0">
                <a:pos x="32" y="0"/>
              </a:cxn>
              <a:cxn ang="0">
                <a:pos x="63" y="18"/>
              </a:cxn>
              <a:cxn ang="0">
                <a:pos x="64" y="21"/>
              </a:cxn>
              <a:cxn ang="0">
                <a:pos x="63" y="23"/>
              </a:cxn>
              <a:cxn ang="0">
                <a:pos x="46" y="8"/>
              </a:cxn>
              <a:cxn ang="0">
                <a:pos x="48" y="16"/>
              </a:cxn>
              <a:cxn ang="0">
                <a:pos x="32" y="32"/>
              </a:cxn>
              <a:cxn ang="0">
                <a:pos x="16" y="16"/>
              </a:cxn>
              <a:cxn ang="0">
                <a:pos x="18" y="8"/>
              </a:cxn>
              <a:cxn ang="0">
                <a:pos x="4" y="21"/>
              </a:cxn>
              <a:cxn ang="0">
                <a:pos x="32" y="37"/>
              </a:cxn>
              <a:cxn ang="0">
                <a:pos x="59" y="21"/>
              </a:cxn>
              <a:cxn ang="0">
                <a:pos x="46" y="8"/>
              </a:cxn>
              <a:cxn ang="0">
                <a:pos x="32" y="5"/>
              </a:cxn>
              <a:cxn ang="0">
                <a:pos x="21" y="16"/>
              </a:cxn>
              <a:cxn ang="0">
                <a:pos x="23" y="18"/>
              </a:cxn>
              <a:cxn ang="0">
                <a:pos x="24" y="16"/>
              </a:cxn>
              <a:cxn ang="0">
                <a:pos x="32" y="9"/>
              </a:cxn>
              <a:cxn ang="0">
                <a:pos x="33" y="7"/>
              </a:cxn>
              <a:cxn ang="0">
                <a:pos x="32" y="5"/>
              </a:cxn>
            </a:cxnLst>
            <a:rect l="0" t="0" r="r" b="b"/>
            <a:pathLst>
              <a:path w="64" h="41">
                <a:moveTo>
                  <a:pt x="63" y="23"/>
                </a:moveTo>
                <a:cubicBezTo>
                  <a:pt x="56" y="34"/>
                  <a:pt x="44" y="41"/>
                  <a:pt x="32" y="41"/>
                </a:cubicBezTo>
                <a:cubicBezTo>
                  <a:pt x="19" y="41"/>
                  <a:pt x="7" y="34"/>
                  <a:pt x="0" y="23"/>
                </a:cubicBezTo>
                <a:cubicBezTo>
                  <a:pt x="0" y="23"/>
                  <a:pt x="0" y="22"/>
                  <a:pt x="0" y="21"/>
                </a:cubicBezTo>
                <a:cubicBezTo>
                  <a:pt x="0" y="20"/>
                  <a:pt x="0" y="19"/>
                  <a:pt x="0" y="18"/>
                </a:cubicBezTo>
                <a:cubicBezTo>
                  <a:pt x="7" y="8"/>
                  <a:pt x="19" y="0"/>
                  <a:pt x="32" y="0"/>
                </a:cubicBezTo>
                <a:cubicBezTo>
                  <a:pt x="44" y="0"/>
                  <a:pt x="56" y="8"/>
                  <a:pt x="63" y="18"/>
                </a:cubicBezTo>
                <a:cubicBezTo>
                  <a:pt x="63" y="19"/>
                  <a:pt x="64" y="20"/>
                  <a:pt x="64" y="21"/>
                </a:cubicBezTo>
                <a:cubicBezTo>
                  <a:pt x="64" y="22"/>
                  <a:pt x="63" y="23"/>
                  <a:pt x="63" y="23"/>
                </a:cubicBezTo>
                <a:close/>
                <a:moveTo>
                  <a:pt x="46" y="8"/>
                </a:moveTo>
                <a:cubicBezTo>
                  <a:pt x="47" y="11"/>
                  <a:pt x="48" y="13"/>
                  <a:pt x="48" y="16"/>
                </a:cubicBezTo>
                <a:cubicBezTo>
                  <a:pt x="48" y="25"/>
                  <a:pt x="41" y="32"/>
                  <a:pt x="32" y="32"/>
                </a:cubicBezTo>
                <a:cubicBezTo>
                  <a:pt x="23" y="32"/>
                  <a:pt x="16" y="25"/>
                  <a:pt x="16" y="16"/>
                </a:cubicBezTo>
                <a:cubicBezTo>
                  <a:pt x="16" y="13"/>
                  <a:pt x="17" y="11"/>
                  <a:pt x="18" y="8"/>
                </a:cubicBezTo>
                <a:cubicBezTo>
                  <a:pt x="12" y="11"/>
                  <a:pt x="8" y="16"/>
                  <a:pt x="4" y="21"/>
                </a:cubicBezTo>
                <a:cubicBezTo>
                  <a:pt x="10" y="30"/>
                  <a:pt x="20" y="37"/>
                  <a:pt x="32" y="37"/>
                </a:cubicBezTo>
                <a:cubicBezTo>
                  <a:pt x="43" y="37"/>
                  <a:pt x="53" y="30"/>
                  <a:pt x="59" y="21"/>
                </a:cubicBezTo>
                <a:cubicBezTo>
                  <a:pt x="56" y="16"/>
                  <a:pt x="51" y="11"/>
                  <a:pt x="46" y="8"/>
                </a:cubicBezTo>
                <a:close/>
                <a:moveTo>
                  <a:pt x="32" y="5"/>
                </a:moveTo>
                <a:cubicBezTo>
                  <a:pt x="26" y="5"/>
                  <a:pt x="21" y="10"/>
                  <a:pt x="21" y="16"/>
                </a:cubicBezTo>
                <a:cubicBezTo>
                  <a:pt x="21" y="17"/>
                  <a:pt x="22" y="18"/>
                  <a:pt x="23" y="18"/>
                </a:cubicBezTo>
                <a:cubicBezTo>
                  <a:pt x="24" y="18"/>
                  <a:pt x="24" y="17"/>
                  <a:pt x="24" y="16"/>
                </a:cubicBezTo>
                <a:cubicBezTo>
                  <a:pt x="24" y="12"/>
                  <a:pt x="28" y="9"/>
                  <a:pt x="32" y="9"/>
                </a:cubicBezTo>
                <a:cubicBezTo>
                  <a:pt x="33" y="9"/>
                  <a:pt x="33" y="8"/>
                  <a:pt x="33" y="7"/>
                </a:cubicBezTo>
                <a:cubicBezTo>
                  <a:pt x="33" y="6"/>
                  <a:pt x="33" y="5"/>
                  <a:pt x="32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1" name="Freeform 82"/>
          <p:cNvSpPr>
            <a:spLocks noEditPoints="1"/>
          </p:cNvSpPr>
          <p:nvPr/>
        </p:nvSpPr>
        <p:spPr bwMode="auto">
          <a:xfrm>
            <a:off x="2003807" y="3037681"/>
            <a:ext cx="222250" cy="227013"/>
          </a:xfrm>
          <a:custGeom>
            <a:avLst/>
            <a:gdLst/>
            <a:ahLst/>
            <a:cxnLst>
              <a:cxn ang="0">
                <a:pos x="60" y="21"/>
              </a:cxn>
              <a:cxn ang="0">
                <a:pos x="52" y="29"/>
              </a:cxn>
              <a:cxn ang="0">
                <a:pos x="56" y="33"/>
              </a:cxn>
              <a:cxn ang="0">
                <a:pos x="56" y="34"/>
              </a:cxn>
              <a:cxn ang="0">
                <a:pos x="49" y="42"/>
              </a:cxn>
              <a:cxn ang="0">
                <a:pos x="47" y="42"/>
              </a:cxn>
              <a:cxn ang="0">
                <a:pos x="43" y="38"/>
              </a:cxn>
              <a:cxn ang="0">
                <a:pos x="22" y="60"/>
              </a:cxn>
              <a:cxn ang="0">
                <a:pos x="18" y="61"/>
              </a:cxn>
              <a:cxn ang="0">
                <a:pos x="11" y="61"/>
              </a:cxn>
              <a:cxn ang="0">
                <a:pos x="2" y="66"/>
              </a:cxn>
              <a:cxn ang="0">
                <a:pos x="0" y="63"/>
              </a:cxn>
              <a:cxn ang="0">
                <a:pos x="4" y="54"/>
              </a:cxn>
              <a:cxn ang="0">
                <a:pos x="4" y="47"/>
              </a:cxn>
              <a:cxn ang="0">
                <a:pos x="6" y="44"/>
              </a:cxn>
              <a:cxn ang="0">
                <a:pos x="27" y="22"/>
              </a:cxn>
              <a:cxn ang="0">
                <a:pos x="23" y="18"/>
              </a:cxn>
              <a:cxn ang="0">
                <a:pos x="23" y="17"/>
              </a:cxn>
              <a:cxn ang="0">
                <a:pos x="31" y="9"/>
              </a:cxn>
              <a:cxn ang="0">
                <a:pos x="33" y="9"/>
              </a:cxn>
              <a:cxn ang="0">
                <a:pos x="36" y="13"/>
              </a:cxn>
              <a:cxn ang="0">
                <a:pos x="44" y="5"/>
              </a:cxn>
              <a:cxn ang="0">
                <a:pos x="60" y="5"/>
              </a:cxn>
              <a:cxn ang="0">
                <a:pos x="60" y="21"/>
              </a:cxn>
              <a:cxn ang="0">
                <a:pos x="39" y="34"/>
              </a:cxn>
              <a:cxn ang="0">
                <a:pos x="32" y="27"/>
              </a:cxn>
              <a:cxn ang="0">
                <a:pos x="11" y="47"/>
              </a:cxn>
              <a:cxn ang="0">
                <a:pos x="11" y="54"/>
              </a:cxn>
              <a:cxn ang="0">
                <a:pos x="18" y="54"/>
              </a:cxn>
              <a:cxn ang="0">
                <a:pos x="39" y="34"/>
              </a:cxn>
            </a:cxnLst>
            <a:rect l="0" t="0" r="r" b="b"/>
            <a:pathLst>
              <a:path w="65" h="66">
                <a:moveTo>
                  <a:pt x="60" y="21"/>
                </a:moveTo>
                <a:cubicBezTo>
                  <a:pt x="52" y="29"/>
                  <a:pt x="52" y="29"/>
                  <a:pt x="52" y="29"/>
                </a:cubicBezTo>
                <a:cubicBezTo>
                  <a:pt x="56" y="33"/>
                  <a:pt x="56" y="33"/>
                  <a:pt x="56" y="33"/>
                </a:cubicBezTo>
                <a:cubicBezTo>
                  <a:pt x="57" y="33"/>
                  <a:pt x="57" y="34"/>
                  <a:pt x="56" y="34"/>
                </a:cubicBezTo>
                <a:cubicBezTo>
                  <a:pt x="49" y="42"/>
                  <a:pt x="49" y="42"/>
                  <a:pt x="49" y="42"/>
                </a:cubicBezTo>
                <a:cubicBezTo>
                  <a:pt x="48" y="42"/>
                  <a:pt x="47" y="42"/>
                  <a:pt x="47" y="42"/>
                </a:cubicBezTo>
                <a:cubicBezTo>
                  <a:pt x="43" y="38"/>
                  <a:pt x="43" y="38"/>
                  <a:pt x="43" y="38"/>
                </a:cubicBezTo>
                <a:cubicBezTo>
                  <a:pt x="22" y="60"/>
                  <a:pt x="22" y="60"/>
                  <a:pt x="22" y="60"/>
                </a:cubicBezTo>
                <a:cubicBezTo>
                  <a:pt x="21" y="61"/>
                  <a:pt x="20" y="61"/>
                  <a:pt x="18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" y="66"/>
                  <a:pt x="2" y="66"/>
                  <a:pt x="2" y="66"/>
                </a:cubicBezTo>
                <a:cubicBezTo>
                  <a:pt x="0" y="63"/>
                  <a:pt x="0" y="63"/>
                  <a:pt x="0" y="63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47"/>
                  <a:pt x="4" y="47"/>
                  <a:pt x="4" y="47"/>
                </a:cubicBezTo>
                <a:cubicBezTo>
                  <a:pt x="4" y="46"/>
                  <a:pt x="5" y="45"/>
                  <a:pt x="6" y="44"/>
                </a:cubicBezTo>
                <a:cubicBezTo>
                  <a:pt x="27" y="22"/>
                  <a:pt x="27" y="22"/>
                  <a:pt x="27" y="22"/>
                </a:cubicBezTo>
                <a:cubicBezTo>
                  <a:pt x="23" y="18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3" y="9"/>
                </a:cubicBezTo>
                <a:cubicBezTo>
                  <a:pt x="36" y="13"/>
                  <a:pt x="36" y="13"/>
                  <a:pt x="36" y="13"/>
                </a:cubicBezTo>
                <a:cubicBezTo>
                  <a:pt x="44" y="5"/>
                  <a:pt x="44" y="5"/>
                  <a:pt x="44" y="5"/>
                </a:cubicBezTo>
                <a:cubicBezTo>
                  <a:pt x="49" y="0"/>
                  <a:pt x="56" y="0"/>
                  <a:pt x="60" y="5"/>
                </a:cubicBezTo>
                <a:cubicBezTo>
                  <a:pt x="65" y="9"/>
                  <a:pt x="65" y="17"/>
                  <a:pt x="60" y="21"/>
                </a:cubicBezTo>
                <a:close/>
                <a:moveTo>
                  <a:pt x="39" y="34"/>
                </a:moveTo>
                <a:cubicBezTo>
                  <a:pt x="32" y="27"/>
                  <a:pt x="32" y="27"/>
                  <a:pt x="32" y="2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54"/>
                  <a:pt x="11" y="54"/>
                  <a:pt x="11" y="54"/>
                </a:cubicBezTo>
                <a:cubicBezTo>
                  <a:pt x="18" y="54"/>
                  <a:pt x="18" y="54"/>
                  <a:pt x="18" y="54"/>
                </a:cubicBezTo>
                <a:lnTo>
                  <a:pt x="39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" name="Freeform 83"/>
          <p:cNvSpPr/>
          <p:nvPr/>
        </p:nvSpPr>
        <p:spPr bwMode="auto">
          <a:xfrm>
            <a:off x="2497520" y="3058318"/>
            <a:ext cx="188913" cy="188913"/>
          </a:xfrm>
          <a:custGeom>
            <a:avLst/>
            <a:gdLst/>
            <a:ahLst/>
            <a:cxnLst>
              <a:cxn ang="0">
                <a:pos x="44" y="55"/>
              </a:cxn>
              <a:cxn ang="0">
                <a:pos x="37" y="55"/>
              </a:cxn>
              <a:cxn ang="0">
                <a:pos x="37" y="33"/>
              </a:cxn>
              <a:cxn ang="0">
                <a:pos x="45" y="33"/>
              </a:cxn>
              <a:cxn ang="0">
                <a:pos x="46" y="25"/>
              </a:cxn>
              <a:cxn ang="0">
                <a:pos x="37" y="25"/>
              </a:cxn>
              <a:cxn ang="0">
                <a:pos x="37" y="20"/>
              </a:cxn>
              <a:cxn ang="0">
                <a:pos x="42" y="16"/>
              </a:cxn>
              <a:cxn ang="0">
                <a:pos x="47" y="16"/>
              </a:cxn>
              <a:cxn ang="0">
                <a:pos x="47" y="9"/>
              </a:cxn>
              <a:cxn ang="0">
                <a:pos x="40" y="8"/>
              </a:cxn>
              <a:cxn ang="0">
                <a:pos x="29" y="19"/>
              </a:cxn>
              <a:cxn ang="0">
                <a:pos x="29" y="25"/>
              </a:cxn>
              <a:cxn ang="0">
                <a:pos x="21" y="25"/>
              </a:cxn>
              <a:cxn ang="0">
                <a:pos x="21" y="33"/>
              </a:cxn>
              <a:cxn ang="0">
                <a:pos x="29" y="33"/>
              </a:cxn>
              <a:cxn ang="0">
                <a:pos x="29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</a:cxnLst>
            <a:rect l="0" t="0" r="r" b="b"/>
            <a:pathLst>
              <a:path w="55" h="55">
                <a:moveTo>
                  <a:pt x="44" y="55"/>
                </a:moveTo>
                <a:cubicBezTo>
                  <a:pt x="37" y="55"/>
                  <a:pt x="37" y="55"/>
                  <a:pt x="37" y="55"/>
                </a:cubicBezTo>
                <a:cubicBezTo>
                  <a:pt x="37" y="33"/>
                  <a:pt x="37" y="33"/>
                  <a:pt x="37" y="33"/>
                </a:cubicBezTo>
                <a:cubicBezTo>
                  <a:pt x="45" y="33"/>
                  <a:pt x="45" y="33"/>
                  <a:pt x="45" y="33"/>
                </a:cubicBezTo>
                <a:cubicBezTo>
                  <a:pt x="46" y="25"/>
                  <a:pt x="46" y="25"/>
                  <a:pt x="4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18"/>
                  <a:pt x="38" y="16"/>
                  <a:pt x="42" y="16"/>
                </a:cubicBezTo>
                <a:cubicBezTo>
                  <a:pt x="47" y="16"/>
                  <a:pt x="47" y="16"/>
                  <a:pt x="47" y="16"/>
                </a:cubicBezTo>
                <a:cubicBezTo>
                  <a:pt x="47" y="9"/>
                  <a:pt x="47" y="9"/>
                  <a:pt x="47" y="9"/>
                </a:cubicBezTo>
                <a:cubicBezTo>
                  <a:pt x="45" y="9"/>
                  <a:pt x="43" y="8"/>
                  <a:pt x="40" y="8"/>
                </a:cubicBezTo>
                <a:cubicBezTo>
                  <a:pt x="34" y="8"/>
                  <a:pt x="29" y="12"/>
                  <a:pt x="29" y="19"/>
                </a:cubicBezTo>
                <a:cubicBezTo>
                  <a:pt x="29" y="25"/>
                  <a:pt x="29" y="25"/>
                  <a:pt x="29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33"/>
                  <a:pt x="21" y="33"/>
                  <a:pt x="21" y="33"/>
                </a:cubicBezTo>
                <a:cubicBezTo>
                  <a:pt x="29" y="33"/>
                  <a:pt x="29" y="33"/>
                  <a:pt x="29" y="33"/>
                </a:cubicBezTo>
                <a:cubicBezTo>
                  <a:pt x="29" y="55"/>
                  <a:pt x="29" y="55"/>
                  <a:pt x="2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3" name="Freeform 84"/>
          <p:cNvSpPr/>
          <p:nvPr/>
        </p:nvSpPr>
        <p:spPr bwMode="auto">
          <a:xfrm>
            <a:off x="2992820" y="3058318"/>
            <a:ext cx="220663" cy="188913"/>
          </a:xfrm>
          <a:custGeom>
            <a:avLst/>
            <a:gdLst/>
            <a:ahLst/>
            <a:cxnLst>
              <a:cxn ang="0">
                <a:pos x="0" y="54"/>
              </a:cxn>
              <a:cxn ang="0">
                <a:pos x="0" y="1"/>
              </a:cxn>
              <a:cxn ang="0">
                <a:pos x="1" y="1"/>
              </a:cxn>
              <a:cxn ang="0">
                <a:pos x="27" y="26"/>
              </a:cxn>
              <a:cxn ang="0">
                <a:pos x="27" y="27"/>
              </a:cxn>
              <a:cxn ang="0">
                <a:pos x="27" y="1"/>
              </a:cxn>
              <a:cxn ang="0">
                <a:pos x="29" y="1"/>
              </a:cxn>
              <a:cxn ang="0">
                <a:pos x="54" y="26"/>
              </a:cxn>
              <a:cxn ang="0">
                <a:pos x="55" y="27"/>
              </a:cxn>
              <a:cxn ang="0">
                <a:pos x="55" y="2"/>
              </a:cxn>
              <a:cxn ang="0">
                <a:pos x="57" y="0"/>
              </a:cxn>
              <a:cxn ang="0">
                <a:pos x="61" y="0"/>
              </a:cxn>
              <a:cxn ang="0">
                <a:pos x="64" y="2"/>
              </a:cxn>
              <a:cxn ang="0">
                <a:pos x="64" y="53"/>
              </a:cxn>
              <a:cxn ang="0">
                <a:pos x="61" y="55"/>
              </a:cxn>
              <a:cxn ang="0">
                <a:pos x="57" y="55"/>
              </a:cxn>
              <a:cxn ang="0">
                <a:pos x="55" y="53"/>
              </a:cxn>
              <a:cxn ang="0">
                <a:pos x="55" y="28"/>
              </a:cxn>
              <a:cxn ang="0">
                <a:pos x="54" y="29"/>
              </a:cxn>
              <a:cxn ang="0">
                <a:pos x="29" y="55"/>
              </a:cxn>
              <a:cxn ang="0">
                <a:pos x="27" y="54"/>
              </a:cxn>
              <a:cxn ang="0">
                <a:pos x="27" y="28"/>
              </a:cxn>
              <a:cxn ang="0">
                <a:pos x="27" y="29"/>
              </a:cxn>
              <a:cxn ang="0">
                <a:pos x="1" y="55"/>
              </a:cxn>
              <a:cxn ang="0">
                <a:pos x="0" y="54"/>
              </a:cxn>
            </a:cxnLst>
            <a:rect l="0" t="0" r="r" b="b"/>
            <a:pathLst>
              <a:path w="64" h="55">
                <a:moveTo>
                  <a:pt x="0" y="54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1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7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9" y="1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6"/>
                  <a:pt x="54" y="26"/>
                  <a:pt x="55" y="27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6" y="0"/>
                  <a:pt x="57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3" y="55"/>
                  <a:pt x="61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6" y="55"/>
                  <a:pt x="55" y="54"/>
                  <a:pt x="55" y="53"/>
                </a:cubicBezTo>
                <a:cubicBezTo>
                  <a:pt x="55" y="28"/>
                  <a:pt x="55" y="28"/>
                  <a:pt x="55" y="28"/>
                </a:cubicBezTo>
                <a:cubicBezTo>
                  <a:pt x="54" y="29"/>
                  <a:pt x="54" y="29"/>
                  <a:pt x="54" y="29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55"/>
                  <a:pt x="27" y="55"/>
                  <a:pt x="27" y="54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5"/>
                  <a:pt x="0" y="55"/>
                  <a:pt x="0" y="5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4" name="Freeform 85"/>
          <p:cNvSpPr>
            <a:spLocks noEditPoints="1"/>
          </p:cNvSpPr>
          <p:nvPr/>
        </p:nvSpPr>
        <p:spPr bwMode="auto">
          <a:xfrm>
            <a:off x="3488120" y="3047206"/>
            <a:ext cx="153988" cy="217488"/>
          </a:xfrm>
          <a:custGeom>
            <a:avLst/>
            <a:gdLst/>
            <a:ahLst/>
            <a:cxnLst>
              <a:cxn ang="0">
                <a:pos x="42" y="40"/>
              </a:cxn>
              <a:cxn ang="0">
                <a:pos x="39" y="38"/>
              </a:cxn>
              <a:cxn ang="0">
                <a:pos x="31" y="26"/>
              </a:cxn>
              <a:cxn ang="0">
                <a:pos x="29" y="26"/>
              </a:cxn>
              <a:cxn ang="0">
                <a:pos x="29" y="31"/>
              </a:cxn>
              <a:cxn ang="0">
                <a:pos x="38" y="45"/>
              </a:cxn>
              <a:cxn ang="0">
                <a:pos x="39" y="47"/>
              </a:cxn>
              <a:cxn ang="0">
                <a:pos x="36" y="49"/>
              </a:cxn>
              <a:cxn ang="0">
                <a:pos x="29" y="49"/>
              </a:cxn>
              <a:cxn ang="0">
                <a:pos x="29" y="59"/>
              </a:cxn>
              <a:cxn ang="0">
                <a:pos x="25" y="63"/>
              </a:cxn>
              <a:cxn ang="0">
                <a:pos x="20" y="63"/>
              </a:cxn>
              <a:cxn ang="0">
                <a:pos x="16" y="59"/>
              </a:cxn>
              <a:cxn ang="0">
                <a:pos x="16" y="49"/>
              </a:cxn>
              <a:cxn ang="0">
                <a:pos x="9" y="49"/>
              </a:cxn>
              <a:cxn ang="0">
                <a:pos x="7" y="47"/>
              </a:cxn>
              <a:cxn ang="0">
                <a:pos x="7" y="45"/>
              </a:cxn>
              <a:cxn ang="0">
                <a:pos x="16" y="31"/>
              </a:cxn>
              <a:cxn ang="0">
                <a:pos x="16" y="26"/>
              </a:cxn>
              <a:cxn ang="0">
                <a:pos x="14" y="26"/>
              </a:cxn>
              <a:cxn ang="0">
                <a:pos x="6" y="38"/>
              </a:cxn>
              <a:cxn ang="0">
                <a:pos x="3" y="40"/>
              </a:cxn>
              <a:cxn ang="0">
                <a:pos x="0" y="36"/>
              </a:cxn>
              <a:cxn ang="0">
                <a:pos x="0" y="34"/>
              </a:cxn>
              <a:cxn ang="0">
                <a:pos x="9" y="21"/>
              </a:cxn>
              <a:cxn ang="0">
                <a:pos x="16" y="17"/>
              </a:cxn>
              <a:cxn ang="0">
                <a:pos x="29" y="17"/>
              </a:cxn>
              <a:cxn ang="0">
                <a:pos x="36" y="21"/>
              </a:cxn>
              <a:cxn ang="0">
                <a:pos x="45" y="34"/>
              </a:cxn>
              <a:cxn ang="0">
                <a:pos x="45" y="36"/>
              </a:cxn>
              <a:cxn ang="0">
                <a:pos x="42" y="40"/>
              </a:cxn>
              <a:cxn ang="0">
                <a:pos x="23" y="16"/>
              </a:cxn>
              <a:cxn ang="0">
                <a:pos x="15" y="8"/>
              </a:cxn>
              <a:cxn ang="0">
                <a:pos x="23" y="0"/>
              </a:cxn>
              <a:cxn ang="0">
                <a:pos x="31" y="8"/>
              </a:cxn>
              <a:cxn ang="0">
                <a:pos x="23" y="16"/>
              </a:cxn>
            </a:cxnLst>
            <a:rect l="0" t="0" r="r" b="b"/>
            <a:pathLst>
              <a:path w="45" h="63">
                <a:moveTo>
                  <a:pt x="42" y="40"/>
                </a:moveTo>
                <a:cubicBezTo>
                  <a:pt x="41" y="40"/>
                  <a:pt x="40" y="39"/>
                  <a:pt x="39" y="38"/>
                </a:cubicBezTo>
                <a:cubicBezTo>
                  <a:pt x="31" y="26"/>
                  <a:pt x="31" y="26"/>
                  <a:pt x="31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31"/>
                  <a:pt x="29" y="31"/>
                  <a:pt x="29" y="31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6"/>
                  <a:pt x="39" y="46"/>
                  <a:pt x="39" y="47"/>
                </a:cubicBezTo>
                <a:cubicBezTo>
                  <a:pt x="39" y="48"/>
                  <a:pt x="38" y="49"/>
                  <a:pt x="36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61"/>
                  <a:pt x="28" y="63"/>
                  <a:pt x="25" y="63"/>
                </a:cubicBezTo>
                <a:cubicBezTo>
                  <a:pt x="20" y="63"/>
                  <a:pt x="20" y="63"/>
                  <a:pt x="20" y="63"/>
                </a:cubicBezTo>
                <a:cubicBezTo>
                  <a:pt x="18" y="63"/>
                  <a:pt x="16" y="61"/>
                  <a:pt x="16" y="59"/>
                </a:cubicBezTo>
                <a:cubicBezTo>
                  <a:pt x="16" y="49"/>
                  <a:pt x="16" y="49"/>
                  <a:pt x="16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8" y="49"/>
                  <a:pt x="7" y="48"/>
                  <a:pt x="7" y="47"/>
                </a:cubicBezTo>
                <a:cubicBezTo>
                  <a:pt x="7" y="46"/>
                  <a:pt x="7" y="46"/>
                  <a:pt x="7" y="45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9"/>
                  <a:pt x="4" y="40"/>
                  <a:pt x="3" y="40"/>
                </a:cubicBezTo>
                <a:cubicBezTo>
                  <a:pt x="1" y="40"/>
                  <a:pt x="0" y="38"/>
                  <a:pt x="0" y="36"/>
                </a:cubicBezTo>
                <a:cubicBezTo>
                  <a:pt x="0" y="36"/>
                  <a:pt x="0" y="35"/>
                  <a:pt x="0" y="34"/>
                </a:cubicBezTo>
                <a:cubicBezTo>
                  <a:pt x="9" y="21"/>
                  <a:pt x="9" y="21"/>
                  <a:pt x="9" y="21"/>
                </a:cubicBezTo>
                <a:cubicBezTo>
                  <a:pt x="11" y="19"/>
                  <a:pt x="13" y="17"/>
                  <a:pt x="16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9"/>
                  <a:pt x="36" y="21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5"/>
                  <a:pt x="45" y="36"/>
                  <a:pt x="45" y="36"/>
                </a:cubicBezTo>
                <a:cubicBezTo>
                  <a:pt x="45" y="38"/>
                  <a:pt x="44" y="40"/>
                  <a:pt x="42" y="40"/>
                </a:cubicBezTo>
                <a:close/>
                <a:moveTo>
                  <a:pt x="23" y="16"/>
                </a:moveTo>
                <a:cubicBezTo>
                  <a:pt x="18" y="16"/>
                  <a:pt x="15" y="12"/>
                  <a:pt x="15" y="8"/>
                </a:cubicBezTo>
                <a:cubicBezTo>
                  <a:pt x="15" y="3"/>
                  <a:pt x="18" y="0"/>
                  <a:pt x="23" y="0"/>
                </a:cubicBezTo>
                <a:cubicBezTo>
                  <a:pt x="27" y="0"/>
                  <a:pt x="31" y="3"/>
                  <a:pt x="31" y="8"/>
                </a:cubicBezTo>
                <a:cubicBezTo>
                  <a:pt x="31" y="12"/>
                  <a:pt x="27" y="16"/>
                  <a:pt x="23" y="1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5" name="Freeform 86"/>
          <p:cNvSpPr>
            <a:spLocks noEditPoints="1"/>
          </p:cNvSpPr>
          <p:nvPr/>
        </p:nvSpPr>
        <p:spPr bwMode="auto">
          <a:xfrm>
            <a:off x="3983420" y="3044031"/>
            <a:ext cx="188913" cy="220663"/>
          </a:xfrm>
          <a:custGeom>
            <a:avLst/>
            <a:gdLst/>
            <a:ahLst/>
            <a:cxnLst>
              <a:cxn ang="0">
                <a:pos x="35" y="22"/>
              </a:cxn>
              <a:cxn ang="0">
                <a:pos x="55" y="22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2" y="0"/>
              </a:cxn>
              <a:cxn ang="0">
                <a:pos x="32" y="19"/>
              </a:cxn>
              <a:cxn ang="0">
                <a:pos x="35" y="22"/>
              </a:cxn>
              <a:cxn ang="0">
                <a:pos x="36" y="1"/>
              </a:cxn>
              <a:cxn ang="0">
                <a:pos x="38" y="2"/>
              </a:cxn>
              <a:cxn ang="0">
                <a:pos x="52" y="17"/>
              </a:cxn>
              <a:cxn ang="0">
                <a:pos x="53" y="18"/>
              </a:cxn>
              <a:cxn ang="0">
                <a:pos x="36" y="18"/>
              </a:cxn>
              <a:cxn ang="0">
                <a:pos x="36" y="1"/>
              </a:cxn>
            </a:cxnLst>
            <a:rect l="0" t="0" r="r" b="b"/>
            <a:pathLst>
              <a:path w="55" h="64">
                <a:moveTo>
                  <a:pt x="35" y="22"/>
                </a:moveTo>
                <a:cubicBezTo>
                  <a:pt x="55" y="22"/>
                  <a:pt x="55" y="22"/>
                  <a:pt x="55" y="22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21"/>
                  <a:pt x="33" y="22"/>
                  <a:pt x="35" y="22"/>
                </a:cubicBezTo>
                <a:close/>
                <a:moveTo>
                  <a:pt x="36" y="1"/>
                </a:moveTo>
                <a:cubicBezTo>
                  <a:pt x="37" y="1"/>
                  <a:pt x="37" y="2"/>
                  <a:pt x="38" y="2"/>
                </a:cubicBezTo>
                <a:cubicBezTo>
                  <a:pt x="52" y="17"/>
                  <a:pt x="52" y="17"/>
                  <a:pt x="52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36" y="18"/>
                  <a:pt x="36" y="18"/>
                  <a:pt x="36" y="18"/>
                </a:cubicBezTo>
                <a:lnTo>
                  <a:pt x="36" y="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6" name="Freeform 87"/>
          <p:cNvSpPr>
            <a:spLocks noEditPoints="1"/>
          </p:cNvSpPr>
          <p:nvPr/>
        </p:nvSpPr>
        <p:spPr bwMode="auto">
          <a:xfrm>
            <a:off x="4477132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23" y="31"/>
              </a:cxn>
              <a:cxn ang="0">
                <a:pos x="23" y="50"/>
              </a:cxn>
              <a:cxn ang="0">
                <a:pos x="22" y="51"/>
              </a:cxn>
              <a:cxn ang="0">
                <a:pos x="21" y="52"/>
              </a:cxn>
              <a:cxn ang="0">
                <a:pos x="21" y="51"/>
              </a:cxn>
              <a:cxn ang="0">
                <a:pos x="15" y="45"/>
              </a:cxn>
              <a:cxn ang="0">
                <a:pos x="10" y="45"/>
              </a:cxn>
              <a:cxn ang="0">
                <a:pos x="9" y="44"/>
              </a:cxn>
              <a:cxn ang="0">
                <a:pos x="9" y="37"/>
              </a:cxn>
              <a:cxn ang="0">
                <a:pos x="10" y="36"/>
              </a:cxn>
              <a:cxn ang="0">
                <a:pos x="15" y="36"/>
              </a:cxn>
              <a:cxn ang="0">
                <a:pos x="21" y="30"/>
              </a:cxn>
              <a:cxn ang="0">
                <a:pos x="22" y="30"/>
              </a:cxn>
              <a:cxn ang="0">
                <a:pos x="23" y="31"/>
              </a:cxn>
              <a:cxn ang="0">
                <a:pos x="31" y="49"/>
              </a:cxn>
              <a:cxn ang="0">
                <a:pos x="34" y="41"/>
              </a:cxn>
              <a:cxn ang="0">
                <a:pos x="31" y="33"/>
              </a:cxn>
              <a:cxn ang="0">
                <a:pos x="28" y="33"/>
              </a:cxn>
              <a:cxn ang="0">
                <a:pos x="28" y="36"/>
              </a:cxn>
              <a:cxn ang="0">
                <a:pos x="29" y="41"/>
              </a:cxn>
              <a:cxn ang="0">
                <a:pos x="28" y="45"/>
              </a:cxn>
              <a:cxn ang="0">
                <a:pos x="28" y="49"/>
              </a:cxn>
              <a:cxn ang="0">
                <a:pos x="29" y="49"/>
              </a:cxn>
              <a:cxn ang="0">
                <a:pos x="31" y="49"/>
              </a:cxn>
              <a:cxn ang="0">
                <a:pos x="39" y="54"/>
              </a:cxn>
              <a:cxn ang="0">
                <a:pos x="43" y="41"/>
              </a:cxn>
              <a:cxn ang="0">
                <a:pos x="39" y="28"/>
              </a:cxn>
              <a:cxn ang="0">
                <a:pos x="35" y="27"/>
              </a:cxn>
              <a:cxn ang="0">
                <a:pos x="35" y="31"/>
              </a:cxn>
              <a:cxn ang="0">
                <a:pos x="39" y="41"/>
              </a:cxn>
              <a:cxn ang="0">
                <a:pos x="35" y="51"/>
              </a:cxn>
              <a:cxn ang="0">
                <a:pos x="35" y="54"/>
              </a:cxn>
              <a:cxn ang="0">
                <a:pos x="37" y="55"/>
              </a:cxn>
              <a:cxn ang="0">
                <a:pos x="39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23" y="31"/>
                </a:moveTo>
                <a:cubicBezTo>
                  <a:pt x="23" y="50"/>
                  <a:pt x="23" y="50"/>
                  <a:pt x="23" y="50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2"/>
                  <a:pt x="22" y="52"/>
                  <a:pt x="21" y="52"/>
                </a:cubicBezTo>
                <a:cubicBezTo>
                  <a:pt x="21" y="52"/>
                  <a:pt x="21" y="51"/>
                  <a:pt x="21" y="51"/>
                </a:cubicBezTo>
                <a:cubicBezTo>
                  <a:pt x="15" y="45"/>
                  <a:pt x="15" y="45"/>
                  <a:pt x="15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2" y="30"/>
                </a:cubicBezTo>
                <a:cubicBezTo>
                  <a:pt x="22" y="30"/>
                  <a:pt x="23" y="31"/>
                  <a:pt x="23" y="31"/>
                </a:cubicBezTo>
                <a:close/>
                <a:moveTo>
                  <a:pt x="31" y="49"/>
                </a:moveTo>
                <a:cubicBezTo>
                  <a:pt x="33" y="46"/>
                  <a:pt x="34" y="44"/>
                  <a:pt x="34" y="41"/>
                </a:cubicBezTo>
                <a:cubicBezTo>
                  <a:pt x="34" y="38"/>
                  <a:pt x="33" y="35"/>
                  <a:pt x="31" y="33"/>
                </a:cubicBezTo>
                <a:cubicBezTo>
                  <a:pt x="30" y="32"/>
                  <a:pt x="29" y="32"/>
                  <a:pt x="28" y="33"/>
                </a:cubicBezTo>
                <a:cubicBezTo>
                  <a:pt x="27" y="34"/>
                  <a:pt x="27" y="35"/>
                  <a:pt x="28" y="36"/>
                </a:cubicBezTo>
                <a:cubicBezTo>
                  <a:pt x="29" y="37"/>
                  <a:pt x="29" y="39"/>
                  <a:pt x="29" y="41"/>
                </a:cubicBezTo>
                <a:cubicBezTo>
                  <a:pt x="29" y="42"/>
                  <a:pt x="29" y="44"/>
                  <a:pt x="28" y="45"/>
                </a:cubicBezTo>
                <a:cubicBezTo>
                  <a:pt x="27" y="46"/>
                  <a:pt x="27" y="48"/>
                  <a:pt x="28" y="49"/>
                </a:cubicBezTo>
                <a:cubicBezTo>
                  <a:pt x="28" y="49"/>
                  <a:pt x="29" y="49"/>
                  <a:pt x="29" y="49"/>
                </a:cubicBezTo>
                <a:cubicBezTo>
                  <a:pt x="30" y="49"/>
                  <a:pt x="30" y="49"/>
                  <a:pt x="31" y="49"/>
                </a:cubicBezTo>
                <a:close/>
                <a:moveTo>
                  <a:pt x="39" y="54"/>
                </a:moveTo>
                <a:cubicBezTo>
                  <a:pt x="42" y="50"/>
                  <a:pt x="43" y="45"/>
                  <a:pt x="43" y="41"/>
                </a:cubicBezTo>
                <a:cubicBezTo>
                  <a:pt x="43" y="36"/>
                  <a:pt x="42" y="31"/>
                  <a:pt x="39" y="28"/>
                </a:cubicBezTo>
                <a:cubicBezTo>
                  <a:pt x="38" y="27"/>
                  <a:pt x="36" y="27"/>
                  <a:pt x="35" y="27"/>
                </a:cubicBezTo>
                <a:cubicBezTo>
                  <a:pt x="34" y="28"/>
                  <a:pt x="34" y="30"/>
                  <a:pt x="35" y="31"/>
                </a:cubicBezTo>
                <a:cubicBezTo>
                  <a:pt x="37" y="33"/>
                  <a:pt x="39" y="37"/>
                  <a:pt x="39" y="41"/>
                </a:cubicBezTo>
                <a:cubicBezTo>
                  <a:pt x="39" y="44"/>
                  <a:pt x="37" y="48"/>
                  <a:pt x="35" y="51"/>
                </a:cubicBezTo>
                <a:cubicBezTo>
                  <a:pt x="34" y="52"/>
                  <a:pt x="34" y="53"/>
                  <a:pt x="35" y="54"/>
                </a:cubicBezTo>
                <a:cubicBezTo>
                  <a:pt x="36" y="54"/>
                  <a:pt x="36" y="55"/>
                  <a:pt x="37" y="55"/>
                </a:cubicBezTo>
                <a:cubicBezTo>
                  <a:pt x="37" y="55"/>
                  <a:pt x="38" y="54"/>
                  <a:pt x="39" y="54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7" name="Freeform 88"/>
          <p:cNvSpPr>
            <a:spLocks noEditPoints="1"/>
          </p:cNvSpPr>
          <p:nvPr/>
        </p:nvSpPr>
        <p:spPr bwMode="auto">
          <a:xfrm>
            <a:off x="4972432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15" y="54"/>
              </a:cxn>
              <a:cxn ang="0">
                <a:pos x="25" y="54"/>
              </a:cxn>
              <a:cxn ang="0">
                <a:pos x="25" y="51"/>
              </a:cxn>
              <a:cxn ang="0">
                <a:pos x="22" y="51"/>
              </a:cxn>
              <a:cxn ang="0">
                <a:pos x="26" y="45"/>
              </a:cxn>
              <a:cxn ang="0">
                <a:pos x="27" y="44"/>
              </a:cxn>
              <a:cxn ang="0">
                <a:pos x="27" y="44"/>
              </a:cxn>
              <a:cxn ang="0">
                <a:pos x="27" y="44"/>
              </a:cxn>
              <a:cxn ang="0">
                <a:pos x="28" y="45"/>
              </a:cxn>
              <a:cxn ang="0">
                <a:pos x="32" y="51"/>
              </a:cxn>
              <a:cxn ang="0">
                <a:pos x="29" y="51"/>
              </a:cxn>
              <a:cxn ang="0">
                <a:pos x="29" y="54"/>
              </a:cxn>
              <a:cxn ang="0">
                <a:pos x="39" y="54"/>
              </a:cxn>
              <a:cxn ang="0">
                <a:pos x="39" y="51"/>
              </a:cxn>
              <a:cxn ang="0">
                <a:pos x="37" y="51"/>
              </a:cxn>
              <a:cxn ang="0">
                <a:pos x="30" y="41"/>
              </a:cxn>
              <a:cxn ang="0">
                <a:pos x="37" y="31"/>
              </a:cxn>
              <a:cxn ang="0">
                <a:pos x="39" y="31"/>
              </a:cxn>
              <a:cxn ang="0">
                <a:pos x="39" y="27"/>
              </a:cxn>
              <a:cxn ang="0">
                <a:pos x="29" y="27"/>
              </a:cxn>
              <a:cxn ang="0">
                <a:pos x="29" y="31"/>
              </a:cxn>
              <a:cxn ang="0">
                <a:pos x="32" y="31"/>
              </a:cxn>
              <a:cxn ang="0">
                <a:pos x="28" y="36"/>
              </a:cxn>
              <a:cxn ang="0">
                <a:pos x="28" y="38"/>
              </a:cxn>
              <a:cxn ang="0">
                <a:pos x="27" y="38"/>
              </a:cxn>
              <a:cxn ang="0">
                <a:pos x="27" y="37"/>
              </a:cxn>
              <a:cxn ang="0">
                <a:pos x="27" y="36"/>
              </a:cxn>
              <a:cxn ang="0">
                <a:pos x="23" y="31"/>
              </a:cxn>
              <a:cxn ang="0">
                <a:pos x="26" y="31"/>
              </a:cxn>
              <a:cxn ang="0">
                <a:pos x="26" y="27"/>
              </a:cxn>
              <a:cxn ang="0">
                <a:pos x="15" y="27"/>
              </a:cxn>
              <a:cxn ang="0">
                <a:pos x="15" y="31"/>
              </a:cxn>
              <a:cxn ang="0">
                <a:pos x="18" y="31"/>
              </a:cxn>
              <a:cxn ang="0">
                <a:pos x="24" y="41"/>
              </a:cxn>
              <a:cxn ang="0">
                <a:pos x="18" y="51"/>
              </a:cxn>
              <a:cxn ang="0">
                <a:pos x="15" y="51"/>
              </a:cxn>
              <a:cxn ang="0">
                <a:pos x="15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15" y="54"/>
                </a:moveTo>
                <a:cubicBezTo>
                  <a:pt x="25" y="54"/>
                  <a:pt x="25" y="54"/>
                  <a:pt x="25" y="54"/>
                </a:cubicBezTo>
                <a:cubicBezTo>
                  <a:pt x="25" y="51"/>
                  <a:pt x="25" y="51"/>
                  <a:pt x="25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6" y="45"/>
                  <a:pt x="26" y="45"/>
                  <a:pt x="26" y="45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5"/>
                  <a:pt x="28" y="45"/>
                </a:cubicBezTo>
                <a:cubicBezTo>
                  <a:pt x="32" y="51"/>
                  <a:pt x="32" y="51"/>
                  <a:pt x="32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4"/>
                  <a:pt x="29" y="54"/>
                  <a:pt x="2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1"/>
                  <a:pt x="39" y="51"/>
                  <a:pt x="39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30" y="41"/>
                  <a:pt x="30" y="41"/>
                  <a:pt x="30" y="4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27"/>
                  <a:pt x="39" y="27"/>
                  <a:pt x="3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31"/>
                  <a:pt x="29" y="31"/>
                  <a:pt x="29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7"/>
                  <a:pt x="28" y="38"/>
                  <a:pt x="28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7"/>
                  <a:pt x="27" y="37"/>
                </a:cubicBezTo>
                <a:cubicBezTo>
                  <a:pt x="27" y="37"/>
                  <a:pt x="27" y="37"/>
                  <a:pt x="27" y="36"/>
                </a:cubicBezTo>
                <a:cubicBezTo>
                  <a:pt x="23" y="31"/>
                  <a:pt x="23" y="31"/>
                  <a:pt x="23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27"/>
                  <a:pt x="26" y="27"/>
                  <a:pt x="26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24" y="41"/>
                  <a:pt x="24" y="41"/>
                  <a:pt x="24" y="41"/>
                </a:cubicBezTo>
                <a:cubicBezTo>
                  <a:pt x="18" y="51"/>
                  <a:pt x="18" y="51"/>
                  <a:pt x="18" y="51"/>
                </a:cubicBezTo>
                <a:cubicBezTo>
                  <a:pt x="15" y="51"/>
                  <a:pt x="15" y="51"/>
                  <a:pt x="15" y="51"/>
                </a:cubicBezTo>
                <a:lnTo>
                  <a:pt x="15" y="54"/>
                </a:ln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8" name="Freeform 89"/>
          <p:cNvSpPr>
            <a:spLocks noEditPoints="1"/>
          </p:cNvSpPr>
          <p:nvPr/>
        </p:nvSpPr>
        <p:spPr bwMode="auto">
          <a:xfrm>
            <a:off x="5467732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32" y="32"/>
              </a:cxn>
              <a:cxn ang="0">
                <a:pos x="32" y="45"/>
              </a:cxn>
              <a:cxn ang="0">
                <a:pos x="27" y="50"/>
              </a:cxn>
              <a:cxn ang="0">
                <a:pos x="13" y="50"/>
              </a:cxn>
              <a:cxn ang="0">
                <a:pos x="9" y="45"/>
              </a:cxn>
              <a:cxn ang="0">
                <a:pos x="9" y="32"/>
              </a:cxn>
              <a:cxn ang="0">
                <a:pos x="13" y="27"/>
              </a:cxn>
              <a:cxn ang="0">
                <a:pos x="27" y="27"/>
              </a:cxn>
              <a:cxn ang="0">
                <a:pos x="32" y="32"/>
              </a:cxn>
              <a:cxn ang="0">
                <a:pos x="45" y="28"/>
              </a:cxn>
              <a:cxn ang="0">
                <a:pos x="45" y="49"/>
              </a:cxn>
              <a:cxn ang="0">
                <a:pos x="45" y="50"/>
              </a:cxn>
              <a:cxn ang="0">
                <a:pos x="44" y="50"/>
              </a:cxn>
              <a:cxn ang="0">
                <a:pos x="43" y="50"/>
              </a:cxn>
              <a:cxn ang="0">
                <a:pos x="34" y="40"/>
              </a:cxn>
              <a:cxn ang="0">
                <a:pos x="34" y="37"/>
              </a:cxn>
              <a:cxn ang="0">
                <a:pos x="43" y="27"/>
              </a:cxn>
              <a:cxn ang="0">
                <a:pos x="44" y="27"/>
              </a:cxn>
              <a:cxn ang="0">
                <a:pos x="45" y="27"/>
              </a:cxn>
              <a:cxn ang="0">
                <a:pos x="45" y="28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32" y="32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8"/>
                  <a:pt x="30" y="50"/>
                  <a:pt x="27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1" y="50"/>
                  <a:pt x="9" y="48"/>
                  <a:pt x="9" y="45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29"/>
                  <a:pt x="11" y="27"/>
                  <a:pt x="1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30" y="27"/>
                  <a:pt x="32" y="29"/>
                  <a:pt x="32" y="32"/>
                </a:cubicBezTo>
                <a:close/>
                <a:moveTo>
                  <a:pt x="45" y="28"/>
                </a:moveTo>
                <a:cubicBezTo>
                  <a:pt x="45" y="49"/>
                  <a:pt x="45" y="49"/>
                  <a:pt x="45" y="49"/>
                </a:cubicBezTo>
                <a:cubicBezTo>
                  <a:pt x="45" y="49"/>
                  <a:pt x="45" y="50"/>
                  <a:pt x="45" y="50"/>
                </a:cubicBezTo>
                <a:cubicBezTo>
                  <a:pt x="45" y="50"/>
                  <a:pt x="44" y="50"/>
                  <a:pt x="44" y="50"/>
                </a:cubicBezTo>
                <a:cubicBezTo>
                  <a:pt x="44" y="50"/>
                  <a:pt x="44" y="50"/>
                  <a:pt x="43" y="50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37"/>
                  <a:pt x="34" y="37"/>
                  <a:pt x="34" y="37"/>
                </a:cubicBezTo>
                <a:cubicBezTo>
                  <a:pt x="43" y="27"/>
                  <a:pt x="43" y="27"/>
                  <a:pt x="43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7"/>
                  <a:pt x="45" y="27"/>
                  <a:pt x="45" y="27"/>
                </a:cubicBezTo>
                <a:cubicBezTo>
                  <a:pt x="45" y="27"/>
                  <a:pt x="45" y="28"/>
                  <a:pt x="45" y="28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9" name="Freeform 90"/>
          <p:cNvSpPr>
            <a:spLocks noEditPoints="1"/>
          </p:cNvSpPr>
          <p:nvPr/>
        </p:nvSpPr>
        <p:spPr bwMode="auto">
          <a:xfrm>
            <a:off x="5961445" y="3044031"/>
            <a:ext cx="188913" cy="220663"/>
          </a:xfrm>
          <a:custGeom>
            <a:avLst/>
            <a:gdLst/>
            <a:ahLst/>
            <a:cxnLst>
              <a:cxn ang="0">
                <a:pos x="55" y="60"/>
              </a:cxn>
              <a:cxn ang="0">
                <a:pos x="3" y="64"/>
              </a:cxn>
              <a:cxn ang="0">
                <a:pos x="0" y="3"/>
              </a:cxn>
              <a:cxn ang="0">
                <a:pos x="35" y="0"/>
              </a:cxn>
              <a:cxn ang="0">
                <a:pos x="52" y="13"/>
              </a:cxn>
              <a:cxn ang="0">
                <a:pos x="50" y="22"/>
              </a:cxn>
              <a:cxn ang="0">
                <a:pos x="32" y="19"/>
              </a:cxn>
              <a:cxn ang="0">
                <a:pos x="4" y="4"/>
              </a:cxn>
              <a:cxn ang="0">
                <a:pos x="50" y="59"/>
              </a:cxn>
              <a:cxn ang="0">
                <a:pos x="35" y="40"/>
              </a:cxn>
              <a:cxn ang="0">
                <a:pos x="45" y="41"/>
              </a:cxn>
              <a:cxn ang="0">
                <a:pos x="45" y="43"/>
              </a:cxn>
              <a:cxn ang="0">
                <a:pos x="43" y="45"/>
              </a:cxn>
              <a:cxn ang="0">
                <a:pos x="20" y="45"/>
              </a:cxn>
              <a:cxn ang="0">
                <a:pos x="10" y="54"/>
              </a:cxn>
              <a:cxn ang="0">
                <a:pos x="9" y="54"/>
              </a:cxn>
              <a:cxn ang="0">
                <a:pos x="16" y="46"/>
              </a:cxn>
              <a:cxn ang="0">
                <a:pos x="17" y="46"/>
              </a:cxn>
              <a:cxn ang="0">
                <a:pos x="24" y="30"/>
              </a:cxn>
              <a:cxn ang="0">
                <a:pos x="25" y="18"/>
              </a:cxn>
              <a:cxn ang="0">
                <a:pos x="26" y="18"/>
              </a:cxn>
              <a:cxn ang="0">
                <a:pos x="27" y="21"/>
              </a:cxn>
              <a:cxn ang="0">
                <a:pos x="27" y="21"/>
              </a:cxn>
              <a:cxn ang="0">
                <a:pos x="26" y="29"/>
              </a:cxn>
              <a:cxn ang="0">
                <a:pos x="35" y="40"/>
              </a:cxn>
              <a:cxn ang="0">
                <a:pos x="11" y="52"/>
              </a:cxn>
              <a:cxn ang="0">
                <a:pos x="31" y="40"/>
              </a:cxn>
              <a:cxn ang="0">
                <a:pos x="25" y="33"/>
              </a:cxn>
              <a:cxn ang="0">
                <a:pos x="21" y="43"/>
              </a:cxn>
              <a:cxn ang="0">
                <a:pos x="25" y="24"/>
              </a:cxn>
              <a:cxn ang="0">
                <a:pos x="26" y="21"/>
              </a:cxn>
              <a:cxn ang="0">
                <a:pos x="26" y="21"/>
              </a:cxn>
              <a:cxn ang="0">
                <a:pos x="25" y="20"/>
              </a:cxn>
              <a:cxn ang="0">
                <a:pos x="36" y="18"/>
              </a:cxn>
              <a:cxn ang="0">
                <a:pos x="49" y="16"/>
              </a:cxn>
              <a:cxn ang="0">
                <a:pos x="36" y="4"/>
              </a:cxn>
              <a:cxn ang="0">
                <a:pos x="39" y="42"/>
              </a:cxn>
              <a:cxn ang="0">
                <a:pos x="44" y="43"/>
              </a:cxn>
              <a:cxn ang="0">
                <a:pos x="39" y="42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35" y="40"/>
                </a:moveTo>
                <a:cubicBezTo>
                  <a:pt x="36" y="40"/>
                  <a:pt x="38" y="40"/>
                  <a:pt x="39" y="40"/>
                </a:cubicBezTo>
                <a:cubicBezTo>
                  <a:pt x="41" y="40"/>
                  <a:pt x="44" y="40"/>
                  <a:pt x="45" y="41"/>
                </a:cubicBezTo>
                <a:cubicBezTo>
                  <a:pt x="45" y="42"/>
                  <a:pt x="46" y="42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3"/>
                  <a:pt x="45" y="43"/>
                  <a:pt x="45" y="43"/>
                </a:cubicBezTo>
                <a:cubicBezTo>
                  <a:pt x="45" y="44"/>
                  <a:pt x="44" y="45"/>
                  <a:pt x="43" y="45"/>
                </a:cubicBezTo>
                <a:cubicBezTo>
                  <a:pt x="40" y="45"/>
                  <a:pt x="37" y="44"/>
                  <a:pt x="34" y="42"/>
                </a:cubicBezTo>
                <a:cubicBezTo>
                  <a:pt x="29" y="43"/>
                  <a:pt x="24" y="44"/>
                  <a:pt x="20" y="45"/>
                </a:cubicBezTo>
                <a:cubicBezTo>
                  <a:pt x="16" y="51"/>
                  <a:pt x="13" y="54"/>
                  <a:pt x="11" y="54"/>
                </a:cubicBezTo>
                <a:cubicBezTo>
                  <a:pt x="11" y="54"/>
                  <a:pt x="11" y="54"/>
                  <a:pt x="10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9" y="53"/>
                  <a:pt x="9" y="53"/>
                  <a:pt x="9" y="52"/>
                </a:cubicBezTo>
                <a:cubicBezTo>
                  <a:pt x="9" y="51"/>
                  <a:pt x="11" y="48"/>
                  <a:pt x="16" y="46"/>
                </a:cubicBezTo>
                <a:cubicBezTo>
                  <a:pt x="16" y="45"/>
                  <a:pt x="16" y="45"/>
                  <a:pt x="16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4"/>
                  <a:pt x="19" y="42"/>
                  <a:pt x="20" y="39"/>
                </a:cubicBezTo>
                <a:cubicBezTo>
                  <a:pt x="22" y="36"/>
                  <a:pt x="23" y="33"/>
                  <a:pt x="24" y="30"/>
                </a:cubicBezTo>
                <a:cubicBezTo>
                  <a:pt x="23" y="26"/>
                  <a:pt x="23" y="22"/>
                  <a:pt x="23" y="19"/>
                </a:cubicBezTo>
                <a:cubicBezTo>
                  <a:pt x="23" y="18"/>
                  <a:pt x="24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8"/>
                  <a:pt x="26" y="18"/>
                  <a:pt x="27" y="18"/>
                </a:cubicBezTo>
                <a:cubicBezTo>
                  <a:pt x="27" y="19"/>
                  <a:pt x="27" y="20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5"/>
                  <a:pt x="27" y="27"/>
                  <a:pt x="26" y="29"/>
                </a:cubicBezTo>
                <a:cubicBezTo>
                  <a:pt x="28" y="33"/>
                  <a:pt x="30" y="36"/>
                  <a:pt x="32" y="38"/>
                </a:cubicBezTo>
                <a:cubicBezTo>
                  <a:pt x="33" y="39"/>
                  <a:pt x="34" y="39"/>
                  <a:pt x="35" y="40"/>
                </a:cubicBezTo>
                <a:close/>
                <a:moveTo>
                  <a:pt x="16" y="47"/>
                </a:moveTo>
                <a:cubicBezTo>
                  <a:pt x="13" y="49"/>
                  <a:pt x="12" y="51"/>
                  <a:pt x="11" y="52"/>
                </a:cubicBezTo>
                <a:cubicBezTo>
                  <a:pt x="12" y="52"/>
                  <a:pt x="14" y="50"/>
                  <a:pt x="16" y="47"/>
                </a:cubicBezTo>
                <a:close/>
                <a:moveTo>
                  <a:pt x="31" y="40"/>
                </a:moveTo>
                <a:cubicBezTo>
                  <a:pt x="31" y="40"/>
                  <a:pt x="30" y="40"/>
                  <a:pt x="30" y="40"/>
                </a:cubicBezTo>
                <a:cubicBezTo>
                  <a:pt x="28" y="38"/>
                  <a:pt x="27" y="36"/>
                  <a:pt x="25" y="33"/>
                </a:cubicBezTo>
                <a:cubicBezTo>
                  <a:pt x="25" y="35"/>
                  <a:pt x="24" y="38"/>
                  <a:pt x="23" y="40"/>
                </a:cubicBezTo>
                <a:cubicBezTo>
                  <a:pt x="22" y="41"/>
                  <a:pt x="21" y="42"/>
                  <a:pt x="21" y="43"/>
                </a:cubicBezTo>
                <a:cubicBezTo>
                  <a:pt x="24" y="42"/>
                  <a:pt x="28" y="41"/>
                  <a:pt x="31" y="40"/>
                </a:cubicBezTo>
                <a:close/>
                <a:moveTo>
                  <a:pt x="25" y="24"/>
                </a:moveTo>
                <a:cubicBezTo>
                  <a:pt x="25" y="24"/>
                  <a:pt x="25" y="23"/>
                  <a:pt x="26" y="23"/>
                </a:cubicBezTo>
                <a:cubicBezTo>
                  <a:pt x="26" y="22"/>
                  <a:pt x="26" y="22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6" y="20"/>
                  <a:pt x="26" y="20"/>
                  <a:pt x="25" y="19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2"/>
                  <a:pt x="25" y="24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  <a:moveTo>
                  <a:pt x="39" y="42"/>
                </a:moveTo>
                <a:cubicBezTo>
                  <a:pt x="41" y="42"/>
                  <a:pt x="42" y="43"/>
                  <a:pt x="43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3"/>
                  <a:pt x="44" y="43"/>
                  <a:pt x="44" y="43"/>
                </a:cubicBezTo>
                <a:cubicBezTo>
                  <a:pt x="44" y="42"/>
                  <a:pt x="43" y="42"/>
                  <a:pt x="39" y="4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Freeform 91"/>
          <p:cNvSpPr>
            <a:spLocks noEditPoints="1"/>
          </p:cNvSpPr>
          <p:nvPr/>
        </p:nvSpPr>
        <p:spPr bwMode="auto">
          <a:xfrm>
            <a:off x="6456745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9" y="29"/>
              </a:cxn>
              <a:cxn ang="0">
                <a:pos x="16" y="22"/>
              </a:cxn>
              <a:cxn ang="0">
                <a:pos x="23" y="29"/>
              </a:cxn>
              <a:cxn ang="0">
                <a:pos x="16" y="36"/>
              </a:cxn>
              <a:cxn ang="0">
                <a:pos x="9" y="29"/>
              </a:cxn>
              <a:cxn ang="0">
                <a:pos x="45" y="54"/>
              </a:cxn>
              <a:cxn ang="0">
                <a:pos x="9" y="54"/>
              </a:cxn>
              <a:cxn ang="0">
                <a:pos x="9" y="48"/>
              </a:cxn>
              <a:cxn ang="0">
                <a:pos x="16" y="41"/>
              </a:cxn>
              <a:cxn ang="0">
                <a:pos x="20" y="45"/>
              </a:cxn>
              <a:cxn ang="0">
                <a:pos x="34" y="32"/>
              </a:cxn>
              <a:cxn ang="0">
                <a:pos x="45" y="43"/>
              </a:cxn>
              <a:cxn ang="0">
                <a:pos x="45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9" y="29"/>
                </a:moveTo>
                <a:cubicBezTo>
                  <a:pt x="9" y="25"/>
                  <a:pt x="12" y="22"/>
                  <a:pt x="16" y="22"/>
                </a:cubicBezTo>
                <a:cubicBezTo>
                  <a:pt x="20" y="22"/>
                  <a:pt x="23" y="25"/>
                  <a:pt x="23" y="29"/>
                </a:cubicBezTo>
                <a:cubicBezTo>
                  <a:pt x="23" y="33"/>
                  <a:pt x="20" y="36"/>
                  <a:pt x="16" y="36"/>
                </a:cubicBezTo>
                <a:cubicBezTo>
                  <a:pt x="12" y="36"/>
                  <a:pt x="9" y="33"/>
                  <a:pt x="9" y="29"/>
                </a:cubicBezTo>
                <a:close/>
                <a:moveTo>
                  <a:pt x="45" y="54"/>
                </a:moveTo>
                <a:cubicBezTo>
                  <a:pt x="9" y="54"/>
                  <a:pt x="9" y="54"/>
                  <a:pt x="9" y="54"/>
                </a:cubicBezTo>
                <a:cubicBezTo>
                  <a:pt x="9" y="48"/>
                  <a:pt x="9" y="48"/>
                  <a:pt x="9" y="48"/>
                </a:cubicBezTo>
                <a:cubicBezTo>
                  <a:pt x="16" y="41"/>
                  <a:pt x="16" y="41"/>
                  <a:pt x="16" y="41"/>
                </a:cubicBezTo>
                <a:cubicBezTo>
                  <a:pt x="20" y="45"/>
                  <a:pt x="20" y="45"/>
                  <a:pt x="20" y="45"/>
                </a:cubicBezTo>
                <a:cubicBezTo>
                  <a:pt x="34" y="32"/>
                  <a:pt x="34" y="32"/>
                  <a:pt x="34" y="32"/>
                </a:cubicBezTo>
                <a:cubicBezTo>
                  <a:pt x="45" y="43"/>
                  <a:pt x="45" y="43"/>
                  <a:pt x="45" y="43"/>
                </a:cubicBezTo>
                <a:lnTo>
                  <a:pt x="45" y="54"/>
                </a:ln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1" name="Freeform 92"/>
          <p:cNvSpPr>
            <a:spLocks noEditPoints="1"/>
          </p:cNvSpPr>
          <p:nvPr/>
        </p:nvSpPr>
        <p:spPr bwMode="auto">
          <a:xfrm>
            <a:off x="6952045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23" y="31"/>
              </a:cxn>
              <a:cxn ang="0">
                <a:pos x="23" y="50"/>
              </a:cxn>
              <a:cxn ang="0">
                <a:pos x="22" y="51"/>
              </a:cxn>
              <a:cxn ang="0">
                <a:pos x="21" y="52"/>
              </a:cxn>
              <a:cxn ang="0">
                <a:pos x="21" y="51"/>
              </a:cxn>
              <a:cxn ang="0">
                <a:pos x="15" y="45"/>
              </a:cxn>
              <a:cxn ang="0">
                <a:pos x="10" y="45"/>
              </a:cxn>
              <a:cxn ang="0">
                <a:pos x="9" y="44"/>
              </a:cxn>
              <a:cxn ang="0">
                <a:pos x="9" y="37"/>
              </a:cxn>
              <a:cxn ang="0">
                <a:pos x="10" y="36"/>
              </a:cxn>
              <a:cxn ang="0">
                <a:pos x="15" y="36"/>
              </a:cxn>
              <a:cxn ang="0">
                <a:pos x="21" y="30"/>
              </a:cxn>
              <a:cxn ang="0">
                <a:pos x="22" y="30"/>
              </a:cxn>
              <a:cxn ang="0">
                <a:pos x="23" y="31"/>
              </a:cxn>
              <a:cxn ang="0">
                <a:pos x="31" y="49"/>
              </a:cxn>
              <a:cxn ang="0">
                <a:pos x="34" y="41"/>
              </a:cxn>
              <a:cxn ang="0">
                <a:pos x="31" y="33"/>
              </a:cxn>
              <a:cxn ang="0">
                <a:pos x="28" y="33"/>
              </a:cxn>
              <a:cxn ang="0">
                <a:pos x="28" y="36"/>
              </a:cxn>
              <a:cxn ang="0">
                <a:pos x="29" y="41"/>
              </a:cxn>
              <a:cxn ang="0">
                <a:pos x="28" y="45"/>
              </a:cxn>
              <a:cxn ang="0">
                <a:pos x="28" y="49"/>
              </a:cxn>
              <a:cxn ang="0">
                <a:pos x="29" y="49"/>
              </a:cxn>
              <a:cxn ang="0">
                <a:pos x="31" y="49"/>
              </a:cxn>
              <a:cxn ang="0">
                <a:pos x="39" y="54"/>
              </a:cxn>
              <a:cxn ang="0">
                <a:pos x="43" y="41"/>
              </a:cxn>
              <a:cxn ang="0">
                <a:pos x="39" y="28"/>
              </a:cxn>
              <a:cxn ang="0">
                <a:pos x="35" y="27"/>
              </a:cxn>
              <a:cxn ang="0">
                <a:pos x="35" y="31"/>
              </a:cxn>
              <a:cxn ang="0">
                <a:pos x="39" y="41"/>
              </a:cxn>
              <a:cxn ang="0">
                <a:pos x="35" y="51"/>
              </a:cxn>
              <a:cxn ang="0">
                <a:pos x="35" y="54"/>
              </a:cxn>
              <a:cxn ang="0">
                <a:pos x="37" y="55"/>
              </a:cxn>
              <a:cxn ang="0">
                <a:pos x="39" y="54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23" y="31"/>
                </a:moveTo>
                <a:cubicBezTo>
                  <a:pt x="23" y="50"/>
                  <a:pt x="23" y="50"/>
                  <a:pt x="23" y="50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2"/>
                  <a:pt x="22" y="52"/>
                  <a:pt x="21" y="52"/>
                </a:cubicBezTo>
                <a:cubicBezTo>
                  <a:pt x="21" y="52"/>
                  <a:pt x="21" y="51"/>
                  <a:pt x="21" y="51"/>
                </a:cubicBezTo>
                <a:cubicBezTo>
                  <a:pt x="15" y="45"/>
                  <a:pt x="15" y="45"/>
                  <a:pt x="15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2" y="30"/>
                </a:cubicBezTo>
                <a:cubicBezTo>
                  <a:pt x="22" y="30"/>
                  <a:pt x="23" y="31"/>
                  <a:pt x="23" y="31"/>
                </a:cubicBezTo>
                <a:close/>
                <a:moveTo>
                  <a:pt x="31" y="49"/>
                </a:moveTo>
                <a:cubicBezTo>
                  <a:pt x="33" y="46"/>
                  <a:pt x="34" y="44"/>
                  <a:pt x="34" y="41"/>
                </a:cubicBezTo>
                <a:cubicBezTo>
                  <a:pt x="34" y="38"/>
                  <a:pt x="33" y="35"/>
                  <a:pt x="31" y="33"/>
                </a:cubicBezTo>
                <a:cubicBezTo>
                  <a:pt x="30" y="32"/>
                  <a:pt x="29" y="32"/>
                  <a:pt x="28" y="33"/>
                </a:cubicBezTo>
                <a:cubicBezTo>
                  <a:pt x="27" y="34"/>
                  <a:pt x="27" y="35"/>
                  <a:pt x="28" y="36"/>
                </a:cubicBezTo>
                <a:cubicBezTo>
                  <a:pt x="29" y="37"/>
                  <a:pt x="29" y="39"/>
                  <a:pt x="29" y="41"/>
                </a:cubicBezTo>
                <a:cubicBezTo>
                  <a:pt x="29" y="42"/>
                  <a:pt x="29" y="44"/>
                  <a:pt x="28" y="45"/>
                </a:cubicBezTo>
                <a:cubicBezTo>
                  <a:pt x="27" y="46"/>
                  <a:pt x="27" y="48"/>
                  <a:pt x="28" y="49"/>
                </a:cubicBezTo>
                <a:cubicBezTo>
                  <a:pt x="28" y="49"/>
                  <a:pt x="29" y="49"/>
                  <a:pt x="29" y="49"/>
                </a:cubicBezTo>
                <a:cubicBezTo>
                  <a:pt x="30" y="49"/>
                  <a:pt x="30" y="49"/>
                  <a:pt x="31" y="49"/>
                </a:cubicBezTo>
                <a:close/>
                <a:moveTo>
                  <a:pt x="39" y="54"/>
                </a:moveTo>
                <a:cubicBezTo>
                  <a:pt x="42" y="50"/>
                  <a:pt x="43" y="45"/>
                  <a:pt x="43" y="41"/>
                </a:cubicBezTo>
                <a:cubicBezTo>
                  <a:pt x="43" y="36"/>
                  <a:pt x="42" y="31"/>
                  <a:pt x="39" y="28"/>
                </a:cubicBezTo>
                <a:cubicBezTo>
                  <a:pt x="38" y="27"/>
                  <a:pt x="36" y="27"/>
                  <a:pt x="35" y="27"/>
                </a:cubicBezTo>
                <a:cubicBezTo>
                  <a:pt x="34" y="28"/>
                  <a:pt x="34" y="30"/>
                  <a:pt x="35" y="31"/>
                </a:cubicBezTo>
                <a:cubicBezTo>
                  <a:pt x="37" y="33"/>
                  <a:pt x="39" y="37"/>
                  <a:pt x="39" y="41"/>
                </a:cubicBezTo>
                <a:cubicBezTo>
                  <a:pt x="39" y="44"/>
                  <a:pt x="37" y="48"/>
                  <a:pt x="35" y="51"/>
                </a:cubicBezTo>
                <a:cubicBezTo>
                  <a:pt x="34" y="52"/>
                  <a:pt x="34" y="53"/>
                  <a:pt x="35" y="54"/>
                </a:cubicBezTo>
                <a:cubicBezTo>
                  <a:pt x="36" y="54"/>
                  <a:pt x="36" y="55"/>
                  <a:pt x="37" y="55"/>
                </a:cubicBezTo>
                <a:cubicBezTo>
                  <a:pt x="37" y="55"/>
                  <a:pt x="38" y="54"/>
                  <a:pt x="39" y="54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2" name="Freeform 93"/>
          <p:cNvSpPr>
            <a:spLocks noEditPoints="1"/>
          </p:cNvSpPr>
          <p:nvPr/>
        </p:nvSpPr>
        <p:spPr bwMode="auto">
          <a:xfrm>
            <a:off x="7445757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15" y="27"/>
              </a:cxn>
              <a:cxn ang="0">
                <a:pos x="40" y="27"/>
              </a:cxn>
              <a:cxn ang="0">
                <a:pos x="41" y="28"/>
              </a:cxn>
              <a:cxn ang="0">
                <a:pos x="41" y="30"/>
              </a:cxn>
              <a:cxn ang="0">
                <a:pos x="40" y="32"/>
              </a:cxn>
              <a:cxn ang="0">
                <a:pos x="15" y="32"/>
              </a:cxn>
              <a:cxn ang="0">
                <a:pos x="13" y="30"/>
              </a:cxn>
              <a:cxn ang="0">
                <a:pos x="13" y="28"/>
              </a:cxn>
              <a:cxn ang="0">
                <a:pos x="15" y="27"/>
              </a:cxn>
              <a:cxn ang="0">
                <a:pos x="41" y="37"/>
              </a:cxn>
              <a:cxn ang="0">
                <a:pos x="41" y="40"/>
              </a:cxn>
              <a:cxn ang="0">
                <a:pos x="40" y="41"/>
              </a:cxn>
              <a:cxn ang="0">
                <a:pos x="15" y="41"/>
              </a:cxn>
              <a:cxn ang="0">
                <a:pos x="13" y="40"/>
              </a:cxn>
              <a:cxn ang="0">
                <a:pos x="13" y="37"/>
              </a:cxn>
              <a:cxn ang="0">
                <a:pos x="15" y="36"/>
              </a:cxn>
              <a:cxn ang="0">
                <a:pos x="40" y="36"/>
              </a:cxn>
              <a:cxn ang="0">
                <a:pos x="41" y="37"/>
              </a:cxn>
              <a:cxn ang="0">
                <a:pos x="41" y="46"/>
              </a:cxn>
              <a:cxn ang="0">
                <a:pos x="41" y="49"/>
              </a:cxn>
              <a:cxn ang="0">
                <a:pos x="40" y="50"/>
              </a:cxn>
              <a:cxn ang="0">
                <a:pos x="15" y="50"/>
              </a:cxn>
              <a:cxn ang="0">
                <a:pos x="13" y="49"/>
              </a:cxn>
              <a:cxn ang="0">
                <a:pos x="13" y="46"/>
              </a:cxn>
              <a:cxn ang="0">
                <a:pos x="15" y="45"/>
              </a:cxn>
              <a:cxn ang="0">
                <a:pos x="40" y="45"/>
              </a:cxn>
              <a:cxn ang="0">
                <a:pos x="41" y="46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15" y="27"/>
                </a:move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7"/>
                  <a:pt x="41" y="28"/>
                </a:cubicBezTo>
                <a:cubicBezTo>
                  <a:pt x="41" y="30"/>
                  <a:pt x="41" y="30"/>
                  <a:pt x="41" y="30"/>
                </a:cubicBezTo>
                <a:cubicBezTo>
                  <a:pt x="41" y="31"/>
                  <a:pt x="40" y="32"/>
                  <a:pt x="40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14" y="32"/>
                  <a:pt x="13" y="31"/>
                  <a:pt x="13" y="30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7"/>
                  <a:pt x="14" y="27"/>
                  <a:pt x="15" y="27"/>
                </a:cubicBezTo>
                <a:close/>
                <a:moveTo>
                  <a:pt x="41" y="37"/>
                </a:moveTo>
                <a:cubicBezTo>
                  <a:pt x="41" y="40"/>
                  <a:pt x="41" y="40"/>
                  <a:pt x="41" y="40"/>
                </a:cubicBezTo>
                <a:cubicBezTo>
                  <a:pt x="41" y="40"/>
                  <a:pt x="40" y="41"/>
                  <a:pt x="4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4" y="41"/>
                  <a:pt x="13" y="40"/>
                  <a:pt x="13" y="40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4" y="36"/>
                  <a:pt x="15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close/>
                <a:moveTo>
                  <a:pt x="41" y="46"/>
                </a:moveTo>
                <a:cubicBezTo>
                  <a:pt x="41" y="49"/>
                  <a:pt x="41" y="49"/>
                  <a:pt x="41" y="49"/>
                </a:cubicBezTo>
                <a:cubicBezTo>
                  <a:pt x="41" y="49"/>
                  <a:pt x="40" y="50"/>
                  <a:pt x="40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3" y="49"/>
                  <a:pt x="13" y="49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46"/>
                  <a:pt x="14" y="45"/>
                  <a:pt x="15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6"/>
                </a:cubicBez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Freeform 94"/>
          <p:cNvSpPr>
            <a:spLocks noEditPoints="1"/>
          </p:cNvSpPr>
          <p:nvPr/>
        </p:nvSpPr>
        <p:spPr bwMode="auto">
          <a:xfrm>
            <a:off x="7941057" y="3044031"/>
            <a:ext cx="188913" cy="220663"/>
          </a:xfrm>
          <a:custGeom>
            <a:avLst/>
            <a:gdLst/>
            <a:ahLst/>
            <a:cxnLst>
              <a:cxn ang="0">
                <a:pos x="55" y="19"/>
              </a:cxn>
              <a:cxn ang="0">
                <a:pos x="55" y="60"/>
              </a:cxn>
              <a:cxn ang="0">
                <a:pos x="51" y="64"/>
              </a:cxn>
              <a:cxn ang="0">
                <a:pos x="3" y="64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35" y="0"/>
              </a:cxn>
              <a:cxn ang="0">
                <a:pos x="41" y="2"/>
              </a:cxn>
              <a:cxn ang="0">
                <a:pos x="52" y="13"/>
              </a:cxn>
              <a:cxn ang="0">
                <a:pos x="55" y="19"/>
              </a:cxn>
              <a:cxn ang="0">
                <a:pos x="50" y="22"/>
              </a:cxn>
              <a:cxn ang="0">
                <a:pos x="35" y="22"/>
              </a:cxn>
              <a:cxn ang="0">
                <a:pos x="32" y="19"/>
              </a:cxn>
              <a:cxn ang="0">
                <a:pos x="32" y="4"/>
              </a:cxn>
              <a:cxn ang="0">
                <a:pos x="4" y="4"/>
              </a:cxn>
              <a:cxn ang="0">
                <a:pos x="4" y="59"/>
              </a:cxn>
              <a:cxn ang="0">
                <a:pos x="50" y="59"/>
              </a:cxn>
              <a:cxn ang="0">
                <a:pos x="50" y="22"/>
              </a:cxn>
              <a:cxn ang="0">
                <a:pos x="8" y="31"/>
              </a:cxn>
              <a:cxn ang="0">
                <a:pos x="11" y="31"/>
              </a:cxn>
              <a:cxn ang="0">
                <a:pos x="16" y="54"/>
              </a:cxn>
              <a:cxn ang="0">
                <a:pos x="22" y="54"/>
              </a:cxn>
              <a:cxn ang="0">
                <a:pos x="27" y="37"/>
              </a:cxn>
              <a:cxn ang="0">
                <a:pos x="27" y="35"/>
              </a:cxn>
              <a:cxn ang="0">
                <a:pos x="27" y="35"/>
              </a:cxn>
              <a:cxn ang="0">
                <a:pos x="27" y="35"/>
              </a:cxn>
              <a:cxn ang="0">
                <a:pos x="27" y="35"/>
              </a:cxn>
              <a:cxn ang="0">
                <a:pos x="28" y="37"/>
              </a:cxn>
              <a:cxn ang="0">
                <a:pos x="32" y="54"/>
              </a:cxn>
              <a:cxn ang="0">
                <a:pos x="38" y="54"/>
              </a:cxn>
              <a:cxn ang="0">
                <a:pos x="44" y="31"/>
              </a:cxn>
              <a:cxn ang="0">
                <a:pos x="46" y="31"/>
              </a:cxn>
              <a:cxn ang="0">
                <a:pos x="46" y="27"/>
              </a:cxn>
              <a:cxn ang="0">
                <a:pos x="36" y="27"/>
              </a:cxn>
              <a:cxn ang="0">
                <a:pos x="36" y="31"/>
              </a:cxn>
              <a:cxn ang="0">
                <a:pos x="39" y="31"/>
              </a:cxn>
              <a:cxn ang="0">
                <a:pos x="35" y="46"/>
              </a:cxn>
              <a:cxn ang="0">
                <a:pos x="35" y="48"/>
              </a:cxn>
              <a:cxn ang="0">
                <a:pos x="35" y="49"/>
              </a:cxn>
              <a:cxn ang="0">
                <a:pos x="35" y="49"/>
              </a:cxn>
              <a:cxn ang="0">
                <a:pos x="35" y="48"/>
              </a:cxn>
              <a:cxn ang="0">
                <a:pos x="34" y="46"/>
              </a:cxn>
              <a:cxn ang="0">
                <a:pos x="29" y="27"/>
              </a:cxn>
              <a:cxn ang="0">
                <a:pos x="25" y="27"/>
              </a:cxn>
              <a:cxn ang="0">
                <a:pos x="20" y="46"/>
              </a:cxn>
              <a:cxn ang="0">
                <a:pos x="20" y="48"/>
              </a:cxn>
              <a:cxn ang="0">
                <a:pos x="20" y="49"/>
              </a:cxn>
              <a:cxn ang="0">
                <a:pos x="19" y="49"/>
              </a:cxn>
              <a:cxn ang="0">
                <a:pos x="19" y="48"/>
              </a:cxn>
              <a:cxn ang="0">
                <a:pos x="19" y="46"/>
              </a:cxn>
              <a:cxn ang="0">
                <a:pos x="16" y="31"/>
              </a:cxn>
              <a:cxn ang="0">
                <a:pos x="19" y="31"/>
              </a:cxn>
              <a:cxn ang="0">
                <a:pos x="19" y="27"/>
              </a:cxn>
              <a:cxn ang="0">
                <a:pos x="8" y="27"/>
              </a:cxn>
              <a:cxn ang="0">
                <a:pos x="8" y="31"/>
              </a:cxn>
              <a:cxn ang="0">
                <a:pos x="36" y="18"/>
              </a:cxn>
              <a:cxn ang="0">
                <a:pos x="50" y="18"/>
              </a:cxn>
              <a:cxn ang="0">
                <a:pos x="49" y="16"/>
              </a:cxn>
              <a:cxn ang="0">
                <a:pos x="38" y="5"/>
              </a:cxn>
              <a:cxn ang="0">
                <a:pos x="36" y="4"/>
              </a:cxn>
              <a:cxn ang="0">
                <a:pos x="36" y="18"/>
              </a:cxn>
            </a:cxnLst>
            <a:rect l="0" t="0" r="r" b="b"/>
            <a:pathLst>
              <a:path w="55" h="64">
                <a:moveTo>
                  <a:pt x="55" y="19"/>
                </a:moveTo>
                <a:cubicBezTo>
                  <a:pt x="55" y="60"/>
                  <a:pt x="55" y="60"/>
                  <a:pt x="55" y="60"/>
                </a:cubicBezTo>
                <a:cubicBezTo>
                  <a:pt x="55" y="62"/>
                  <a:pt x="53" y="64"/>
                  <a:pt x="51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1"/>
                  <a:pt x="41" y="2"/>
                </a:cubicBezTo>
                <a:cubicBezTo>
                  <a:pt x="52" y="13"/>
                  <a:pt x="52" y="13"/>
                  <a:pt x="52" y="13"/>
                </a:cubicBezTo>
                <a:cubicBezTo>
                  <a:pt x="53" y="14"/>
                  <a:pt x="55" y="17"/>
                  <a:pt x="55" y="19"/>
                </a:cubicBezTo>
                <a:close/>
                <a:moveTo>
                  <a:pt x="50" y="22"/>
                </a:moveTo>
                <a:cubicBezTo>
                  <a:pt x="35" y="22"/>
                  <a:pt x="35" y="22"/>
                  <a:pt x="35" y="22"/>
                </a:cubicBezTo>
                <a:cubicBezTo>
                  <a:pt x="33" y="22"/>
                  <a:pt x="32" y="21"/>
                  <a:pt x="32" y="19"/>
                </a:cubicBezTo>
                <a:cubicBezTo>
                  <a:pt x="32" y="4"/>
                  <a:pt x="32" y="4"/>
                  <a:pt x="32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50" y="59"/>
                  <a:pt x="50" y="59"/>
                  <a:pt x="50" y="59"/>
                </a:cubicBezTo>
                <a:lnTo>
                  <a:pt x="50" y="22"/>
                </a:lnTo>
                <a:close/>
                <a:moveTo>
                  <a:pt x="8" y="31"/>
                </a:moveTo>
                <a:cubicBezTo>
                  <a:pt x="11" y="31"/>
                  <a:pt x="11" y="31"/>
                  <a:pt x="11" y="31"/>
                </a:cubicBezTo>
                <a:cubicBezTo>
                  <a:pt x="16" y="54"/>
                  <a:pt x="16" y="54"/>
                  <a:pt x="1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6"/>
                  <a:pt x="28" y="37"/>
                  <a:pt x="28" y="37"/>
                </a:cubicBezTo>
                <a:cubicBezTo>
                  <a:pt x="32" y="54"/>
                  <a:pt x="32" y="54"/>
                  <a:pt x="32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44" y="31"/>
                  <a:pt x="44" y="31"/>
                  <a:pt x="44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27"/>
                  <a:pt x="46" y="27"/>
                  <a:pt x="4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31"/>
                  <a:pt x="36" y="31"/>
                  <a:pt x="36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7"/>
                  <a:pt x="35" y="48"/>
                  <a:pt x="35" y="4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8"/>
                  <a:pt x="35" y="47"/>
                  <a:pt x="34" y="46"/>
                </a:cubicBezTo>
                <a:cubicBezTo>
                  <a:pt x="29" y="27"/>
                  <a:pt x="29" y="27"/>
                  <a:pt x="29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8"/>
                  <a:pt x="20" y="48"/>
                </a:cubicBezTo>
                <a:cubicBezTo>
                  <a:pt x="20" y="49"/>
                  <a:pt x="20" y="49"/>
                  <a:pt x="20" y="49"/>
                </a:cubicBezTo>
                <a:cubicBezTo>
                  <a:pt x="19" y="49"/>
                  <a:pt x="19" y="49"/>
                  <a:pt x="19" y="49"/>
                </a:cubicBezTo>
                <a:cubicBezTo>
                  <a:pt x="19" y="48"/>
                  <a:pt x="19" y="48"/>
                  <a:pt x="19" y="48"/>
                </a:cubicBezTo>
                <a:cubicBezTo>
                  <a:pt x="19" y="48"/>
                  <a:pt x="19" y="47"/>
                  <a:pt x="19" y="46"/>
                </a:cubicBezTo>
                <a:cubicBezTo>
                  <a:pt x="16" y="31"/>
                  <a:pt x="16" y="31"/>
                  <a:pt x="16" y="31"/>
                </a:cubicBezTo>
                <a:cubicBezTo>
                  <a:pt x="19" y="31"/>
                  <a:pt x="19" y="31"/>
                  <a:pt x="19" y="31"/>
                </a:cubicBezTo>
                <a:cubicBezTo>
                  <a:pt x="19" y="27"/>
                  <a:pt x="19" y="27"/>
                  <a:pt x="19" y="27"/>
                </a:cubicBezTo>
                <a:cubicBezTo>
                  <a:pt x="8" y="27"/>
                  <a:pt x="8" y="27"/>
                  <a:pt x="8" y="27"/>
                </a:cubicBezTo>
                <a:lnTo>
                  <a:pt x="8" y="31"/>
                </a:lnTo>
                <a:close/>
                <a:moveTo>
                  <a:pt x="36" y="18"/>
                </a:moveTo>
                <a:cubicBezTo>
                  <a:pt x="50" y="18"/>
                  <a:pt x="50" y="18"/>
                  <a:pt x="50" y="18"/>
                </a:cubicBezTo>
                <a:cubicBezTo>
                  <a:pt x="50" y="17"/>
                  <a:pt x="49" y="17"/>
                  <a:pt x="49" y="16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7" y="5"/>
                  <a:pt x="36" y="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4" name="Freeform 95"/>
          <p:cNvSpPr/>
          <p:nvPr/>
        </p:nvSpPr>
        <p:spPr bwMode="auto">
          <a:xfrm>
            <a:off x="8436357" y="3074193"/>
            <a:ext cx="171450" cy="173038"/>
          </a:xfrm>
          <a:custGeom>
            <a:avLst/>
            <a:gdLst/>
            <a:ahLst/>
            <a:cxnLst>
              <a:cxn ang="0">
                <a:pos x="49" y="4"/>
              </a:cxn>
              <a:cxn ang="0">
                <a:pos x="32" y="21"/>
              </a:cxn>
              <a:cxn ang="0">
                <a:pos x="32" y="48"/>
              </a:cxn>
              <a:cxn ang="0">
                <a:pos x="30" y="50"/>
              </a:cxn>
              <a:cxn ang="0">
                <a:pos x="29" y="50"/>
              </a:cxn>
              <a:cxn ang="0">
                <a:pos x="28" y="49"/>
              </a:cxn>
              <a:cxn ang="0">
                <a:pos x="19" y="40"/>
              </a:cxn>
              <a:cxn ang="0">
                <a:pos x="18" y="39"/>
              </a:cxn>
              <a:cxn ang="0">
                <a:pos x="18" y="21"/>
              </a:cxn>
              <a:cxn ang="0">
                <a:pos x="0" y="4"/>
              </a:cxn>
              <a:cxn ang="0">
                <a:pos x="0" y="1"/>
              </a:cxn>
              <a:cxn ang="0">
                <a:pos x="2" y="0"/>
              </a:cxn>
              <a:cxn ang="0">
                <a:pos x="48" y="0"/>
              </a:cxn>
              <a:cxn ang="0">
                <a:pos x="50" y="1"/>
              </a:cxn>
              <a:cxn ang="0">
                <a:pos x="49" y="4"/>
              </a:cxn>
            </a:cxnLst>
            <a:rect l="0" t="0" r="r" b="b"/>
            <a:pathLst>
              <a:path w="50" h="50">
                <a:moveTo>
                  <a:pt x="49" y="4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9"/>
                  <a:pt x="31" y="49"/>
                  <a:pt x="30" y="50"/>
                </a:cubicBezTo>
                <a:cubicBezTo>
                  <a:pt x="30" y="50"/>
                  <a:pt x="30" y="50"/>
                  <a:pt x="29" y="50"/>
                </a:cubicBezTo>
                <a:cubicBezTo>
                  <a:pt x="29" y="50"/>
                  <a:pt x="28" y="50"/>
                  <a:pt x="28" y="49"/>
                </a:cubicBezTo>
                <a:cubicBezTo>
                  <a:pt x="19" y="40"/>
                  <a:pt x="19" y="40"/>
                  <a:pt x="19" y="40"/>
                </a:cubicBezTo>
                <a:cubicBezTo>
                  <a:pt x="18" y="40"/>
                  <a:pt x="18" y="39"/>
                  <a:pt x="18" y="39"/>
                </a:cubicBezTo>
                <a:cubicBezTo>
                  <a:pt x="18" y="21"/>
                  <a:pt x="18" y="21"/>
                  <a:pt x="18" y="2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0"/>
                  <a:pt x="50" y="1"/>
                </a:cubicBezTo>
                <a:cubicBezTo>
                  <a:pt x="50" y="2"/>
                  <a:pt x="50" y="3"/>
                  <a:pt x="49" y="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Freeform 96"/>
          <p:cNvSpPr>
            <a:spLocks noEditPoints="1"/>
          </p:cNvSpPr>
          <p:nvPr/>
        </p:nvSpPr>
        <p:spPr bwMode="auto">
          <a:xfrm>
            <a:off x="8938007" y="3058318"/>
            <a:ext cx="212725" cy="188913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4"/>
              </a:cxn>
              <a:cxn ang="0">
                <a:pos x="6" y="55"/>
              </a:cxn>
              <a:cxn ang="0">
                <a:pos x="3" y="55"/>
              </a:cxn>
              <a:cxn ang="0">
                <a:pos x="2" y="54"/>
              </a:cxn>
              <a:cxn ang="0">
                <a:pos x="2" y="9"/>
              </a:cxn>
              <a:cxn ang="0">
                <a:pos x="0" y="5"/>
              </a:cxn>
              <a:cxn ang="0">
                <a:pos x="5" y="0"/>
              </a:cxn>
              <a:cxn ang="0">
                <a:pos x="9" y="5"/>
              </a:cxn>
              <a:cxn ang="0">
                <a:pos x="7" y="9"/>
              </a:cxn>
              <a:cxn ang="0">
                <a:pos x="62" y="34"/>
              </a:cxn>
              <a:cxn ang="0">
                <a:pos x="60" y="36"/>
              </a:cxn>
              <a:cxn ang="0">
                <a:pos x="60" y="37"/>
              </a:cxn>
              <a:cxn ang="0">
                <a:pos x="47" y="41"/>
              </a:cxn>
              <a:cxn ang="0">
                <a:pos x="41" y="39"/>
              </a:cxn>
              <a:cxn ang="0">
                <a:pos x="40" y="39"/>
              </a:cxn>
              <a:cxn ang="0">
                <a:pos x="29" y="36"/>
              </a:cxn>
              <a:cxn ang="0">
                <a:pos x="13" y="41"/>
              </a:cxn>
              <a:cxn ang="0">
                <a:pos x="11" y="41"/>
              </a:cxn>
              <a:cxn ang="0">
                <a:pos x="10" y="41"/>
              </a:cxn>
              <a:cxn ang="0">
                <a:pos x="9" y="39"/>
              </a:cxn>
              <a:cxn ang="0">
                <a:pos x="9" y="12"/>
              </a:cxn>
              <a:cxn ang="0">
                <a:pos x="10" y="11"/>
              </a:cxn>
              <a:cxn ang="0">
                <a:pos x="28" y="5"/>
              </a:cxn>
              <a:cxn ang="0">
                <a:pos x="43" y="9"/>
              </a:cxn>
              <a:cxn ang="0">
                <a:pos x="46" y="10"/>
              </a:cxn>
              <a:cxn ang="0">
                <a:pos x="57" y="6"/>
              </a:cxn>
              <a:cxn ang="0">
                <a:pos x="58" y="5"/>
              </a:cxn>
              <a:cxn ang="0">
                <a:pos x="61" y="5"/>
              </a:cxn>
              <a:cxn ang="0">
                <a:pos x="62" y="7"/>
              </a:cxn>
              <a:cxn ang="0">
                <a:pos x="62" y="34"/>
              </a:cxn>
              <a:cxn ang="0">
                <a:pos x="27" y="9"/>
              </a:cxn>
              <a:cxn ang="0">
                <a:pos x="14" y="14"/>
              </a:cxn>
              <a:cxn ang="0">
                <a:pos x="14" y="21"/>
              </a:cxn>
              <a:cxn ang="0">
                <a:pos x="27" y="16"/>
              </a:cxn>
              <a:cxn ang="0">
                <a:pos x="27" y="9"/>
              </a:cxn>
              <a:cxn ang="0">
                <a:pos x="27" y="24"/>
              </a:cxn>
              <a:cxn ang="0">
                <a:pos x="14" y="29"/>
              </a:cxn>
              <a:cxn ang="0">
                <a:pos x="14" y="35"/>
              </a:cxn>
              <a:cxn ang="0">
                <a:pos x="27" y="31"/>
              </a:cxn>
              <a:cxn ang="0">
                <a:pos x="27" y="24"/>
              </a:cxn>
              <a:cxn ang="0">
                <a:pos x="57" y="26"/>
              </a:cxn>
              <a:cxn ang="0">
                <a:pos x="43" y="29"/>
              </a:cxn>
              <a:cxn ang="0">
                <a:pos x="43" y="21"/>
              </a:cxn>
              <a:cxn ang="0">
                <a:pos x="42" y="20"/>
              </a:cxn>
              <a:cxn ang="0">
                <a:pos x="29" y="16"/>
              </a:cxn>
              <a:cxn ang="0">
                <a:pos x="27" y="16"/>
              </a:cxn>
              <a:cxn ang="0">
                <a:pos x="27" y="24"/>
              </a:cxn>
              <a:cxn ang="0">
                <a:pos x="28" y="24"/>
              </a:cxn>
              <a:cxn ang="0">
                <a:pos x="42" y="28"/>
              </a:cxn>
              <a:cxn ang="0">
                <a:pos x="43" y="29"/>
              </a:cxn>
              <a:cxn ang="0">
                <a:pos x="43" y="36"/>
              </a:cxn>
              <a:cxn ang="0">
                <a:pos x="47" y="36"/>
              </a:cxn>
              <a:cxn ang="0">
                <a:pos x="57" y="33"/>
              </a:cxn>
              <a:cxn ang="0">
                <a:pos x="57" y="26"/>
              </a:cxn>
              <a:cxn ang="0">
                <a:pos x="57" y="11"/>
              </a:cxn>
              <a:cxn ang="0">
                <a:pos x="46" y="14"/>
              </a:cxn>
              <a:cxn ang="0">
                <a:pos x="43" y="14"/>
              </a:cxn>
              <a:cxn ang="0">
                <a:pos x="43" y="21"/>
              </a:cxn>
              <a:cxn ang="0">
                <a:pos x="57" y="18"/>
              </a:cxn>
              <a:cxn ang="0">
                <a:pos x="57" y="11"/>
              </a:cxn>
            </a:cxnLst>
            <a:rect l="0" t="0" r="r" b="b"/>
            <a:pathLst>
              <a:path w="62" h="55">
                <a:moveTo>
                  <a:pt x="7" y="9"/>
                </a:moveTo>
                <a:cubicBezTo>
                  <a:pt x="7" y="54"/>
                  <a:pt x="7" y="54"/>
                  <a:pt x="7" y="54"/>
                </a:cubicBezTo>
                <a:cubicBezTo>
                  <a:pt x="7" y="54"/>
                  <a:pt x="6" y="55"/>
                  <a:pt x="6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3" y="55"/>
                  <a:pt x="2" y="54"/>
                  <a:pt x="2" y="54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9" y="2"/>
                  <a:pt x="9" y="5"/>
                </a:cubicBezTo>
                <a:cubicBezTo>
                  <a:pt x="9" y="6"/>
                  <a:pt x="8" y="8"/>
                  <a:pt x="7" y="9"/>
                </a:cubicBezTo>
                <a:close/>
                <a:moveTo>
                  <a:pt x="62" y="34"/>
                </a:moveTo>
                <a:cubicBezTo>
                  <a:pt x="62" y="35"/>
                  <a:pt x="61" y="36"/>
                  <a:pt x="60" y="36"/>
                </a:cubicBezTo>
                <a:cubicBezTo>
                  <a:pt x="60" y="36"/>
                  <a:pt x="60" y="36"/>
                  <a:pt x="60" y="37"/>
                </a:cubicBezTo>
                <a:cubicBezTo>
                  <a:pt x="58" y="38"/>
                  <a:pt x="52" y="41"/>
                  <a:pt x="47" y="41"/>
                </a:cubicBezTo>
                <a:cubicBezTo>
                  <a:pt x="45" y="41"/>
                  <a:pt x="43" y="40"/>
                  <a:pt x="41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36" y="37"/>
                  <a:pt x="34" y="36"/>
                  <a:pt x="29" y="36"/>
                </a:cubicBezTo>
                <a:cubicBezTo>
                  <a:pt x="24" y="36"/>
                  <a:pt x="17" y="38"/>
                  <a:pt x="13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11" y="41"/>
                  <a:pt x="11" y="41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10" y="11"/>
                  <a:pt x="10" y="11"/>
                </a:cubicBezTo>
                <a:cubicBezTo>
                  <a:pt x="13" y="9"/>
                  <a:pt x="21" y="5"/>
                  <a:pt x="28" y="5"/>
                </a:cubicBezTo>
                <a:cubicBezTo>
                  <a:pt x="34" y="5"/>
                  <a:pt x="39" y="7"/>
                  <a:pt x="43" y="9"/>
                </a:cubicBezTo>
                <a:cubicBezTo>
                  <a:pt x="44" y="9"/>
                  <a:pt x="45" y="10"/>
                  <a:pt x="46" y="10"/>
                </a:cubicBezTo>
                <a:cubicBezTo>
                  <a:pt x="50" y="10"/>
                  <a:pt x="55" y="7"/>
                  <a:pt x="57" y="6"/>
                </a:cubicBezTo>
                <a:cubicBezTo>
                  <a:pt x="58" y="5"/>
                  <a:pt x="58" y="5"/>
                  <a:pt x="58" y="5"/>
                </a:cubicBezTo>
                <a:cubicBezTo>
                  <a:pt x="59" y="5"/>
                  <a:pt x="60" y="5"/>
                  <a:pt x="61" y="5"/>
                </a:cubicBezTo>
                <a:cubicBezTo>
                  <a:pt x="61" y="5"/>
                  <a:pt x="62" y="6"/>
                  <a:pt x="62" y="7"/>
                </a:cubicBezTo>
                <a:lnTo>
                  <a:pt x="62" y="34"/>
                </a:lnTo>
                <a:close/>
                <a:moveTo>
                  <a:pt x="27" y="9"/>
                </a:moveTo>
                <a:cubicBezTo>
                  <a:pt x="23" y="10"/>
                  <a:pt x="18" y="12"/>
                  <a:pt x="14" y="14"/>
                </a:cubicBezTo>
                <a:cubicBezTo>
                  <a:pt x="14" y="21"/>
                  <a:pt x="14" y="21"/>
                  <a:pt x="14" y="21"/>
                </a:cubicBezTo>
                <a:cubicBezTo>
                  <a:pt x="18" y="18"/>
                  <a:pt x="23" y="17"/>
                  <a:pt x="27" y="16"/>
                </a:cubicBezTo>
                <a:lnTo>
                  <a:pt x="27" y="9"/>
                </a:lnTo>
                <a:close/>
                <a:moveTo>
                  <a:pt x="27" y="24"/>
                </a:moveTo>
                <a:cubicBezTo>
                  <a:pt x="23" y="25"/>
                  <a:pt x="18" y="27"/>
                  <a:pt x="14" y="29"/>
                </a:cubicBezTo>
                <a:cubicBezTo>
                  <a:pt x="14" y="35"/>
                  <a:pt x="14" y="35"/>
                  <a:pt x="14" y="35"/>
                </a:cubicBezTo>
                <a:cubicBezTo>
                  <a:pt x="18" y="33"/>
                  <a:pt x="23" y="32"/>
                  <a:pt x="27" y="31"/>
                </a:cubicBezTo>
                <a:lnTo>
                  <a:pt x="27" y="24"/>
                </a:lnTo>
                <a:close/>
                <a:moveTo>
                  <a:pt x="57" y="26"/>
                </a:moveTo>
                <a:cubicBezTo>
                  <a:pt x="54" y="28"/>
                  <a:pt x="48" y="30"/>
                  <a:pt x="43" y="29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2" y="20"/>
                </a:cubicBezTo>
                <a:cubicBezTo>
                  <a:pt x="38" y="18"/>
                  <a:pt x="35" y="16"/>
                  <a:pt x="29" y="16"/>
                </a:cubicBezTo>
                <a:cubicBezTo>
                  <a:pt x="29" y="16"/>
                  <a:pt x="28" y="16"/>
                  <a:pt x="27" y="16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34" y="24"/>
                  <a:pt x="38" y="26"/>
                  <a:pt x="42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6"/>
                  <a:pt x="43" y="36"/>
                  <a:pt x="43" y="36"/>
                </a:cubicBezTo>
                <a:cubicBezTo>
                  <a:pt x="44" y="36"/>
                  <a:pt x="45" y="36"/>
                  <a:pt x="47" y="36"/>
                </a:cubicBezTo>
                <a:cubicBezTo>
                  <a:pt x="51" y="36"/>
                  <a:pt x="55" y="34"/>
                  <a:pt x="57" y="33"/>
                </a:cubicBezTo>
                <a:lnTo>
                  <a:pt x="57" y="26"/>
                </a:lnTo>
                <a:close/>
                <a:moveTo>
                  <a:pt x="57" y="11"/>
                </a:moveTo>
                <a:cubicBezTo>
                  <a:pt x="54" y="12"/>
                  <a:pt x="50" y="14"/>
                  <a:pt x="46" y="14"/>
                </a:cubicBezTo>
                <a:cubicBezTo>
                  <a:pt x="45" y="14"/>
                  <a:pt x="44" y="14"/>
                  <a:pt x="43" y="14"/>
                </a:cubicBezTo>
                <a:cubicBezTo>
                  <a:pt x="43" y="21"/>
                  <a:pt x="43" y="21"/>
                  <a:pt x="43" y="21"/>
                </a:cubicBezTo>
                <a:cubicBezTo>
                  <a:pt x="48" y="22"/>
                  <a:pt x="54" y="19"/>
                  <a:pt x="57" y="18"/>
                </a:cubicBezTo>
                <a:lnTo>
                  <a:pt x="57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6" name="Freeform 97"/>
          <p:cNvSpPr>
            <a:spLocks noEditPoints="1"/>
          </p:cNvSpPr>
          <p:nvPr/>
        </p:nvSpPr>
        <p:spPr bwMode="auto">
          <a:xfrm>
            <a:off x="9425370" y="3058318"/>
            <a:ext cx="188913" cy="188913"/>
          </a:xfrm>
          <a:custGeom>
            <a:avLst/>
            <a:gdLst/>
            <a:ahLst/>
            <a:cxnLst>
              <a:cxn ang="0">
                <a:pos x="55" y="10"/>
              </a:cxn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17" y="20"/>
              </a:cxn>
              <a:cxn ang="0">
                <a:pos x="10" y="28"/>
              </a:cxn>
              <a:cxn ang="0">
                <a:pos x="17" y="35"/>
              </a:cxn>
              <a:cxn ang="0">
                <a:pos x="25" y="28"/>
              </a:cxn>
              <a:cxn ang="0">
                <a:pos x="17" y="20"/>
              </a:cxn>
              <a:cxn ang="0">
                <a:pos x="37" y="20"/>
              </a:cxn>
              <a:cxn ang="0">
                <a:pos x="30" y="28"/>
              </a:cxn>
              <a:cxn ang="0">
                <a:pos x="37" y="35"/>
              </a:cxn>
              <a:cxn ang="0">
                <a:pos x="45" y="28"/>
              </a:cxn>
              <a:cxn ang="0">
                <a:pos x="37" y="20"/>
              </a:cxn>
            </a:cxnLst>
            <a:rect l="0" t="0" r="r" b="b"/>
            <a:pathLst>
              <a:path w="55" h="55">
                <a:moveTo>
                  <a:pt x="55" y="10"/>
                </a:moveTo>
                <a:cubicBezTo>
                  <a:pt x="55" y="45"/>
                  <a:pt x="55" y="45"/>
                  <a:pt x="55" y="45"/>
                </a:cubicBez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close/>
                <a:moveTo>
                  <a:pt x="17" y="20"/>
                </a:moveTo>
                <a:cubicBezTo>
                  <a:pt x="13" y="20"/>
                  <a:pt x="10" y="23"/>
                  <a:pt x="10" y="28"/>
                </a:cubicBezTo>
                <a:cubicBezTo>
                  <a:pt x="10" y="32"/>
                  <a:pt x="13" y="35"/>
                  <a:pt x="17" y="35"/>
                </a:cubicBezTo>
                <a:cubicBezTo>
                  <a:pt x="21" y="35"/>
                  <a:pt x="25" y="32"/>
                  <a:pt x="25" y="28"/>
                </a:cubicBezTo>
                <a:cubicBezTo>
                  <a:pt x="25" y="23"/>
                  <a:pt x="21" y="20"/>
                  <a:pt x="17" y="20"/>
                </a:cubicBezTo>
                <a:close/>
                <a:moveTo>
                  <a:pt x="37" y="20"/>
                </a:moveTo>
                <a:cubicBezTo>
                  <a:pt x="33" y="20"/>
                  <a:pt x="30" y="23"/>
                  <a:pt x="30" y="28"/>
                </a:cubicBezTo>
                <a:cubicBezTo>
                  <a:pt x="30" y="32"/>
                  <a:pt x="33" y="35"/>
                  <a:pt x="37" y="35"/>
                </a:cubicBezTo>
                <a:cubicBezTo>
                  <a:pt x="41" y="35"/>
                  <a:pt x="45" y="32"/>
                  <a:pt x="45" y="28"/>
                </a:cubicBezTo>
                <a:cubicBezTo>
                  <a:pt x="45" y="23"/>
                  <a:pt x="41" y="20"/>
                  <a:pt x="37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7" name="Freeform 98"/>
          <p:cNvSpPr>
            <a:spLocks noEditPoints="1"/>
          </p:cNvSpPr>
          <p:nvPr/>
        </p:nvSpPr>
        <p:spPr bwMode="auto">
          <a:xfrm>
            <a:off x="9920670" y="3058318"/>
            <a:ext cx="230188" cy="171450"/>
          </a:xfrm>
          <a:custGeom>
            <a:avLst/>
            <a:gdLst/>
            <a:ahLst/>
            <a:cxnLst>
              <a:cxn ang="0">
                <a:pos x="55" y="23"/>
              </a:cxn>
              <a:cxn ang="0">
                <a:pos x="25" y="23"/>
              </a:cxn>
              <a:cxn ang="0">
                <a:pos x="12" y="29"/>
              </a:cxn>
              <a:cxn ang="0">
                <a:pos x="0" y="43"/>
              </a:cxn>
              <a:cxn ang="0">
                <a:pos x="0" y="43"/>
              </a:cxn>
              <a:cxn ang="0">
                <a:pos x="0" y="42"/>
              </a:cxn>
              <a:cxn ang="0">
                <a:pos x="0" y="8"/>
              </a:cxn>
              <a:cxn ang="0">
                <a:pos x="8" y="0"/>
              </a:cxn>
              <a:cxn ang="0">
                <a:pos x="19" y="0"/>
              </a:cxn>
              <a:cxn ang="0">
                <a:pos x="27" y="8"/>
              </a:cxn>
              <a:cxn ang="0">
                <a:pos x="27" y="9"/>
              </a:cxn>
              <a:cxn ang="0">
                <a:pos x="47" y="9"/>
              </a:cxn>
              <a:cxn ang="0">
                <a:pos x="55" y="17"/>
              </a:cxn>
              <a:cxn ang="0">
                <a:pos x="55" y="23"/>
              </a:cxn>
              <a:cxn ang="0">
                <a:pos x="66" y="32"/>
              </a:cxn>
              <a:cxn ang="0">
                <a:pos x="54" y="46"/>
              </a:cxn>
              <a:cxn ang="0">
                <a:pos x="44" y="50"/>
              </a:cxn>
              <a:cxn ang="0">
                <a:pos x="5" y="50"/>
              </a:cxn>
              <a:cxn ang="0">
                <a:pos x="2" y="48"/>
              </a:cxn>
              <a:cxn ang="0">
                <a:pos x="3" y="46"/>
              </a:cxn>
              <a:cxn ang="0">
                <a:pos x="15" y="32"/>
              </a:cxn>
              <a:cxn ang="0">
                <a:pos x="25" y="28"/>
              </a:cxn>
              <a:cxn ang="0">
                <a:pos x="64" y="28"/>
              </a:cxn>
              <a:cxn ang="0">
                <a:pos x="67" y="30"/>
              </a:cxn>
              <a:cxn ang="0">
                <a:pos x="66" y="32"/>
              </a:cxn>
            </a:cxnLst>
            <a:rect l="0" t="0" r="r" b="b"/>
            <a:pathLst>
              <a:path w="67" h="50">
                <a:moveTo>
                  <a:pt x="5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0" y="23"/>
                  <a:pt x="15" y="26"/>
                  <a:pt x="12" y="2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4" y="0"/>
                  <a:pt x="27" y="4"/>
                  <a:pt x="27" y="8"/>
                </a:cubicBezTo>
                <a:cubicBezTo>
                  <a:pt x="27" y="9"/>
                  <a:pt x="27" y="9"/>
                  <a:pt x="2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51" y="9"/>
                  <a:pt x="55" y="13"/>
                  <a:pt x="55" y="17"/>
                </a:cubicBezTo>
                <a:lnTo>
                  <a:pt x="55" y="23"/>
                </a:lnTo>
                <a:close/>
                <a:moveTo>
                  <a:pt x="66" y="32"/>
                </a:moveTo>
                <a:cubicBezTo>
                  <a:pt x="54" y="46"/>
                  <a:pt x="54" y="46"/>
                  <a:pt x="54" y="46"/>
                </a:cubicBezTo>
                <a:cubicBezTo>
                  <a:pt x="52" y="48"/>
                  <a:pt x="47" y="50"/>
                  <a:pt x="44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2" y="50"/>
                  <a:pt x="2" y="48"/>
                </a:cubicBezTo>
                <a:cubicBezTo>
                  <a:pt x="2" y="48"/>
                  <a:pt x="3" y="47"/>
                  <a:pt x="3" y="4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9"/>
                  <a:pt x="22" y="28"/>
                  <a:pt x="25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65" y="28"/>
                  <a:pt x="67" y="28"/>
                  <a:pt x="67" y="30"/>
                </a:cubicBezTo>
                <a:cubicBezTo>
                  <a:pt x="67" y="30"/>
                  <a:pt x="66" y="31"/>
                  <a:pt x="66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8" name="Freeform 99"/>
          <p:cNvSpPr>
            <a:spLocks noEditPoints="1"/>
          </p:cNvSpPr>
          <p:nvPr/>
        </p:nvSpPr>
        <p:spPr bwMode="auto">
          <a:xfrm>
            <a:off x="10377105" y="3044031"/>
            <a:ext cx="150813" cy="203200"/>
          </a:xfrm>
          <a:custGeom>
            <a:avLst/>
            <a:gdLst/>
            <a:ahLst/>
            <a:cxnLst>
              <a:cxn ang="0">
                <a:pos x="37" y="35"/>
              </a:cxn>
              <a:cxn ang="0">
                <a:pos x="32" y="40"/>
              </a:cxn>
              <a:cxn ang="0">
                <a:pos x="22" y="40"/>
              </a:cxn>
              <a:cxn ang="0">
                <a:pos x="21" y="40"/>
              </a:cxn>
              <a:cxn ang="0">
                <a:pos x="6" y="58"/>
              </a:cxn>
              <a:cxn ang="0">
                <a:pos x="2" y="59"/>
              </a:cxn>
              <a:cxn ang="0">
                <a:pos x="0" y="55"/>
              </a:cxn>
              <a:cxn ang="0">
                <a:pos x="0" y="5"/>
              </a:cxn>
              <a:cxn ang="0">
                <a:pos x="6" y="0"/>
              </a:cxn>
              <a:cxn ang="0">
                <a:pos x="38" y="0"/>
              </a:cxn>
              <a:cxn ang="0">
                <a:pos x="43" y="7"/>
              </a:cxn>
              <a:cxn ang="0">
                <a:pos x="37" y="35"/>
              </a:cxn>
              <a:cxn ang="0">
                <a:pos x="36" y="8"/>
              </a:cxn>
              <a:cxn ang="0">
                <a:pos x="34" y="6"/>
              </a:cxn>
              <a:cxn ang="0">
                <a:pos x="9" y="6"/>
              </a:cxn>
              <a:cxn ang="0">
                <a:pos x="7" y="8"/>
              </a:cxn>
              <a:cxn ang="0">
                <a:pos x="7" y="47"/>
              </a:cxn>
              <a:cxn ang="0">
                <a:pos x="7" y="47"/>
              </a:cxn>
              <a:cxn ang="0">
                <a:pos x="17" y="35"/>
              </a:cxn>
              <a:cxn ang="0">
                <a:pos x="21" y="33"/>
              </a:cxn>
              <a:cxn ang="0">
                <a:pos x="29" y="33"/>
              </a:cxn>
              <a:cxn ang="0">
                <a:pos x="31" y="32"/>
              </a:cxn>
              <a:cxn ang="0">
                <a:pos x="32" y="25"/>
              </a:cxn>
              <a:cxn ang="0">
                <a:pos x="31" y="23"/>
              </a:cxn>
              <a:cxn ang="0">
                <a:pos x="20" y="23"/>
              </a:cxn>
              <a:cxn ang="0">
                <a:pos x="18" y="20"/>
              </a:cxn>
              <a:cxn ang="0">
                <a:pos x="18" y="19"/>
              </a:cxn>
              <a:cxn ang="0">
                <a:pos x="20" y="17"/>
              </a:cxn>
              <a:cxn ang="0">
                <a:pos x="33" y="17"/>
              </a:cxn>
              <a:cxn ang="0">
                <a:pos x="34" y="15"/>
              </a:cxn>
              <a:cxn ang="0">
                <a:pos x="36" y="8"/>
              </a:cxn>
              <a:cxn ang="0">
                <a:pos x="37" y="35"/>
              </a:cxn>
              <a:cxn ang="0">
                <a:pos x="43" y="7"/>
              </a:cxn>
              <a:cxn ang="0">
                <a:pos x="37" y="35"/>
              </a:cxn>
            </a:cxnLst>
            <a:rect l="0" t="0" r="r" b="b"/>
            <a:pathLst>
              <a:path w="44" h="59">
                <a:moveTo>
                  <a:pt x="37" y="35"/>
                </a:moveTo>
                <a:cubicBezTo>
                  <a:pt x="37" y="37"/>
                  <a:pt x="36" y="40"/>
                  <a:pt x="32" y="40"/>
                </a:cubicBezTo>
                <a:cubicBezTo>
                  <a:pt x="29" y="40"/>
                  <a:pt x="23" y="40"/>
                  <a:pt x="22" y="40"/>
                </a:cubicBezTo>
                <a:cubicBezTo>
                  <a:pt x="22" y="40"/>
                  <a:pt x="22" y="40"/>
                  <a:pt x="21" y="40"/>
                </a:cubicBezTo>
                <a:cubicBezTo>
                  <a:pt x="21" y="40"/>
                  <a:pt x="21" y="41"/>
                  <a:pt x="6" y="58"/>
                </a:cubicBezTo>
                <a:cubicBezTo>
                  <a:pt x="5" y="59"/>
                  <a:pt x="3" y="59"/>
                  <a:pt x="2" y="59"/>
                </a:cubicBezTo>
                <a:cubicBezTo>
                  <a:pt x="2" y="58"/>
                  <a:pt x="0" y="58"/>
                  <a:pt x="0" y="55"/>
                </a:cubicBezTo>
                <a:cubicBezTo>
                  <a:pt x="0" y="7"/>
                  <a:pt x="0" y="5"/>
                  <a:pt x="0" y="5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10" y="0"/>
                  <a:pt x="38" y="0"/>
                </a:cubicBezTo>
                <a:cubicBezTo>
                  <a:pt x="42" y="0"/>
                  <a:pt x="44" y="2"/>
                  <a:pt x="43" y="7"/>
                </a:cubicBezTo>
                <a:cubicBezTo>
                  <a:pt x="41" y="14"/>
                  <a:pt x="37" y="34"/>
                  <a:pt x="37" y="35"/>
                </a:cubicBezTo>
                <a:close/>
                <a:moveTo>
                  <a:pt x="36" y="8"/>
                </a:moveTo>
                <a:cubicBezTo>
                  <a:pt x="36" y="7"/>
                  <a:pt x="35" y="6"/>
                  <a:pt x="34" y="6"/>
                </a:cubicBezTo>
                <a:cubicBezTo>
                  <a:pt x="34" y="6"/>
                  <a:pt x="33" y="6"/>
                  <a:pt x="9" y="6"/>
                </a:cubicBezTo>
                <a:cubicBezTo>
                  <a:pt x="8" y="6"/>
                  <a:pt x="7" y="7"/>
                  <a:pt x="7" y="8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16" y="36"/>
                  <a:pt x="17" y="35"/>
                  <a:pt x="17" y="35"/>
                </a:cubicBezTo>
                <a:cubicBezTo>
                  <a:pt x="19" y="34"/>
                  <a:pt x="19" y="33"/>
                  <a:pt x="21" y="33"/>
                </a:cubicBezTo>
                <a:cubicBezTo>
                  <a:pt x="28" y="33"/>
                  <a:pt x="29" y="33"/>
                  <a:pt x="29" y="33"/>
                </a:cubicBezTo>
                <a:cubicBezTo>
                  <a:pt x="30" y="33"/>
                  <a:pt x="31" y="32"/>
                  <a:pt x="31" y="32"/>
                </a:cubicBezTo>
                <a:cubicBezTo>
                  <a:pt x="31" y="31"/>
                  <a:pt x="32" y="26"/>
                  <a:pt x="32" y="25"/>
                </a:cubicBezTo>
                <a:cubicBezTo>
                  <a:pt x="33" y="24"/>
                  <a:pt x="32" y="23"/>
                  <a:pt x="31" y="23"/>
                </a:cubicBezTo>
                <a:cubicBezTo>
                  <a:pt x="31" y="23"/>
                  <a:pt x="30" y="23"/>
                  <a:pt x="20" y="23"/>
                </a:cubicBezTo>
                <a:cubicBezTo>
                  <a:pt x="19" y="23"/>
                  <a:pt x="18" y="22"/>
                  <a:pt x="18" y="20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8"/>
                  <a:pt x="19" y="17"/>
                  <a:pt x="20" y="17"/>
                </a:cubicBezTo>
                <a:cubicBezTo>
                  <a:pt x="32" y="17"/>
                  <a:pt x="33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lnTo>
                  <a:pt x="36" y="8"/>
                </a:lnTo>
                <a:close/>
                <a:moveTo>
                  <a:pt x="37" y="35"/>
                </a:moveTo>
                <a:cubicBezTo>
                  <a:pt x="37" y="34"/>
                  <a:pt x="41" y="14"/>
                  <a:pt x="43" y="7"/>
                </a:cubicBezTo>
                <a:lnTo>
                  <a:pt x="37" y="3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9" name="Freeform 100"/>
          <p:cNvSpPr/>
          <p:nvPr/>
        </p:nvSpPr>
        <p:spPr bwMode="auto">
          <a:xfrm>
            <a:off x="1587882" y="3502819"/>
            <a:ext cx="212725" cy="209550"/>
          </a:xfrm>
          <a:custGeom>
            <a:avLst/>
            <a:gdLst/>
            <a:ahLst/>
            <a:cxnLst>
              <a:cxn ang="0">
                <a:pos x="61" y="56"/>
              </a:cxn>
              <a:cxn ang="0">
                <a:pos x="57" y="60"/>
              </a:cxn>
              <a:cxn ang="0">
                <a:pos x="54" y="61"/>
              </a:cxn>
              <a:cxn ang="0">
                <a:pos x="50" y="60"/>
              </a:cxn>
              <a:cxn ang="0">
                <a:pos x="37" y="47"/>
              </a:cxn>
              <a:cxn ang="0">
                <a:pos x="36" y="44"/>
              </a:cxn>
              <a:cxn ang="0">
                <a:pos x="38" y="40"/>
              </a:cxn>
              <a:cxn ang="0">
                <a:pos x="28" y="31"/>
              </a:cxn>
              <a:cxn ang="0">
                <a:pos x="24" y="36"/>
              </a:cxn>
              <a:cxn ang="0">
                <a:pos x="23" y="36"/>
              </a:cxn>
              <a:cxn ang="0">
                <a:pos x="22" y="36"/>
              </a:cxn>
              <a:cxn ang="0">
                <a:pos x="24" y="39"/>
              </a:cxn>
              <a:cxn ang="0">
                <a:pos x="23" y="42"/>
              </a:cxn>
              <a:cxn ang="0">
                <a:pos x="18" y="45"/>
              </a:cxn>
              <a:cxn ang="0">
                <a:pos x="16" y="44"/>
              </a:cxn>
              <a:cxn ang="0">
                <a:pos x="1" y="29"/>
              </a:cxn>
              <a:cxn ang="0">
                <a:pos x="0" y="27"/>
              </a:cxn>
              <a:cxn ang="0">
                <a:pos x="3" y="22"/>
              </a:cxn>
              <a:cxn ang="0">
                <a:pos x="6" y="21"/>
              </a:cxn>
              <a:cxn ang="0">
                <a:pos x="9" y="23"/>
              </a:cxn>
              <a:cxn ang="0">
                <a:pos x="9" y="22"/>
              </a:cxn>
              <a:cxn ang="0">
                <a:pos x="9" y="21"/>
              </a:cxn>
              <a:cxn ang="0">
                <a:pos x="22" y="9"/>
              </a:cxn>
              <a:cxn ang="0">
                <a:pos x="23" y="8"/>
              </a:cxn>
              <a:cxn ang="0">
                <a:pos x="24" y="9"/>
              </a:cxn>
              <a:cxn ang="0">
                <a:pos x="22" y="5"/>
              </a:cxn>
              <a:cxn ang="0">
                <a:pos x="23" y="3"/>
              </a:cxn>
              <a:cxn ang="0">
                <a:pos x="27" y="0"/>
              </a:cxn>
              <a:cxn ang="0">
                <a:pos x="30" y="1"/>
              </a:cxn>
              <a:cxn ang="0">
                <a:pos x="44" y="15"/>
              </a:cxn>
              <a:cxn ang="0">
                <a:pos x="45" y="18"/>
              </a:cxn>
              <a:cxn ang="0">
                <a:pos x="42" y="22"/>
              </a:cxn>
              <a:cxn ang="0">
                <a:pos x="40" y="23"/>
              </a:cxn>
              <a:cxn ang="0">
                <a:pos x="36" y="21"/>
              </a:cxn>
              <a:cxn ang="0">
                <a:pos x="37" y="22"/>
              </a:cxn>
              <a:cxn ang="0">
                <a:pos x="36" y="23"/>
              </a:cxn>
              <a:cxn ang="0">
                <a:pos x="32" y="28"/>
              </a:cxn>
              <a:cxn ang="0">
                <a:pos x="41" y="37"/>
              </a:cxn>
              <a:cxn ang="0">
                <a:pos x="44" y="35"/>
              </a:cxn>
              <a:cxn ang="0">
                <a:pos x="48" y="37"/>
              </a:cxn>
              <a:cxn ang="0">
                <a:pos x="61" y="50"/>
              </a:cxn>
              <a:cxn ang="0">
                <a:pos x="62" y="53"/>
              </a:cxn>
              <a:cxn ang="0">
                <a:pos x="61" y="56"/>
              </a:cxn>
            </a:cxnLst>
            <a:rect l="0" t="0" r="r" b="b"/>
            <a:pathLst>
              <a:path w="62" h="61">
                <a:moveTo>
                  <a:pt x="61" y="56"/>
                </a:moveTo>
                <a:cubicBezTo>
                  <a:pt x="57" y="60"/>
                  <a:pt x="57" y="60"/>
                  <a:pt x="57" y="60"/>
                </a:cubicBezTo>
                <a:cubicBezTo>
                  <a:pt x="56" y="61"/>
                  <a:pt x="55" y="61"/>
                  <a:pt x="54" y="61"/>
                </a:cubicBezTo>
                <a:cubicBezTo>
                  <a:pt x="52" y="61"/>
                  <a:pt x="51" y="61"/>
                  <a:pt x="50" y="60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6"/>
                  <a:pt x="36" y="45"/>
                  <a:pt x="36" y="44"/>
                </a:cubicBezTo>
                <a:cubicBezTo>
                  <a:pt x="36" y="43"/>
                  <a:pt x="37" y="41"/>
                  <a:pt x="38" y="40"/>
                </a:cubicBezTo>
                <a:cubicBezTo>
                  <a:pt x="28" y="31"/>
                  <a:pt x="28" y="31"/>
                  <a:pt x="28" y="31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3" y="36"/>
                  <a:pt x="23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3" y="37"/>
                  <a:pt x="24" y="38"/>
                  <a:pt x="24" y="39"/>
                </a:cubicBezTo>
                <a:cubicBezTo>
                  <a:pt x="24" y="40"/>
                  <a:pt x="23" y="41"/>
                  <a:pt x="23" y="42"/>
                </a:cubicBezTo>
                <a:cubicBezTo>
                  <a:pt x="21" y="43"/>
                  <a:pt x="20" y="45"/>
                  <a:pt x="18" y="45"/>
                </a:cubicBezTo>
                <a:cubicBezTo>
                  <a:pt x="17" y="45"/>
                  <a:pt x="16" y="44"/>
                  <a:pt x="16" y="4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5"/>
                  <a:pt x="2" y="24"/>
                  <a:pt x="3" y="22"/>
                </a:cubicBezTo>
                <a:cubicBezTo>
                  <a:pt x="4" y="22"/>
                  <a:pt x="5" y="21"/>
                  <a:pt x="6" y="21"/>
                </a:cubicBezTo>
                <a:cubicBezTo>
                  <a:pt x="7" y="21"/>
                  <a:pt x="8" y="22"/>
                  <a:pt x="9" y="23"/>
                </a:cubicBezTo>
                <a:cubicBezTo>
                  <a:pt x="9" y="23"/>
                  <a:pt x="9" y="23"/>
                  <a:pt x="9" y="22"/>
                </a:cubicBezTo>
                <a:cubicBezTo>
                  <a:pt x="9" y="22"/>
                  <a:pt x="9" y="21"/>
                  <a:pt x="9" y="21"/>
                </a:cubicBezTo>
                <a:cubicBezTo>
                  <a:pt x="22" y="9"/>
                  <a:pt x="22" y="9"/>
                  <a:pt x="22" y="9"/>
                </a:cubicBezTo>
                <a:cubicBezTo>
                  <a:pt x="22" y="8"/>
                  <a:pt x="22" y="8"/>
                  <a:pt x="23" y="8"/>
                </a:cubicBezTo>
                <a:cubicBezTo>
                  <a:pt x="23" y="8"/>
                  <a:pt x="24" y="8"/>
                  <a:pt x="24" y="9"/>
                </a:cubicBezTo>
                <a:cubicBezTo>
                  <a:pt x="23" y="7"/>
                  <a:pt x="22" y="7"/>
                  <a:pt x="22" y="5"/>
                </a:cubicBezTo>
                <a:cubicBezTo>
                  <a:pt x="22" y="4"/>
                  <a:pt x="22" y="3"/>
                  <a:pt x="23" y="3"/>
                </a:cubicBezTo>
                <a:cubicBezTo>
                  <a:pt x="24" y="1"/>
                  <a:pt x="25" y="0"/>
                  <a:pt x="27" y="0"/>
                </a:cubicBezTo>
                <a:cubicBezTo>
                  <a:pt x="28" y="0"/>
                  <a:pt x="29" y="0"/>
                  <a:pt x="30" y="1"/>
                </a:cubicBezTo>
                <a:cubicBezTo>
                  <a:pt x="44" y="15"/>
                  <a:pt x="44" y="15"/>
                  <a:pt x="44" y="15"/>
                </a:cubicBezTo>
                <a:cubicBezTo>
                  <a:pt x="45" y="16"/>
                  <a:pt x="45" y="17"/>
                  <a:pt x="45" y="18"/>
                </a:cubicBezTo>
                <a:cubicBezTo>
                  <a:pt x="45" y="20"/>
                  <a:pt x="44" y="21"/>
                  <a:pt x="42" y="22"/>
                </a:cubicBezTo>
                <a:cubicBezTo>
                  <a:pt x="42" y="23"/>
                  <a:pt x="41" y="23"/>
                  <a:pt x="40" y="23"/>
                </a:cubicBezTo>
                <a:cubicBezTo>
                  <a:pt x="38" y="23"/>
                  <a:pt x="37" y="22"/>
                  <a:pt x="36" y="21"/>
                </a:cubicBezTo>
                <a:cubicBezTo>
                  <a:pt x="37" y="21"/>
                  <a:pt x="37" y="22"/>
                  <a:pt x="37" y="22"/>
                </a:cubicBezTo>
                <a:cubicBezTo>
                  <a:pt x="37" y="23"/>
                  <a:pt x="37" y="23"/>
                  <a:pt x="36" y="23"/>
                </a:cubicBezTo>
                <a:cubicBezTo>
                  <a:pt x="32" y="28"/>
                  <a:pt x="32" y="28"/>
                  <a:pt x="32" y="28"/>
                </a:cubicBezTo>
                <a:cubicBezTo>
                  <a:pt x="41" y="37"/>
                  <a:pt x="41" y="37"/>
                  <a:pt x="41" y="37"/>
                </a:cubicBezTo>
                <a:cubicBezTo>
                  <a:pt x="42" y="36"/>
                  <a:pt x="43" y="35"/>
                  <a:pt x="44" y="35"/>
                </a:cubicBezTo>
                <a:cubicBezTo>
                  <a:pt x="46" y="35"/>
                  <a:pt x="47" y="36"/>
                  <a:pt x="48" y="37"/>
                </a:cubicBezTo>
                <a:cubicBezTo>
                  <a:pt x="61" y="50"/>
                  <a:pt x="61" y="50"/>
                  <a:pt x="61" y="50"/>
                </a:cubicBezTo>
                <a:cubicBezTo>
                  <a:pt x="61" y="51"/>
                  <a:pt x="62" y="52"/>
                  <a:pt x="62" y="53"/>
                </a:cubicBezTo>
                <a:cubicBezTo>
                  <a:pt x="62" y="54"/>
                  <a:pt x="61" y="55"/>
                  <a:pt x="61" y="5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0" name="Freeform 101"/>
          <p:cNvSpPr>
            <a:spLocks noEditPoints="1"/>
          </p:cNvSpPr>
          <p:nvPr/>
        </p:nvSpPr>
        <p:spPr bwMode="auto">
          <a:xfrm>
            <a:off x="2003807" y="3499644"/>
            <a:ext cx="233363" cy="215900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1" name="Freeform 102"/>
          <p:cNvSpPr/>
          <p:nvPr/>
        </p:nvSpPr>
        <p:spPr bwMode="auto">
          <a:xfrm>
            <a:off x="2497520" y="3512344"/>
            <a:ext cx="188913" cy="182563"/>
          </a:xfrm>
          <a:custGeom>
            <a:avLst/>
            <a:gdLst/>
            <a:ahLst/>
            <a:cxnLst>
              <a:cxn ang="0">
                <a:pos x="36" y="53"/>
              </a:cxn>
              <a:cxn ang="0">
                <a:pos x="34" y="52"/>
              </a:cxn>
              <a:cxn ang="0">
                <a:pos x="34" y="44"/>
              </a:cxn>
              <a:cxn ang="0">
                <a:pos x="32" y="39"/>
              </a:cxn>
              <a:cxn ang="0">
                <a:pos x="45" y="26"/>
              </a:cxn>
              <a:cxn ang="0">
                <a:pos x="42" y="18"/>
              </a:cxn>
              <a:cxn ang="0">
                <a:pos x="42" y="11"/>
              </a:cxn>
              <a:cxn ang="0">
                <a:pos x="34" y="14"/>
              </a:cxn>
              <a:cxn ang="0">
                <a:pos x="27" y="13"/>
              </a:cxn>
              <a:cxn ang="0">
                <a:pos x="20" y="14"/>
              </a:cxn>
              <a:cxn ang="0">
                <a:pos x="13" y="11"/>
              </a:cxn>
              <a:cxn ang="0">
                <a:pos x="13" y="18"/>
              </a:cxn>
              <a:cxn ang="0">
                <a:pos x="10" y="26"/>
              </a:cxn>
              <a:cxn ang="0">
                <a:pos x="22" y="39"/>
              </a:cxn>
              <a:cxn ang="0">
                <a:pos x="20" y="43"/>
              </a:cxn>
              <a:cxn ang="0">
                <a:pos x="12" y="41"/>
              </a:cxn>
              <a:cxn ang="0">
                <a:pos x="8" y="38"/>
              </a:cxn>
              <a:cxn ang="0">
                <a:pos x="8" y="40"/>
              </a:cxn>
              <a:cxn ang="0">
                <a:pos x="11" y="44"/>
              </a:cxn>
              <a:cxn ang="0">
                <a:pos x="20" y="47"/>
              </a:cxn>
              <a:cxn ang="0">
                <a:pos x="20" y="52"/>
              </a:cxn>
              <a:cxn ang="0">
                <a:pos x="19" y="53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36" y="53"/>
              </a:cxn>
            </a:cxnLst>
            <a:rect l="0" t="0" r="r" b="b"/>
            <a:pathLst>
              <a:path w="55" h="53">
                <a:moveTo>
                  <a:pt x="36" y="53"/>
                </a:moveTo>
                <a:cubicBezTo>
                  <a:pt x="34" y="53"/>
                  <a:pt x="34" y="53"/>
                  <a:pt x="34" y="52"/>
                </a:cubicBezTo>
                <a:cubicBezTo>
                  <a:pt x="34" y="51"/>
                  <a:pt x="34" y="48"/>
                  <a:pt x="34" y="44"/>
                </a:cubicBezTo>
                <a:cubicBezTo>
                  <a:pt x="34" y="42"/>
                  <a:pt x="33" y="40"/>
                  <a:pt x="32" y="39"/>
                </a:cubicBezTo>
                <a:cubicBezTo>
                  <a:pt x="38" y="39"/>
                  <a:pt x="45" y="36"/>
                  <a:pt x="45" y="26"/>
                </a:cubicBezTo>
                <a:cubicBezTo>
                  <a:pt x="45" y="23"/>
                  <a:pt x="44" y="20"/>
                  <a:pt x="42" y="18"/>
                </a:cubicBezTo>
                <a:cubicBezTo>
                  <a:pt x="42" y="18"/>
                  <a:pt x="43" y="15"/>
                  <a:pt x="42" y="11"/>
                </a:cubicBezTo>
                <a:cubicBezTo>
                  <a:pt x="39" y="10"/>
                  <a:pt x="34" y="14"/>
                  <a:pt x="34" y="14"/>
                </a:cubicBezTo>
                <a:cubicBezTo>
                  <a:pt x="32" y="13"/>
                  <a:pt x="30" y="13"/>
                  <a:pt x="27" y="13"/>
                </a:cubicBezTo>
                <a:cubicBezTo>
                  <a:pt x="25" y="13"/>
                  <a:pt x="23" y="13"/>
                  <a:pt x="20" y="14"/>
                </a:cubicBezTo>
                <a:cubicBezTo>
                  <a:pt x="20" y="14"/>
                  <a:pt x="15" y="10"/>
                  <a:pt x="13" y="11"/>
                </a:cubicBezTo>
                <a:cubicBezTo>
                  <a:pt x="11" y="15"/>
                  <a:pt x="12" y="18"/>
                  <a:pt x="13" y="18"/>
                </a:cubicBezTo>
                <a:cubicBezTo>
                  <a:pt x="11" y="20"/>
                  <a:pt x="10" y="23"/>
                  <a:pt x="10" y="26"/>
                </a:cubicBezTo>
                <a:cubicBezTo>
                  <a:pt x="10" y="36"/>
                  <a:pt x="16" y="39"/>
                  <a:pt x="22" y="39"/>
                </a:cubicBezTo>
                <a:cubicBezTo>
                  <a:pt x="21" y="40"/>
                  <a:pt x="21" y="41"/>
                  <a:pt x="20" y="43"/>
                </a:cubicBezTo>
                <a:cubicBezTo>
                  <a:pt x="19" y="44"/>
                  <a:pt x="15" y="45"/>
                  <a:pt x="12" y="41"/>
                </a:cubicBezTo>
                <a:cubicBezTo>
                  <a:pt x="11" y="38"/>
                  <a:pt x="8" y="38"/>
                  <a:pt x="8" y="38"/>
                </a:cubicBezTo>
                <a:cubicBezTo>
                  <a:pt x="6" y="38"/>
                  <a:pt x="8" y="40"/>
                  <a:pt x="8" y="40"/>
                </a:cubicBezTo>
                <a:cubicBezTo>
                  <a:pt x="10" y="40"/>
                  <a:pt x="11" y="44"/>
                  <a:pt x="11" y="44"/>
                </a:cubicBezTo>
                <a:cubicBezTo>
                  <a:pt x="13" y="48"/>
                  <a:pt x="20" y="47"/>
                  <a:pt x="20" y="47"/>
                </a:cubicBezTo>
                <a:cubicBezTo>
                  <a:pt x="20" y="49"/>
                  <a:pt x="20" y="51"/>
                  <a:pt x="20" y="52"/>
                </a:cubicBezTo>
                <a:cubicBezTo>
                  <a:pt x="20" y="53"/>
                  <a:pt x="20" y="53"/>
                  <a:pt x="19" y="53"/>
                </a:cubicBezTo>
                <a:cubicBezTo>
                  <a:pt x="8" y="50"/>
                  <a:pt x="0" y="39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39"/>
                  <a:pt x="47" y="50"/>
                  <a:pt x="36" y="5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" name="Freeform 103"/>
          <p:cNvSpPr/>
          <p:nvPr/>
        </p:nvSpPr>
        <p:spPr bwMode="auto">
          <a:xfrm>
            <a:off x="3003932" y="3512344"/>
            <a:ext cx="195263" cy="203200"/>
          </a:xfrm>
          <a:custGeom>
            <a:avLst/>
            <a:gdLst/>
            <a:ahLst/>
            <a:cxnLst>
              <a:cxn ang="0">
                <a:pos x="56" y="5"/>
              </a:cxn>
              <a:cxn ang="0">
                <a:pos x="33" y="27"/>
              </a:cxn>
              <a:cxn ang="0">
                <a:pos x="33" y="55"/>
              </a:cxn>
              <a:cxn ang="0">
                <a:pos x="45" y="55"/>
              </a:cxn>
              <a:cxn ang="0">
                <a:pos x="47" y="57"/>
              </a:cxn>
              <a:cxn ang="0">
                <a:pos x="45" y="59"/>
              </a:cxn>
              <a:cxn ang="0">
                <a:pos x="13" y="59"/>
              </a:cxn>
              <a:cxn ang="0">
                <a:pos x="10" y="57"/>
              </a:cxn>
              <a:cxn ang="0">
                <a:pos x="13" y="55"/>
              </a:cxn>
              <a:cxn ang="0">
                <a:pos x="24" y="55"/>
              </a:cxn>
              <a:cxn ang="0">
                <a:pos x="24" y="27"/>
              </a:cxn>
              <a:cxn ang="0">
                <a:pos x="2" y="5"/>
              </a:cxn>
              <a:cxn ang="0">
                <a:pos x="0" y="2"/>
              </a:cxn>
              <a:cxn ang="0">
                <a:pos x="4" y="0"/>
              </a:cxn>
              <a:cxn ang="0">
                <a:pos x="54" y="0"/>
              </a:cxn>
              <a:cxn ang="0">
                <a:pos x="57" y="2"/>
              </a:cxn>
              <a:cxn ang="0">
                <a:pos x="56" y="5"/>
              </a:cxn>
            </a:cxnLst>
            <a:rect l="0" t="0" r="r" b="b"/>
            <a:pathLst>
              <a:path w="57" h="59">
                <a:moveTo>
                  <a:pt x="56" y="5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55"/>
                  <a:pt x="33" y="55"/>
                  <a:pt x="33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6" y="55"/>
                  <a:pt x="47" y="56"/>
                  <a:pt x="47" y="57"/>
                </a:cubicBezTo>
                <a:cubicBezTo>
                  <a:pt x="47" y="58"/>
                  <a:pt x="46" y="59"/>
                  <a:pt x="45" y="59"/>
                </a:cubicBezTo>
                <a:cubicBezTo>
                  <a:pt x="13" y="59"/>
                  <a:pt x="13" y="59"/>
                  <a:pt x="13" y="59"/>
                </a:cubicBezTo>
                <a:cubicBezTo>
                  <a:pt x="12" y="59"/>
                  <a:pt x="10" y="58"/>
                  <a:pt x="10" y="57"/>
                </a:cubicBezTo>
                <a:cubicBezTo>
                  <a:pt x="10" y="56"/>
                  <a:pt x="12" y="55"/>
                  <a:pt x="13" y="55"/>
                </a:cubicBezTo>
                <a:cubicBezTo>
                  <a:pt x="24" y="55"/>
                  <a:pt x="24" y="55"/>
                  <a:pt x="24" y="55"/>
                </a:cubicBezTo>
                <a:cubicBezTo>
                  <a:pt x="24" y="27"/>
                  <a:pt x="24" y="27"/>
                  <a:pt x="24" y="27"/>
                </a:cubicBezTo>
                <a:cubicBezTo>
                  <a:pt x="2" y="5"/>
                  <a:pt x="2" y="5"/>
                  <a:pt x="2" y="5"/>
                </a:cubicBezTo>
                <a:cubicBezTo>
                  <a:pt x="1" y="4"/>
                  <a:pt x="0" y="3"/>
                  <a:pt x="0" y="2"/>
                </a:cubicBezTo>
                <a:cubicBezTo>
                  <a:pt x="0" y="0"/>
                  <a:pt x="2" y="0"/>
                  <a:pt x="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7" y="0"/>
                  <a:pt x="57" y="2"/>
                </a:cubicBezTo>
                <a:cubicBezTo>
                  <a:pt x="57" y="3"/>
                  <a:pt x="57" y="4"/>
                  <a:pt x="56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" name="Freeform 104"/>
          <p:cNvSpPr>
            <a:spLocks noEditPoints="1"/>
          </p:cNvSpPr>
          <p:nvPr/>
        </p:nvSpPr>
        <p:spPr bwMode="auto">
          <a:xfrm>
            <a:off x="3488120" y="3512344"/>
            <a:ext cx="188913" cy="188913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34" y="8"/>
              </a:cxn>
              <a:cxn ang="0">
                <a:pos x="24" y="8"/>
              </a:cxn>
              <a:cxn ang="0">
                <a:pos x="12" y="18"/>
              </a:cxn>
              <a:cxn ang="0">
                <a:pos x="20" y="26"/>
              </a:cxn>
              <a:cxn ang="0">
                <a:pos x="22" y="25"/>
              </a:cxn>
              <a:cxn ang="0">
                <a:pos x="21" y="27"/>
              </a:cxn>
              <a:cxn ang="0">
                <a:pos x="23" y="31"/>
              </a:cxn>
              <a:cxn ang="0">
                <a:pos x="13" y="33"/>
              </a:cxn>
              <a:cxn ang="0">
                <a:pos x="10" y="39"/>
              </a:cxn>
              <a:cxn ang="0">
                <a:pos x="20" y="46"/>
              </a:cxn>
              <a:cxn ang="0">
                <a:pos x="33" y="37"/>
              </a:cxn>
              <a:cxn ang="0">
                <a:pos x="26" y="26"/>
              </a:cxn>
              <a:cxn ang="0">
                <a:pos x="31" y="17"/>
              </a:cxn>
              <a:cxn ang="0">
                <a:pos x="28" y="10"/>
              </a:cxn>
              <a:cxn ang="0">
                <a:pos x="31" y="10"/>
              </a:cxn>
              <a:cxn ang="0">
                <a:pos x="34" y="8"/>
              </a:cxn>
              <a:cxn ang="0">
                <a:pos x="22" y="44"/>
              </a:cxn>
              <a:cxn ang="0">
                <a:pos x="14" y="38"/>
              </a:cxn>
              <a:cxn ang="0">
                <a:pos x="23" y="32"/>
              </a:cxn>
              <a:cxn ang="0">
                <a:pos x="24" y="32"/>
              </a:cxn>
              <a:cxn ang="0">
                <a:pos x="29" y="39"/>
              </a:cxn>
              <a:cxn ang="0">
                <a:pos x="22" y="44"/>
              </a:cxn>
              <a:cxn ang="0">
                <a:pos x="22" y="24"/>
              </a:cxn>
              <a:cxn ang="0">
                <a:pos x="16" y="15"/>
              </a:cxn>
              <a:cxn ang="0">
                <a:pos x="21" y="10"/>
              </a:cxn>
              <a:cxn ang="0">
                <a:pos x="27" y="19"/>
              </a:cxn>
              <a:cxn ang="0">
                <a:pos x="22" y="24"/>
              </a:cxn>
              <a:cxn ang="0">
                <a:pos x="45" y="26"/>
              </a:cxn>
              <a:cxn ang="0">
                <a:pos x="45" y="24"/>
              </a:cxn>
              <a:cxn ang="0">
                <a:pos x="41" y="24"/>
              </a:cxn>
              <a:cxn ang="0">
                <a:pos x="41" y="19"/>
              </a:cxn>
              <a:cxn ang="0">
                <a:pos x="39" y="19"/>
              </a:cxn>
              <a:cxn ang="0">
                <a:pos x="39" y="24"/>
              </a:cxn>
              <a:cxn ang="0">
                <a:pos x="34" y="24"/>
              </a:cxn>
              <a:cxn ang="0">
                <a:pos x="34" y="26"/>
              </a:cxn>
              <a:cxn ang="0">
                <a:pos x="39" y="26"/>
              </a:cxn>
              <a:cxn ang="0">
                <a:pos x="39" y="32"/>
              </a:cxn>
              <a:cxn ang="0">
                <a:pos x="41" y="32"/>
              </a:cxn>
              <a:cxn ang="0">
                <a:pos x="41" y="26"/>
              </a:cxn>
              <a:cxn ang="0">
                <a:pos x="45" y="26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34" y="8"/>
                </a:moveTo>
                <a:cubicBezTo>
                  <a:pt x="24" y="8"/>
                  <a:pt x="24" y="8"/>
                  <a:pt x="24" y="8"/>
                </a:cubicBezTo>
                <a:cubicBezTo>
                  <a:pt x="18" y="8"/>
                  <a:pt x="12" y="11"/>
                  <a:pt x="12" y="18"/>
                </a:cubicBezTo>
                <a:cubicBezTo>
                  <a:pt x="12" y="22"/>
                  <a:pt x="16" y="26"/>
                  <a:pt x="20" y="26"/>
                </a:cubicBezTo>
                <a:cubicBezTo>
                  <a:pt x="21" y="26"/>
                  <a:pt x="21" y="26"/>
                  <a:pt x="22" y="25"/>
                </a:cubicBezTo>
                <a:cubicBezTo>
                  <a:pt x="21" y="26"/>
                  <a:pt x="21" y="27"/>
                  <a:pt x="21" y="27"/>
                </a:cubicBezTo>
                <a:cubicBezTo>
                  <a:pt x="21" y="29"/>
                  <a:pt x="22" y="30"/>
                  <a:pt x="23" y="31"/>
                </a:cubicBezTo>
                <a:cubicBezTo>
                  <a:pt x="19" y="31"/>
                  <a:pt x="16" y="31"/>
                  <a:pt x="13" y="33"/>
                </a:cubicBezTo>
                <a:cubicBezTo>
                  <a:pt x="11" y="34"/>
                  <a:pt x="10" y="36"/>
                  <a:pt x="10" y="39"/>
                </a:cubicBezTo>
                <a:cubicBezTo>
                  <a:pt x="10" y="44"/>
                  <a:pt x="16" y="46"/>
                  <a:pt x="20" y="46"/>
                </a:cubicBezTo>
                <a:cubicBezTo>
                  <a:pt x="25" y="46"/>
                  <a:pt x="33" y="43"/>
                  <a:pt x="33" y="37"/>
                </a:cubicBezTo>
                <a:cubicBezTo>
                  <a:pt x="33" y="30"/>
                  <a:pt x="26" y="29"/>
                  <a:pt x="26" y="26"/>
                </a:cubicBezTo>
                <a:cubicBezTo>
                  <a:pt x="26" y="23"/>
                  <a:pt x="31" y="23"/>
                  <a:pt x="31" y="17"/>
                </a:cubicBezTo>
                <a:cubicBezTo>
                  <a:pt x="31" y="14"/>
                  <a:pt x="30" y="12"/>
                  <a:pt x="28" y="10"/>
                </a:cubicBezTo>
                <a:cubicBezTo>
                  <a:pt x="31" y="10"/>
                  <a:pt x="31" y="10"/>
                  <a:pt x="31" y="10"/>
                </a:cubicBezTo>
                <a:lnTo>
                  <a:pt x="34" y="8"/>
                </a:lnTo>
                <a:close/>
                <a:moveTo>
                  <a:pt x="22" y="44"/>
                </a:moveTo>
                <a:cubicBezTo>
                  <a:pt x="19" y="44"/>
                  <a:pt x="14" y="42"/>
                  <a:pt x="14" y="38"/>
                </a:cubicBezTo>
                <a:cubicBezTo>
                  <a:pt x="14" y="33"/>
                  <a:pt x="19" y="32"/>
                  <a:pt x="23" y="32"/>
                </a:cubicBezTo>
                <a:cubicBezTo>
                  <a:pt x="23" y="32"/>
                  <a:pt x="24" y="32"/>
                  <a:pt x="24" y="32"/>
                </a:cubicBezTo>
                <a:cubicBezTo>
                  <a:pt x="26" y="34"/>
                  <a:pt x="29" y="36"/>
                  <a:pt x="29" y="39"/>
                </a:cubicBezTo>
                <a:cubicBezTo>
                  <a:pt x="29" y="43"/>
                  <a:pt x="26" y="44"/>
                  <a:pt x="22" y="44"/>
                </a:cubicBezTo>
                <a:close/>
                <a:moveTo>
                  <a:pt x="22" y="24"/>
                </a:moveTo>
                <a:cubicBezTo>
                  <a:pt x="18" y="24"/>
                  <a:pt x="16" y="19"/>
                  <a:pt x="16" y="15"/>
                </a:cubicBezTo>
                <a:cubicBezTo>
                  <a:pt x="16" y="13"/>
                  <a:pt x="18" y="10"/>
                  <a:pt x="21" y="10"/>
                </a:cubicBezTo>
                <a:cubicBezTo>
                  <a:pt x="25" y="10"/>
                  <a:pt x="27" y="16"/>
                  <a:pt x="27" y="19"/>
                </a:cubicBezTo>
                <a:cubicBezTo>
                  <a:pt x="27" y="22"/>
                  <a:pt x="25" y="24"/>
                  <a:pt x="22" y="24"/>
                </a:cubicBezTo>
                <a:close/>
                <a:moveTo>
                  <a:pt x="45" y="26"/>
                </a:moveTo>
                <a:cubicBezTo>
                  <a:pt x="45" y="24"/>
                  <a:pt x="45" y="24"/>
                  <a:pt x="45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19"/>
                  <a:pt x="41" y="19"/>
                  <a:pt x="41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24"/>
                  <a:pt x="39" y="24"/>
                  <a:pt x="39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6"/>
                  <a:pt x="34" y="26"/>
                  <a:pt x="34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1" y="26"/>
                  <a:pt x="41" y="26"/>
                  <a:pt x="41" y="26"/>
                </a:cubicBezTo>
                <a:lnTo>
                  <a:pt x="45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" name="Freeform 105"/>
          <p:cNvSpPr>
            <a:spLocks noEditPoints="1"/>
          </p:cNvSpPr>
          <p:nvPr/>
        </p:nvSpPr>
        <p:spPr bwMode="auto">
          <a:xfrm>
            <a:off x="3983420" y="3512344"/>
            <a:ext cx="188913" cy="188913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5" y="11"/>
              </a:cxn>
              <a:cxn ang="0">
                <a:pos x="43" y="9"/>
              </a:cxn>
              <a:cxn ang="0">
                <a:pos x="39" y="9"/>
              </a:cxn>
              <a:cxn ang="0">
                <a:pos x="36" y="11"/>
              </a:cxn>
              <a:cxn ang="0">
                <a:pos x="36" y="23"/>
              </a:cxn>
              <a:cxn ang="0">
                <a:pos x="18" y="23"/>
              </a:cxn>
              <a:cxn ang="0">
                <a:pos x="18" y="11"/>
              </a:cxn>
              <a:cxn ang="0">
                <a:pos x="16" y="9"/>
              </a:cxn>
              <a:cxn ang="0">
                <a:pos x="11" y="9"/>
              </a:cxn>
              <a:cxn ang="0">
                <a:pos x="9" y="11"/>
              </a:cxn>
              <a:cxn ang="0">
                <a:pos x="9" y="43"/>
              </a:cxn>
              <a:cxn ang="0">
                <a:pos x="11" y="45"/>
              </a:cxn>
              <a:cxn ang="0">
                <a:pos x="16" y="45"/>
              </a:cxn>
              <a:cxn ang="0">
                <a:pos x="18" y="43"/>
              </a:cxn>
              <a:cxn ang="0">
                <a:pos x="18" y="32"/>
              </a:cxn>
              <a:cxn ang="0">
                <a:pos x="36" y="32"/>
              </a:cxn>
              <a:cxn ang="0">
                <a:pos x="36" y="43"/>
              </a:cxn>
              <a:cxn ang="0">
                <a:pos x="39" y="45"/>
              </a:cxn>
              <a:cxn ang="0">
                <a:pos x="43" y="45"/>
              </a:cxn>
              <a:cxn ang="0">
                <a:pos x="45" y="43"/>
              </a:cxn>
              <a:cxn ang="0">
                <a:pos x="45" y="11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45" y="11"/>
                </a:moveTo>
                <a:cubicBezTo>
                  <a:pt x="45" y="10"/>
                  <a:pt x="44" y="9"/>
                  <a:pt x="43" y="9"/>
                </a:cubicBezTo>
                <a:cubicBezTo>
                  <a:pt x="39" y="9"/>
                  <a:pt x="39" y="9"/>
                  <a:pt x="39" y="9"/>
                </a:cubicBezTo>
                <a:cubicBezTo>
                  <a:pt x="37" y="9"/>
                  <a:pt x="36" y="10"/>
                  <a:pt x="36" y="11"/>
                </a:cubicBezTo>
                <a:cubicBezTo>
                  <a:pt x="36" y="23"/>
                  <a:pt x="36" y="23"/>
                  <a:pt x="36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7" y="9"/>
                  <a:pt x="16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9" y="10"/>
                  <a:pt x="9" y="11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4"/>
                  <a:pt x="10" y="45"/>
                  <a:pt x="11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8" y="44"/>
                  <a:pt x="18" y="43"/>
                </a:cubicBezTo>
                <a:cubicBezTo>
                  <a:pt x="18" y="32"/>
                  <a:pt x="18" y="32"/>
                  <a:pt x="18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4"/>
                  <a:pt x="37" y="45"/>
                  <a:pt x="39" y="45"/>
                </a:cubicBezTo>
                <a:cubicBezTo>
                  <a:pt x="43" y="45"/>
                  <a:pt x="43" y="45"/>
                  <a:pt x="43" y="45"/>
                </a:cubicBezTo>
                <a:cubicBezTo>
                  <a:pt x="44" y="45"/>
                  <a:pt x="45" y="44"/>
                  <a:pt x="45" y="43"/>
                </a:cubicBezTo>
                <a:lnTo>
                  <a:pt x="45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" name="Freeform 106"/>
          <p:cNvSpPr>
            <a:spLocks noEditPoints="1"/>
          </p:cNvSpPr>
          <p:nvPr/>
        </p:nvSpPr>
        <p:spPr bwMode="auto">
          <a:xfrm>
            <a:off x="4477132" y="3512344"/>
            <a:ext cx="220663" cy="188913"/>
          </a:xfrm>
          <a:custGeom>
            <a:avLst/>
            <a:gdLst/>
            <a:ahLst/>
            <a:cxnLst>
              <a:cxn ang="0">
                <a:pos x="55" y="32"/>
              </a:cxn>
              <a:cxn ang="0">
                <a:pos x="49" y="32"/>
              </a:cxn>
              <a:cxn ang="0">
                <a:pos x="47" y="36"/>
              </a:cxn>
              <a:cxn ang="0">
                <a:pos x="47" y="38"/>
              </a:cxn>
              <a:cxn ang="0">
                <a:pos x="45" y="44"/>
              </a:cxn>
              <a:cxn ang="0">
                <a:pos x="34" y="55"/>
              </a:cxn>
              <a:cxn ang="0">
                <a:pos x="23" y="52"/>
              </a:cxn>
              <a:cxn ang="0">
                <a:pos x="15" y="50"/>
              </a:cxn>
              <a:cxn ang="0">
                <a:pos x="4" y="50"/>
              </a:cxn>
              <a:cxn ang="0">
                <a:pos x="0" y="45"/>
              </a:cxn>
              <a:cxn ang="0">
                <a:pos x="0" y="23"/>
              </a:cxn>
              <a:cxn ang="0">
                <a:pos x="4" y="18"/>
              </a:cxn>
              <a:cxn ang="0">
                <a:pos x="15" y="18"/>
              </a:cxn>
              <a:cxn ang="0">
                <a:pos x="20" y="14"/>
              </a:cxn>
              <a:cxn ang="0">
                <a:pos x="23" y="9"/>
              </a:cxn>
              <a:cxn ang="0">
                <a:pos x="32" y="0"/>
              </a:cxn>
              <a:cxn ang="0">
                <a:pos x="42" y="9"/>
              </a:cxn>
              <a:cxn ang="0">
                <a:pos x="41" y="13"/>
              </a:cxn>
              <a:cxn ang="0">
                <a:pos x="55" y="13"/>
              </a:cxn>
              <a:cxn ang="0">
                <a:pos x="64" y="23"/>
              </a:cxn>
              <a:cxn ang="0">
                <a:pos x="55" y="32"/>
              </a:cxn>
              <a:cxn ang="0">
                <a:pos x="7" y="41"/>
              </a:cxn>
              <a:cxn ang="0">
                <a:pos x="4" y="43"/>
              </a:cxn>
              <a:cxn ang="0">
                <a:pos x="7" y="45"/>
              </a:cxn>
              <a:cxn ang="0">
                <a:pos x="9" y="43"/>
              </a:cxn>
              <a:cxn ang="0">
                <a:pos x="7" y="41"/>
              </a:cxn>
              <a:cxn ang="0">
                <a:pos x="55" y="18"/>
              </a:cxn>
              <a:cxn ang="0">
                <a:pos x="34" y="18"/>
              </a:cxn>
              <a:cxn ang="0">
                <a:pos x="37" y="9"/>
              </a:cxn>
              <a:cxn ang="0">
                <a:pos x="32" y="4"/>
              </a:cxn>
              <a:cxn ang="0">
                <a:pos x="29" y="9"/>
              </a:cxn>
              <a:cxn ang="0">
                <a:pos x="27" y="12"/>
              </a:cxn>
              <a:cxn ang="0">
                <a:pos x="23" y="17"/>
              </a:cxn>
              <a:cxn ang="0">
                <a:pos x="15" y="23"/>
              </a:cxn>
              <a:cxn ang="0">
                <a:pos x="13" y="23"/>
              </a:cxn>
              <a:cxn ang="0">
                <a:pos x="13" y="45"/>
              </a:cxn>
              <a:cxn ang="0">
                <a:pos x="15" y="45"/>
              </a:cxn>
              <a:cxn ang="0">
                <a:pos x="34" y="50"/>
              </a:cxn>
              <a:cxn ang="0">
                <a:pos x="41" y="44"/>
              </a:cxn>
              <a:cxn ang="0">
                <a:pos x="40" y="42"/>
              </a:cxn>
              <a:cxn ang="0">
                <a:pos x="43" y="38"/>
              </a:cxn>
              <a:cxn ang="0">
                <a:pos x="42" y="35"/>
              </a:cxn>
              <a:cxn ang="0">
                <a:pos x="44" y="31"/>
              </a:cxn>
              <a:cxn ang="0">
                <a:pos x="43" y="27"/>
              </a:cxn>
              <a:cxn ang="0">
                <a:pos x="55" y="27"/>
              </a:cxn>
              <a:cxn ang="0">
                <a:pos x="59" y="23"/>
              </a:cxn>
              <a:cxn ang="0">
                <a:pos x="55" y="18"/>
              </a:cxn>
            </a:cxnLst>
            <a:rect l="0" t="0" r="r" b="b"/>
            <a:pathLst>
              <a:path w="64" h="55">
                <a:moveTo>
                  <a:pt x="55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3"/>
                  <a:pt x="48" y="35"/>
                  <a:pt x="47" y="36"/>
                </a:cubicBezTo>
                <a:cubicBezTo>
                  <a:pt x="47" y="36"/>
                  <a:pt x="47" y="37"/>
                  <a:pt x="47" y="38"/>
                </a:cubicBezTo>
                <a:cubicBezTo>
                  <a:pt x="47" y="40"/>
                  <a:pt x="47" y="42"/>
                  <a:pt x="45" y="44"/>
                </a:cubicBezTo>
                <a:cubicBezTo>
                  <a:pt x="45" y="51"/>
                  <a:pt x="41" y="55"/>
                  <a:pt x="34" y="55"/>
                </a:cubicBezTo>
                <a:cubicBezTo>
                  <a:pt x="30" y="55"/>
                  <a:pt x="26" y="53"/>
                  <a:pt x="23" y="52"/>
                </a:cubicBezTo>
                <a:cubicBezTo>
                  <a:pt x="20" y="51"/>
                  <a:pt x="17" y="50"/>
                  <a:pt x="15" y="50"/>
                </a:cubicBezTo>
                <a:cubicBezTo>
                  <a:pt x="4" y="50"/>
                  <a:pt x="4" y="50"/>
                  <a:pt x="4" y="50"/>
                </a:cubicBezTo>
                <a:cubicBezTo>
                  <a:pt x="2" y="50"/>
                  <a:pt x="0" y="48"/>
                  <a:pt x="0" y="45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2" y="18"/>
                  <a:pt x="4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8"/>
                  <a:pt x="19" y="15"/>
                  <a:pt x="20" y="14"/>
                </a:cubicBezTo>
                <a:cubicBezTo>
                  <a:pt x="21" y="12"/>
                  <a:pt x="22" y="11"/>
                  <a:pt x="23" y="9"/>
                </a:cubicBezTo>
                <a:cubicBezTo>
                  <a:pt x="25" y="6"/>
                  <a:pt x="27" y="0"/>
                  <a:pt x="32" y="0"/>
                </a:cubicBezTo>
                <a:cubicBezTo>
                  <a:pt x="37" y="0"/>
                  <a:pt x="42" y="3"/>
                  <a:pt x="42" y="9"/>
                </a:cubicBezTo>
                <a:cubicBezTo>
                  <a:pt x="42" y="10"/>
                  <a:pt x="42" y="12"/>
                  <a:pt x="41" y="13"/>
                </a:cubicBezTo>
                <a:cubicBezTo>
                  <a:pt x="55" y="13"/>
                  <a:pt x="55" y="13"/>
                  <a:pt x="55" y="13"/>
                </a:cubicBezTo>
                <a:cubicBezTo>
                  <a:pt x="60" y="13"/>
                  <a:pt x="64" y="18"/>
                  <a:pt x="64" y="23"/>
                </a:cubicBezTo>
                <a:cubicBezTo>
                  <a:pt x="64" y="28"/>
                  <a:pt x="60" y="32"/>
                  <a:pt x="55" y="32"/>
                </a:cubicBezTo>
                <a:close/>
                <a:moveTo>
                  <a:pt x="7" y="41"/>
                </a:moveTo>
                <a:cubicBezTo>
                  <a:pt x="5" y="41"/>
                  <a:pt x="4" y="42"/>
                  <a:pt x="4" y="43"/>
                </a:cubicBezTo>
                <a:cubicBezTo>
                  <a:pt x="4" y="44"/>
                  <a:pt x="5" y="45"/>
                  <a:pt x="7" y="45"/>
                </a:cubicBezTo>
                <a:cubicBezTo>
                  <a:pt x="8" y="45"/>
                  <a:pt x="9" y="44"/>
                  <a:pt x="9" y="43"/>
                </a:cubicBezTo>
                <a:cubicBezTo>
                  <a:pt x="9" y="42"/>
                  <a:pt x="8" y="41"/>
                  <a:pt x="7" y="41"/>
                </a:cubicBezTo>
                <a:close/>
                <a:moveTo>
                  <a:pt x="55" y="18"/>
                </a:moveTo>
                <a:cubicBezTo>
                  <a:pt x="34" y="18"/>
                  <a:pt x="34" y="18"/>
                  <a:pt x="34" y="18"/>
                </a:cubicBezTo>
                <a:cubicBezTo>
                  <a:pt x="34" y="16"/>
                  <a:pt x="37" y="13"/>
                  <a:pt x="37" y="9"/>
                </a:cubicBezTo>
                <a:cubicBezTo>
                  <a:pt x="37" y="5"/>
                  <a:pt x="35" y="4"/>
                  <a:pt x="32" y="4"/>
                </a:cubicBezTo>
                <a:cubicBezTo>
                  <a:pt x="31" y="4"/>
                  <a:pt x="29" y="8"/>
                  <a:pt x="29" y="9"/>
                </a:cubicBezTo>
                <a:cubicBezTo>
                  <a:pt x="28" y="10"/>
                  <a:pt x="28" y="11"/>
                  <a:pt x="27" y="12"/>
                </a:cubicBezTo>
                <a:cubicBezTo>
                  <a:pt x="26" y="13"/>
                  <a:pt x="25" y="15"/>
                  <a:pt x="23" y="17"/>
                </a:cubicBezTo>
                <a:cubicBezTo>
                  <a:pt x="21" y="19"/>
                  <a:pt x="18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45"/>
                  <a:pt x="13" y="45"/>
                  <a:pt x="13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21" y="45"/>
                  <a:pt x="27" y="50"/>
                  <a:pt x="34" y="50"/>
                </a:cubicBezTo>
                <a:cubicBezTo>
                  <a:pt x="38" y="50"/>
                  <a:pt x="41" y="48"/>
                  <a:pt x="41" y="44"/>
                </a:cubicBezTo>
                <a:cubicBezTo>
                  <a:pt x="41" y="43"/>
                  <a:pt x="41" y="43"/>
                  <a:pt x="40" y="42"/>
                </a:cubicBezTo>
                <a:cubicBezTo>
                  <a:pt x="42" y="41"/>
                  <a:pt x="43" y="39"/>
                  <a:pt x="43" y="38"/>
                </a:cubicBezTo>
                <a:cubicBezTo>
                  <a:pt x="43" y="37"/>
                  <a:pt x="43" y="36"/>
                  <a:pt x="42" y="35"/>
                </a:cubicBezTo>
                <a:cubicBezTo>
                  <a:pt x="43" y="34"/>
                  <a:pt x="44" y="33"/>
                  <a:pt x="44" y="31"/>
                </a:cubicBezTo>
                <a:cubicBezTo>
                  <a:pt x="44" y="30"/>
                  <a:pt x="44" y="28"/>
                  <a:pt x="4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7" y="27"/>
                  <a:pt x="59" y="25"/>
                  <a:pt x="59" y="23"/>
                </a:cubicBezTo>
                <a:cubicBezTo>
                  <a:pt x="59" y="20"/>
                  <a:pt x="57" y="18"/>
                  <a:pt x="55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" name="Freeform 107"/>
          <p:cNvSpPr/>
          <p:nvPr/>
        </p:nvSpPr>
        <p:spPr bwMode="auto">
          <a:xfrm>
            <a:off x="4972432" y="3512344"/>
            <a:ext cx="203200" cy="173038"/>
          </a:xfrm>
          <a:custGeom>
            <a:avLst/>
            <a:gdLst/>
            <a:ahLst/>
            <a:cxnLst>
              <a:cxn ang="0">
                <a:pos x="57" y="38"/>
              </a:cxn>
              <a:cxn ang="0">
                <a:pos x="56" y="40"/>
              </a:cxn>
              <a:cxn ang="0">
                <a:pos x="50" y="41"/>
              </a:cxn>
              <a:cxn ang="0">
                <a:pos x="41" y="48"/>
              </a:cxn>
              <a:cxn ang="0">
                <a:pos x="41" y="49"/>
              </a:cxn>
              <a:cxn ang="0">
                <a:pos x="40" y="50"/>
              </a:cxn>
              <a:cxn ang="0">
                <a:pos x="37" y="50"/>
              </a:cxn>
              <a:cxn ang="0">
                <a:pos x="36" y="49"/>
              </a:cxn>
              <a:cxn ang="0">
                <a:pos x="36" y="28"/>
              </a:cxn>
              <a:cxn ang="0">
                <a:pos x="37" y="27"/>
              </a:cxn>
              <a:cxn ang="0">
                <a:pos x="40" y="27"/>
              </a:cxn>
              <a:cxn ang="0">
                <a:pos x="41" y="28"/>
              </a:cxn>
              <a:cxn ang="0">
                <a:pos x="41" y="29"/>
              </a:cxn>
              <a:cxn ang="0">
                <a:pos x="49" y="34"/>
              </a:cxn>
              <a:cxn ang="0">
                <a:pos x="51" y="34"/>
              </a:cxn>
              <a:cxn ang="0">
                <a:pos x="52" y="27"/>
              </a:cxn>
              <a:cxn ang="0">
                <a:pos x="29" y="7"/>
              </a:cxn>
              <a:cxn ang="0">
                <a:pos x="7" y="27"/>
              </a:cxn>
              <a:cxn ang="0">
                <a:pos x="8" y="34"/>
              </a:cxn>
              <a:cxn ang="0">
                <a:pos x="10" y="34"/>
              </a:cxn>
              <a:cxn ang="0">
                <a:pos x="18" y="29"/>
              </a:cxn>
              <a:cxn ang="0">
                <a:pos x="18" y="28"/>
              </a:cxn>
              <a:cxn ang="0">
                <a:pos x="19" y="27"/>
              </a:cxn>
              <a:cxn ang="0">
                <a:pos x="21" y="27"/>
              </a:cxn>
              <a:cxn ang="0">
                <a:pos x="23" y="28"/>
              </a:cxn>
              <a:cxn ang="0">
                <a:pos x="23" y="49"/>
              </a:cxn>
              <a:cxn ang="0">
                <a:pos x="21" y="50"/>
              </a:cxn>
              <a:cxn ang="0">
                <a:pos x="19" y="50"/>
              </a:cxn>
              <a:cxn ang="0">
                <a:pos x="18" y="49"/>
              </a:cxn>
              <a:cxn ang="0">
                <a:pos x="18" y="48"/>
              </a:cxn>
              <a:cxn ang="0">
                <a:pos x="9" y="41"/>
              </a:cxn>
              <a:cxn ang="0">
                <a:pos x="3" y="40"/>
              </a:cxn>
              <a:cxn ang="0">
                <a:pos x="2" y="38"/>
              </a:cxn>
              <a:cxn ang="0">
                <a:pos x="0" y="27"/>
              </a:cxn>
              <a:cxn ang="0">
                <a:pos x="29" y="0"/>
              </a:cxn>
              <a:cxn ang="0">
                <a:pos x="59" y="27"/>
              </a:cxn>
              <a:cxn ang="0">
                <a:pos x="57" y="38"/>
              </a:cxn>
            </a:cxnLst>
            <a:rect l="0" t="0" r="r" b="b"/>
            <a:pathLst>
              <a:path w="59" h="50">
                <a:moveTo>
                  <a:pt x="57" y="38"/>
                </a:moveTo>
                <a:cubicBezTo>
                  <a:pt x="56" y="40"/>
                  <a:pt x="56" y="40"/>
                  <a:pt x="56" y="40"/>
                </a:cubicBezTo>
                <a:cubicBezTo>
                  <a:pt x="50" y="41"/>
                  <a:pt x="50" y="41"/>
                  <a:pt x="50" y="41"/>
                </a:cubicBezTo>
                <a:cubicBezTo>
                  <a:pt x="49" y="45"/>
                  <a:pt x="45" y="48"/>
                  <a:pt x="41" y="48"/>
                </a:cubicBezTo>
                <a:cubicBezTo>
                  <a:pt x="41" y="49"/>
                  <a:pt x="41" y="49"/>
                  <a:pt x="41" y="49"/>
                </a:cubicBezTo>
                <a:cubicBezTo>
                  <a:pt x="41" y="50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50"/>
                  <a:pt x="36" y="49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4" y="29"/>
                  <a:pt x="47" y="31"/>
                  <a:pt x="49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1"/>
                  <a:pt x="52" y="29"/>
                  <a:pt x="52" y="27"/>
                </a:cubicBezTo>
                <a:cubicBezTo>
                  <a:pt x="52" y="16"/>
                  <a:pt x="42" y="7"/>
                  <a:pt x="29" y="7"/>
                </a:cubicBezTo>
                <a:cubicBezTo>
                  <a:pt x="17" y="7"/>
                  <a:pt x="7" y="16"/>
                  <a:pt x="7" y="27"/>
                </a:cubicBezTo>
                <a:cubicBezTo>
                  <a:pt x="7" y="29"/>
                  <a:pt x="7" y="31"/>
                  <a:pt x="8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2" y="31"/>
                  <a:pt x="15" y="29"/>
                  <a:pt x="18" y="29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50"/>
                  <a:pt x="22" y="50"/>
                  <a:pt x="21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50"/>
                  <a:pt x="18" y="50"/>
                  <a:pt x="18" y="49"/>
                </a:cubicBezTo>
                <a:cubicBezTo>
                  <a:pt x="18" y="48"/>
                  <a:pt x="18" y="48"/>
                  <a:pt x="18" y="48"/>
                </a:cubicBezTo>
                <a:cubicBezTo>
                  <a:pt x="14" y="48"/>
                  <a:pt x="10" y="45"/>
                  <a:pt x="9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4"/>
                  <a:pt x="0" y="31"/>
                  <a:pt x="0" y="27"/>
                </a:cubicBezTo>
                <a:cubicBezTo>
                  <a:pt x="0" y="12"/>
                  <a:pt x="13" y="0"/>
                  <a:pt x="29" y="0"/>
                </a:cubicBezTo>
                <a:cubicBezTo>
                  <a:pt x="46" y="0"/>
                  <a:pt x="59" y="12"/>
                  <a:pt x="59" y="27"/>
                </a:cubicBezTo>
                <a:cubicBezTo>
                  <a:pt x="59" y="31"/>
                  <a:pt x="58" y="34"/>
                  <a:pt x="57" y="3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" name="Freeform 108"/>
          <p:cNvSpPr>
            <a:spLocks noEditPoints="1"/>
          </p:cNvSpPr>
          <p:nvPr/>
        </p:nvSpPr>
        <p:spPr bwMode="auto">
          <a:xfrm>
            <a:off x="5467732" y="3512344"/>
            <a:ext cx="233363" cy="188913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5"/>
              </a:cxn>
              <a:cxn ang="0">
                <a:pos x="5" y="0"/>
              </a:cxn>
              <a:cxn ang="0">
                <a:pos x="63" y="0"/>
              </a:cxn>
              <a:cxn ang="0">
                <a:pos x="68" y="5"/>
              </a:cxn>
              <a:cxn ang="0">
                <a:pos x="68" y="49"/>
              </a:cxn>
              <a:cxn ang="0">
                <a:pos x="5" y="4"/>
              </a:cxn>
              <a:cxn ang="0">
                <a:pos x="4" y="5"/>
              </a:cxn>
              <a:cxn ang="0">
                <a:pos x="4" y="49"/>
              </a:cxn>
              <a:cxn ang="0">
                <a:pos x="5" y="50"/>
              </a:cxn>
              <a:cxn ang="0">
                <a:pos x="63" y="50"/>
              </a:cxn>
              <a:cxn ang="0">
                <a:pos x="64" y="49"/>
              </a:cxn>
              <a:cxn ang="0">
                <a:pos x="64" y="5"/>
              </a:cxn>
              <a:cxn ang="0">
                <a:pos x="63" y="4"/>
              </a:cxn>
              <a:cxn ang="0">
                <a:pos x="5" y="4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5"/>
              </a:cxn>
              <a:cxn ang="0">
                <a:pos x="9" y="45"/>
              </a:cxn>
              <a:cxn ang="0">
                <a:pos x="9" y="39"/>
              </a:cxn>
              <a:cxn ang="0">
                <a:pos x="20" y="27"/>
              </a:cxn>
              <a:cxn ang="0">
                <a:pos x="26" y="33"/>
              </a:cxn>
              <a:cxn ang="0">
                <a:pos x="44" y="15"/>
              </a:cxn>
              <a:cxn ang="0">
                <a:pos x="59" y="29"/>
              </a:cxn>
              <a:cxn ang="0">
                <a:pos x="59" y="45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2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2"/>
                  <a:pt x="0" y="49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2"/>
                  <a:pt x="68" y="5"/>
                </a:cubicBezTo>
                <a:lnTo>
                  <a:pt x="68" y="49"/>
                </a:lnTo>
                <a:close/>
                <a:moveTo>
                  <a:pt x="5" y="4"/>
                </a:moveTo>
                <a:cubicBezTo>
                  <a:pt x="5" y="4"/>
                  <a:pt x="4" y="5"/>
                  <a:pt x="4" y="5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9"/>
                  <a:pt x="5" y="50"/>
                  <a:pt x="5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4" y="49"/>
                  <a:pt x="64" y="49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5"/>
                  <a:pt x="63" y="4"/>
                  <a:pt x="63" y="4"/>
                </a:cubicBezTo>
                <a:lnTo>
                  <a:pt x="5" y="4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2"/>
                  <a:pt x="12" y="9"/>
                  <a:pt x="16" y="9"/>
                </a:cubicBezTo>
                <a:cubicBezTo>
                  <a:pt x="20" y="9"/>
                  <a:pt x="23" y="12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5"/>
                </a:moveTo>
                <a:cubicBezTo>
                  <a:pt x="9" y="45"/>
                  <a:pt x="9" y="45"/>
                  <a:pt x="9" y="45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7"/>
                  <a:pt x="20" y="27"/>
                  <a:pt x="20" y="27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29"/>
                  <a:pt x="59" y="29"/>
                  <a:pt x="59" y="29"/>
                </a:cubicBezTo>
                <a:lnTo>
                  <a:pt x="59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8" name="Freeform 109"/>
          <p:cNvSpPr>
            <a:spLocks noEditPoints="1"/>
          </p:cNvSpPr>
          <p:nvPr/>
        </p:nvSpPr>
        <p:spPr bwMode="auto">
          <a:xfrm>
            <a:off x="5961445" y="3512344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36" y="39"/>
              </a:cxn>
              <a:cxn ang="0">
                <a:pos x="35" y="37"/>
              </a:cxn>
              <a:cxn ang="0">
                <a:pos x="32" y="37"/>
              </a:cxn>
              <a:cxn ang="0">
                <a:pos x="32" y="19"/>
              </a:cxn>
              <a:cxn ang="0">
                <a:pos x="31" y="18"/>
              </a:cxn>
              <a:cxn ang="0">
                <a:pos x="19" y="18"/>
              </a:cxn>
              <a:cxn ang="0">
                <a:pos x="18" y="19"/>
              </a:cxn>
              <a:cxn ang="0">
                <a:pos x="18" y="25"/>
              </a:cxn>
              <a:cxn ang="0">
                <a:pos x="19" y="26"/>
              </a:cxn>
              <a:cxn ang="0">
                <a:pos x="23" y="26"/>
              </a:cxn>
              <a:cxn ang="0">
                <a:pos x="23" y="37"/>
              </a:cxn>
              <a:cxn ang="0">
                <a:pos x="19" y="37"/>
              </a:cxn>
              <a:cxn ang="0">
                <a:pos x="18" y="39"/>
              </a:cxn>
              <a:cxn ang="0">
                <a:pos x="18" y="44"/>
              </a:cxn>
              <a:cxn ang="0">
                <a:pos x="19" y="45"/>
              </a:cxn>
              <a:cxn ang="0">
                <a:pos x="35" y="45"/>
              </a:cxn>
              <a:cxn ang="0">
                <a:pos x="36" y="44"/>
              </a:cxn>
              <a:cxn ang="0">
                <a:pos x="36" y="39"/>
              </a:cxn>
              <a:cxn ang="0">
                <a:pos x="32" y="7"/>
              </a:cxn>
              <a:cxn ang="0">
                <a:pos x="31" y="5"/>
              </a:cxn>
              <a:cxn ang="0">
                <a:pos x="24" y="5"/>
              </a:cxn>
              <a:cxn ang="0">
                <a:pos x="23" y="7"/>
              </a:cxn>
              <a:cxn ang="0">
                <a:pos x="23" y="12"/>
              </a:cxn>
              <a:cxn ang="0">
                <a:pos x="24" y="13"/>
              </a:cxn>
              <a:cxn ang="0">
                <a:pos x="31" y="13"/>
              </a:cxn>
              <a:cxn ang="0">
                <a:pos x="32" y="12"/>
              </a:cxn>
              <a:cxn ang="0">
                <a:pos x="32" y="7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36" y="39"/>
                </a:moveTo>
                <a:cubicBezTo>
                  <a:pt x="36" y="38"/>
                  <a:pt x="36" y="37"/>
                  <a:pt x="35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1" y="18"/>
                  <a:pt x="31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8" y="19"/>
                  <a:pt x="18" y="19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6"/>
                  <a:pt x="19" y="26"/>
                  <a:pt x="19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37"/>
                  <a:pt x="23" y="37"/>
                  <a:pt x="23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9" y="37"/>
                  <a:pt x="18" y="38"/>
                  <a:pt x="18" y="39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5"/>
                  <a:pt x="19" y="45"/>
                  <a:pt x="19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5"/>
                  <a:pt x="36" y="45"/>
                  <a:pt x="36" y="44"/>
                </a:cubicBezTo>
                <a:lnTo>
                  <a:pt x="36" y="39"/>
                </a:lnTo>
                <a:close/>
                <a:moveTo>
                  <a:pt x="32" y="7"/>
                </a:moveTo>
                <a:cubicBezTo>
                  <a:pt x="32" y="6"/>
                  <a:pt x="31" y="5"/>
                  <a:pt x="31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6"/>
                  <a:pt x="23" y="7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3"/>
                  <a:pt x="23" y="13"/>
                  <a:pt x="24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2" y="13"/>
                  <a:pt x="32" y="12"/>
                </a:cubicBezTo>
                <a:lnTo>
                  <a:pt x="32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9" name="Freeform 110"/>
          <p:cNvSpPr>
            <a:spLocks noEditPoints="1"/>
          </p:cNvSpPr>
          <p:nvPr/>
        </p:nvSpPr>
        <p:spPr bwMode="auto">
          <a:xfrm>
            <a:off x="6456745" y="3494881"/>
            <a:ext cx="250825" cy="203200"/>
          </a:xfrm>
          <a:custGeom>
            <a:avLst/>
            <a:gdLst/>
            <a:ahLst/>
            <a:cxnLst>
              <a:cxn ang="0">
                <a:pos x="70" y="24"/>
              </a:cxn>
              <a:cxn ang="0">
                <a:pos x="65" y="24"/>
              </a:cxn>
              <a:cxn ang="0">
                <a:pos x="66" y="30"/>
              </a:cxn>
              <a:cxn ang="0">
                <a:pos x="36" y="59"/>
              </a:cxn>
              <a:cxn ang="0">
                <a:pos x="10" y="42"/>
              </a:cxn>
              <a:cxn ang="0">
                <a:pos x="3" y="42"/>
              </a:cxn>
              <a:cxn ang="0">
                <a:pos x="0" y="39"/>
              </a:cxn>
              <a:cxn ang="0">
                <a:pos x="3" y="36"/>
              </a:cxn>
              <a:cxn ang="0">
                <a:pos x="8" y="36"/>
              </a:cxn>
              <a:cxn ang="0">
                <a:pos x="7" y="30"/>
              </a:cxn>
              <a:cxn ang="0">
                <a:pos x="36" y="0"/>
              </a:cxn>
              <a:cxn ang="0">
                <a:pos x="63" y="18"/>
              </a:cxn>
              <a:cxn ang="0">
                <a:pos x="70" y="18"/>
              </a:cxn>
              <a:cxn ang="0">
                <a:pos x="73" y="21"/>
              </a:cxn>
              <a:cxn ang="0">
                <a:pos x="70" y="24"/>
              </a:cxn>
              <a:cxn ang="0">
                <a:pos x="59" y="24"/>
              </a:cxn>
              <a:cxn ang="0">
                <a:pos x="24" y="24"/>
              </a:cxn>
              <a:cxn ang="0">
                <a:pos x="21" y="21"/>
              </a:cxn>
              <a:cxn ang="0">
                <a:pos x="24" y="18"/>
              </a:cxn>
              <a:cxn ang="0">
                <a:pos x="56" y="18"/>
              </a:cxn>
              <a:cxn ang="0">
                <a:pos x="36" y="7"/>
              </a:cxn>
              <a:cxn ang="0">
                <a:pos x="13" y="30"/>
              </a:cxn>
              <a:cxn ang="0">
                <a:pos x="14" y="36"/>
              </a:cxn>
              <a:cxn ang="0">
                <a:pos x="49" y="36"/>
              </a:cxn>
              <a:cxn ang="0">
                <a:pos x="52" y="39"/>
              </a:cxn>
              <a:cxn ang="0">
                <a:pos x="49" y="42"/>
              </a:cxn>
              <a:cxn ang="0">
                <a:pos x="17" y="42"/>
              </a:cxn>
              <a:cxn ang="0">
                <a:pos x="36" y="53"/>
              </a:cxn>
              <a:cxn ang="0">
                <a:pos x="60" y="30"/>
              </a:cxn>
              <a:cxn ang="0">
                <a:pos x="59" y="24"/>
              </a:cxn>
              <a:cxn ang="0">
                <a:pos x="49" y="33"/>
              </a:cxn>
              <a:cxn ang="0">
                <a:pos x="24" y="33"/>
              </a:cxn>
              <a:cxn ang="0">
                <a:pos x="21" y="30"/>
              </a:cxn>
              <a:cxn ang="0">
                <a:pos x="24" y="27"/>
              </a:cxn>
              <a:cxn ang="0">
                <a:pos x="49" y="27"/>
              </a:cxn>
              <a:cxn ang="0">
                <a:pos x="52" y="30"/>
              </a:cxn>
              <a:cxn ang="0">
                <a:pos x="49" y="33"/>
              </a:cxn>
            </a:cxnLst>
            <a:rect l="0" t="0" r="r" b="b"/>
            <a:pathLst>
              <a:path w="73" h="59">
                <a:moveTo>
                  <a:pt x="70" y="24"/>
                </a:moveTo>
                <a:cubicBezTo>
                  <a:pt x="65" y="24"/>
                  <a:pt x="65" y="24"/>
                  <a:pt x="65" y="24"/>
                </a:cubicBezTo>
                <a:cubicBezTo>
                  <a:pt x="66" y="26"/>
                  <a:pt x="66" y="28"/>
                  <a:pt x="66" y="30"/>
                </a:cubicBezTo>
                <a:cubicBezTo>
                  <a:pt x="66" y="46"/>
                  <a:pt x="53" y="59"/>
                  <a:pt x="36" y="59"/>
                </a:cubicBezTo>
                <a:cubicBezTo>
                  <a:pt x="24" y="59"/>
                  <a:pt x="14" y="52"/>
                  <a:pt x="10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42"/>
                  <a:pt x="0" y="41"/>
                  <a:pt x="0" y="39"/>
                </a:cubicBezTo>
                <a:cubicBezTo>
                  <a:pt x="0" y="37"/>
                  <a:pt x="1" y="36"/>
                  <a:pt x="3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7" y="34"/>
                  <a:pt x="7" y="32"/>
                  <a:pt x="7" y="30"/>
                </a:cubicBezTo>
                <a:cubicBezTo>
                  <a:pt x="7" y="14"/>
                  <a:pt x="20" y="0"/>
                  <a:pt x="36" y="0"/>
                </a:cubicBezTo>
                <a:cubicBezTo>
                  <a:pt x="48" y="0"/>
                  <a:pt x="58" y="8"/>
                  <a:pt x="63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72" y="18"/>
                  <a:pt x="73" y="19"/>
                  <a:pt x="73" y="21"/>
                </a:cubicBezTo>
                <a:cubicBezTo>
                  <a:pt x="73" y="22"/>
                  <a:pt x="72" y="24"/>
                  <a:pt x="70" y="24"/>
                </a:cubicBezTo>
                <a:close/>
                <a:moveTo>
                  <a:pt x="59" y="24"/>
                </a:moveTo>
                <a:cubicBezTo>
                  <a:pt x="24" y="24"/>
                  <a:pt x="24" y="24"/>
                  <a:pt x="24" y="24"/>
                </a:cubicBezTo>
                <a:cubicBezTo>
                  <a:pt x="22" y="24"/>
                  <a:pt x="21" y="22"/>
                  <a:pt x="21" y="21"/>
                </a:cubicBezTo>
                <a:cubicBezTo>
                  <a:pt x="21" y="19"/>
                  <a:pt x="22" y="18"/>
                  <a:pt x="24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2" y="11"/>
                  <a:pt x="45" y="7"/>
                  <a:pt x="36" y="7"/>
                </a:cubicBezTo>
                <a:cubicBezTo>
                  <a:pt x="24" y="7"/>
                  <a:pt x="13" y="17"/>
                  <a:pt x="13" y="30"/>
                </a:cubicBezTo>
                <a:cubicBezTo>
                  <a:pt x="13" y="32"/>
                  <a:pt x="13" y="34"/>
                  <a:pt x="14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7"/>
                  <a:pt x="52" y="39"/>
                </a:cubicBezTo>
                <a:cubicBezTo>
                  <a:pt x="52" y="41"/>
                  <a:pt x="51" y="42"/>
                  <a:pt x="49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21" y="49"/>
                  <a:pt x="28" y="53"/>
                  <a:pt x="36" y="53"/>
                </a:cubicBezTo>
                <a:cubicBezTo>
                  <a:pt x="49" y="53"/>
                  <a:pt x="60" y="43"/>
                  <a:pt x="60" y="30"/>
                </a:cubicBezTo>
                <a:cubicBezTo>
                  <a:pt x="60" y="28"/>
                  <a:pt x="59" y="26"/>
                  <a:pt x="59" y="24"/>
                </a:cubicBezTo>
                <a:close/>
                <a:moveTo>
                  <a:pt x="49" y="33"/>
                </a:moveTo>
                <a:cubicBezTo>
                  <a:pt x="24" y="33"/>
                  <a:pt x="24" y="33"/>
                  <a:pt x="24" y="33"/>
                </a:cubicBezTo>
                <a:cubicBezTo>
                  <a:pt x="22" y="33"/>
                  <a:pt x="21" y="32"/>
                  <a:pt x="21" y="30"/>
                </a:cubicBezTo>
                <a:cubicBezTo>
                  <a:pt x="21" y="28"/>
                  <a:pt x="22" y="27"/>
                  <a:pt x="24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1" y="27"/>
                  <a:pt x="52" y="28"/>
                  <a:pt x="52" y="30"/>
                </a:cubicBezTo>
                <a:cubicBezTo>
                  <a:pt x="52" y="32"/>
                  <a:pt x="51" y="33"/>
                  <a:pt x="49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0" name="Freeform 111"/>
          <p:cNvSpPr>
            <a:spLocks noEditPoints="1"/>
          </p:cNvSpPr>
          <p:nvPr/>
        </p:nvSpPr>
        <p:spPr bwMode="auto">
          <a:xfrm>
            <a:off x="6952045" y="3512344"/>
            <a:ext cx="250825" cy="173038"/>
          </a:xfrm>
          <a:custGeom>
            <a:avLst/>
            <a:gdLst/>
            <a:ahLst/>
            <a:cxnLst>
              <a:cxn ang="0">
                <a:pos x="73" y="36"/>
              </a:cxn>
              <a:cxn ang="0">
                <a:pos x="58" y="50"/>
              </a:cxn>
              <a:cxn ang="0">
                <a:pos x="58" y="50"/>
              </a:cxn>
              <a:cxn ang="0">
                <a:pos x="15" y="50"/>
              </a:cxn>
              <a:cxn ang="0">
                <a:pos x="15" y="50"/>
              </a:cxn>
              <a:cxn ang="0">
                <a:pos x="14" y="50"/>
              </a:cxn>
              <a:cxn ang="0">
                <a:pos x="14" y="50"/>
              </a:cxn>
              <a:cxn ang="0">
                <a:pos x="0" y="35"/>
              </a:cxn>
              <a:cxn ang="0">
                <a:pos x="7" y="23"/>
              </a:cxn>
              <a:cxn ang="0">
                <a:pos x="7" y="20"/>
              </a:cxn>
              <a:cxn ang="0">
                <a:pos x="17" y="10"/>
              </a:cxn>
              <a:cxn ang="0">
                <a:pos x="23" y="12"/>
              </a:cxn>
              <a:cxn ang="0">
                <a:pos x="42" y="0"/>
              </a:cxn>
              <a:cxn ang="0">
                <a:pos x="64" y="21"/>
              </a:cxn>
              <a:cxn ang="0">
                <a:pos x="64" y="23"/>
              </a:cxn>
              <a:cxn ang="0">
                <a:pos x="73" y="36"/>
              </a:cxn>
              <a:cxn ang="0">
                <a:pos x="27" y="42"/>
              </a:cxn>
              <a:cxn ang="0">
                <a:pos x="35" y="38"/>
              </a:cxn>
              <a:cxn ang="0">
                <a:pos x="32" y="34"/>
              </a:cxn>
              <a:cxn ang="0">
                <a:pos x="27" y="37"/>
              </a:cxn>
              <a:cxn ang="0">
                <a:pos x="22" y="32"/>
              </a:cxn>
              <a:cxn ang="0">
                <a:pos x="27" y="28"/>
              </a:cxn>
              <a:cxn ang="0">
                <a:pos x="48" y="42"/>
              </a:cxn>
              <a:cxn ang="0">
                <a:pos x="58" y="32"/>
              </a:cxn>
              <a:cxn ang="0">
                <a:pos x="48" y="23"/>
              </a:cxn>
              <a:cxn ang="0">
                <a:pos x="39" y="26"/>
              </a:cxn>
              <a:cxn ang="0">
                <a:pos x="43" y="30"/>
              </a:cxn>
              <a:cxn ang="0">
                <a:pos x="48" y="28"/>
              </a:cxn>
              <a:cxn ang="0">
                <a:pos x="52" y="32"/>
              </a:cxn>
              <a:cxn ang="0">
                <a:pos x="48" y="37"/>
              </a:cxn>
              <a:cxn ang="0">
                <a:pos x="27" y="23"/>
              </a:cxn>
              <a:cxn ang="0">
                <a:pos x="16" y="32"/>
              </a:cxn>
              <a:cxn ang="0">
                <a:pos x="27" y="42"/>
              </a:cxn>
            </a:cxnLst>
            <a:rect l="0" t="0" r="r" b="b"/>
            <a:pathLst>
              <a:path w="73" h="50">
                <a:moveTo>
                  <a:pt x="73" y="36"/>
                </a:moveTo>
                <a:cubicBezTo>
                  <a:pt x="73" y="44"/>
                  <a:pt x="66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6" y="50"/>
                  <a:pt x="0" y="43"/>
                  <a:pt x="0" y="35"/>
                </a:cubicBezTo>
                <a:cubicBezTo>
                  <a:pt x="0" y="30"/>
                  <a:pt x="3" y="26"/>
                  <a:pt x="7" y="23"/>
                </a:cubicBezTo>
                <a:cubicBezTo>
                  <a:pt x="7" y="22"/>
                  <a:pt x="7" y="21"/>
                  <a:pt x="7" y="20"/>
                </a:cubicBezTo>
                <a:cubicBezTo>
                  <a:pt x="7" y="15"/>
                  <a:pt x="11" y="10"/>
                  <a:pt x="17" y="10"/>
                </a:cubicBezTo>
                <a:cubicBezTo>
                  <a:pt x="19" y="10"/>
                  <a:pt x="21" y="11"/>
                  <a:pt x="23" y="12"/>
                </a:cubicBezTo>
                <a:cubicBezTo>
                  <a:pt x="26" y="5"/>
                  <a:pt x="34" y="0"/>
                  <a:pt x="42" y="0"/>
                </a:cubicBezTo>
                <a:cubicBezTo>
                  <a:pt x="54" y="0"/>
                  <a:pt x="64" y="10"/>
                  <a:pt x="64" y="21"/>
                </a:cubicBezTo>
                <a:cubicBezTo>
                  <a:pt x="64" y="22"/>
                  <a:pt x="64" y="22"/>
                  <a:pt x="64" y="23"/>
                </a:cubicBezTo>
                <a:cubicBezTo>
                  <a:pt x="69" y="25"/>
                  <a:pt x="73" y="30"/>
                  <a:pt x="73" y="36"/>
                </a:cubicBezTo>
                <a:close/>
                <a:moveTo>
                  <a:pt x="27" y="42"/>
                </a:moveTo>
                <a:cubicBezTo>
                  <a:pt x="30" y="42"/>
                  <a:pt x="33" y="41"/>
                  <a:pt x="35" y="38"/>
                </a:cubicBezTo>
                <a:cubicBezTo>
                  <a:pt x="34" y="37"/>
                  <a:pt x="33" y="36"/>
                  <a:pt x="32" y="34"/>
                </a:cubicBezTo>
                <a:cubicBezTo>
                  <a:pt x="31" y="36"/>
                  <a:pt x="29" y="37"/>
                  <a:pt x="27" y="37"/>
                </a:cubicBezTo>
                <a:cubicBezTo>
                  <a:pt x="25" y="37"/>
                  <a:pt x="22" y="35"/>
                  <a:pt x="22" y="32"/>
                </a:cubicBezTo>
                <a:cubicBezTo>
                  <a:pt x="22" y="30"/>
                  <a:pt x="25" y="28"/>
                  <a:pt x="27" y="28"/>
                </a:cubicBezTo>
                <a:cubicBezTo>
                  <a:pt x="35" y="28"/>
                  <a:pt x="37" y="42"/>
                  <a:pt x="48" y="42"/>
                </a:cubicBezTo>
                <a:cubicBezTo>
                  <a:pt x="54" y="42"/>
                  <a:pt x="58" y="38"/>
                  <a:pt x="58" y="32"/>
                </a:cubicBezTo>
                <a:cubicBezTo>
                  <a:pt x="58" y="26"/>
                  <a:pt x="53" y="23"/>
                  <a:pt x="48" y="23"/>
                </a:cubicBezTo>
                <a:cubicBezTo>
                  <a:pt x="44" y="23"/>
                  <a:pt x="42" y="24"/>
                  <a:pt x="39" y="26"/>
                </a:cubicBezTo>
                <a:cubicBezTo>
                  <a:pt x="40" y="28"/>
                  <a:pt x="41" y="29"/>
                  <a:pt x="43" y="30"/>
                </a:cubicBezTo>
                <a:cubicBezTo>
                  <a:pt x="44" y="29"/>
                  <a:pt x="46" y="28"/>
                  <a:pt x="48" y="28"/>
                </a:cubicBezTo>
                <a:cubicBezTo>
                  <a:pt x="50" y="28"/>
                  <a:pt x="52" y="30"/>
                  <a:pt x="52" y="32"/>
                </a:cubicBezTo>
                <a:cubicBezTo>
                  <a:pt x="52" y="35"/>
                  <a:pt x="50" y="37"/>
                  <a:pt x="48" y="37"/>
                </a:cubicBezTo>
                <a:cubicBezTo>
                  <a:pt x="40" y="37"/>
                  <a:pt x="38" y="23"/>
                  <a:pt x="27" y="23"/>
                </a:cubicBezTo>
                <a:cubicBezTo>
                  <a:pt x="21" y="23"/>
                  <a:pt x="16" y="26"/>
                  <a:pt x="16" y="32"/>
                </a:cubicBezTo>
                <a:cubicBezTo>
                  <a:pt x="16" y="38"/>
                  <a:pt x="21" y="42"/>
                  <a:pt x="27" y="4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1" name="Freeform 112"/>
          <p:cNvSpPr>
            <a:spLocks noEditPoints="1"/>
          </p:cNvSpPr>
          <p:nvPr/>
        </p:nvSpPr>
        <p:spPr bwMode="auto">
          <a:xfrm>
            <a:off x="7445757" y="3494881"/>
            <a:ext cx="188913" cy="220663"/>
          </a:xfrm>
          <a:custGeom>
            <a:avLst/>
            <a:gdLst/>
            <a:ahLst/>
            <a:cxnLst>
              <a:cxn ang="0">
                <a:pos x="27" y="47"/>
              </a:cxn>
              <a:cxn ang="0">
                <a:pos x="0" y="56"/>
              </a:cxn>
              <a:cxn ang="0">
                <a:pos x="0" y="17"/>
              </a:cxn>
              <a:cxn ang="0">
                <a:pos x="1" y="16"/>
              </a:cxn>
              <a:cxn ang="0">
                <a:pos x="6" y="1"/>
              </a:cxn>
              <a:cxn ang="0">
                <a:pos x="49" y="0"/>
              </a:cxn>
              <a:cxn ang="0">
                <a:pos x="49" y="16"/>
              </a:cxn>
              <a:cxn ang="0">
                <a:pos x="55" y="56"/>
              </a:cxn>
              <a:cxn ang="0">
                <a:pos x="26" y="9"/>
              </a:cxn>
              <a:cxn ang="0">
                <a:pos x="1" y="54"/>
              </a:cxn>
              <a:cxn ang="0">
                <a:pos x="21" y="38"/>
              </a:cxn>
              <a:cxn ang="0">
                <a:pos x="15" y="34"/>
              </a:cxn>
              <a:cxn ang="0">
                <a:pos x="6" y="44"/>
              </a:cxn>
              <a:cxn ang="0">
                <a:pos x="8" y="41"/>
              </a:cxn>
              <a:cxn ang="0">
                <a:pos x="17" y="27"/>
              </a:cxn>
              <a:cxn ang="0">
                <a:pos x="10" y="29"/>
              </a:cxn>
              <a:cxn ang="0">
                <a:pos x="9" y="30"/>
              </a:cxn>
              <a:cxn ang="0">
                <a:pos x="6" y="29"/>
              </a:cxn>
              <a:cxn ang="0">
                <a:pos x="8" y="28"/>
              </a:cxn>
              <a:cxn ang="0">
                <a:pos x="15" y="26"/>
              </a:cxn>
              <a:cxn ang="0">
                <a:pos x="20" y="24"/>
              </a:cxn>
              <a:cxn ang="0">
                <a:pos x="18" y="29"/>
              </a:cxn>
              <a:cxn ang="0">
                <a:pos x="18" y="35"/>
              </a:cxn>
              <a:cxn ang="0">
                <a:pos x="23" y="39"/>
              </a:cxn>
              <a:cxn ang="0">
                <a:pos x="16" y="22"/>
              </a:cxn>
              <a:cxn ang="0">
                <a:pos x="12" y="24"/>
              </a:cxn>
              <a:cxn ang="0">
                <a:pos x="9" y="22"/>
              </a:cxn>
              <a:cxn ang="0">
                <a:pos x="13" y="21"/>
              </a:cxn>
              <a:cxn ang="0">
                <a:pos x="16" y="21"/>
              </a:cxn>
              <a:cxn ang="0">
                <a:pos x="44" y="57"/>
              </a:cxn>
              <a:cxn ang="0">
                <a:pos x="41" y="60"/>
              </a:cxn>
              <a:cxn ang="0">
                <a:pos x="28" y="64"/>
              </a:cxn>
              <a:cxn ang="0">
                <a:pos x="11" y="60"/>
              </a:cxn>
              <a:cxn ang="0">
                <a:pos x="11" y="58"/>
              </a:cxn>
              <a:cxn ang="0">
                <a:pos x="25" y="63"/>
              </a:cxn>
              <a:cxn ang="0">
                <a:pos x="40" y="59"/>
              </a:cxn>
              <a:cxn ang="0">
                <a:pos x="44" y="57"/>
              </a:cxn>
              <a:cxn ang="0">
                <a:pos x="48" y="2"/>
              </a:cxn>
              <a:cxn ang="0">
                <a:pos x="48" y="15"/>
              </a:cxn>
              <a:cxn ang="0">
                <a:pos x="43" y="21"/>
              </a:cxn>
              <a:cxn ang="0">
                <a:pos x="31" y="39"/>
              </a:cxn>
              <a:cxn ang="0">
                <a:pos x="37" y="36"/>
              </a:cxn>
              <a:cxn ang="0">
                <a:pos x="45" y="43"/>
              </a:cxn>
              <a:cxn ang="0">
                <a:pos x="43" y="34"/>
              </a:cxn>
              <a:cxn ang="0">
                <a:pos x="41" y="26"/>
              </a:cxn>
            </a:cxnLst>
            <a:rect l="0" t="0" r="r" b="b"/>
            <a:pathLst>
              <a:path w="55" h="64">
                <a:moveTo>
                  <a:pt x="55" y="56"/>
                </a:moveTo>
                <a:cubicBezTo>
                  <a:pt x="27" y="47"/>
                  <a:pt x="27" y="47"/>
                  <a:pt x="27" y="47"/>
                </a:cubicBezTo>
                <a:cubicBezTo>
                  <a:pt x="26" y="48"/>
                  <a:pt x="1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1" y="16"/>
                </a:cubicBezTo>
                <a:cubicBezTo>
                  <a:pt x="1" y="16"/>
                  <a:pt x="3" y="16"/>
                  <a:pt x="6" y="15"/>
                </a:cubicBezTo>
                <a:cubicBezTo>
                  <a:pt x="6" y="1"/>
                  <a:pt x="6" y="1"/>
                  <a:pt x="6" y="1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48" y="0"/>
                  <a:pt x="49" y="0"/>
                </a:cubicBezTo>
                <a:cubicBezTo>
                  <a:pt x="49" y="0"/>
                  <a:pt x="49" y="0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5" y="18"/>
                  <a:pt x="55" y="18"/>
                  <a:pt x="55" y="18"/>
                </a:cubicBezTo>
                <a:lnTo>
                  <a:pt x="55" y="56"/>
                </a:lnTo>
                <a:close/>
                <a:moveTo>
                  <a:pt x="26" y="46"/>
                </a:moveTo>
                <a:cubicBezTo>
                  <a:pt x="26" y="9"/>
                  <a:pt x="26" y="9"/>
                  <a:pt x="26" y="9"/>
                </a:cubicBezTo>
                <a:cubicBezTo>
                  <a:pt x="1" y="18"/>
                  <a:pt x="1" y="18"/>
                  <a:pt x="1" y="18"/>
                </a:cubicBezTo>
                <a:cubicBezTo>
                  <a:pt x="1" y="54"/>
                  <a:pt x="1" y="54"/>
                  <a:pt x="1" y="54"/>
                </a:cubicBezTo>
                <a:lnTo>
                  <a:pt x="26" y="46"/>
                </a:lnTo>
                <a:close/>
                <a:moveTo>
                  <a:pt x="21" y="38"/>
                </a:moveTo>
                <a:cubicBezTo>
                  <a:pt x="20" y="38"/>
                  <a:pt x="18" y="37"/>
                  <a:pt x="18" y="36"/>
                </a:cubicBezTo>
                <a:cubicBezTo>
                  <a:pt x="17" y="36"/>
                  <a:pt x="15" y="34"/>
                  <a:pt x="15" y="34"/>
                </a:cubicBezTo>
                <a:cubicBezTo>
                  <a:pt x="14" y="36"/>
                  <a:pt x="12" y="38"/>
                  <a:pt x="10" y="40"/>
                </a:cubicBezTo>
                <a:cubicBezTo>
                  <a:pt x="9" y="41"/>
                  <a:pt x="8" y="44"/>
                  <a:pt x="6" y="44"/>
                </a:cubicBezTo>
                <a:cubicBezTo>
                  <a:pt x="6" y="45"/>
                  <a:pt x="5" y="45"/>
                  <a:pt x="5" y="45"/>
                </a:cubicBezTo>
                <a:cubicBezTo>
                  <a:pt x="6" y="44"/>
                  <a:pt x="7" y="42"/>
                  <a:pt x="8" y="41"/>
                </a:cubicBezTo>
                <a:cubicBezTo>
                  <a:pt x="9" y="40"/>
                  <a:pt x="13" y="34"/>
                  <a:pt x="14" y="33"/>
                </a:cubicBezTo>
                <a:cubicBezTo>
                  <a:pt x="15" y="32"/>
                  <a:pt x="17" y="27"/>
                  <a:pt x="17" y="27"/>
                </a:cubicBezTo>
                <a:cubicBezTo>
                  <a:pt x="17" y="27"/>
                  <a:pt x="14" y="28"/>
                  <a:pt x="13" y="28"/>
                </a:cubicBezTo>
                <a:cubicBezTo>
                  <a:pt x="12" y="28"/>
                  <a:pt x="10" y="29"/>
                  <a:pt x="10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29"/>
                  <a:pt x="9" y="30"/>
                  <a:pt x="9" y="30"/>
                </a:cubicBezTo>
                <a:cubicBezTo>
                  <a:pt x="9" y="30"/>
                  <a:pt x="8" y="30"/>
                  <a:pt x="7" y="30"/>
                </a:cubicBezTo>
                <a:cubicBezTo>
                  <a:pt x="7" y="30"/>
                  <a:pt x="6" y="29"/>
                  <a:pt x="6" y="29"/>
                </a:cubicBezTo>
                <a:cubicBezTo>
                  <a:pt x="6" y="29"/>
                  <a:pt x="6" y="29"/>
                  <a:pt x="6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9" y="28"/>
                  <a:pt x="11" y="27"/>
                  <a:pt x="12" y="27"/>
                </a:cubicBezTo>
                <a:cubicBezTo>
                  <a:pt x="13" y="26"/>
                  <a:pt x="15" y="26"/>
                  <a:pt x="15" y="26"/>
                </a:cubicBezTo>
                <a:cubicBezTo>
                  <a:pt x="16" y="25"/>
                  <a:pt x="18" y="24"/>
                  <a:pt x="19" y="24"/>
                </a:cubicBezTo>
                <a:cubicBezTo>
                  <a:pt x="19" y="24"/>
                  <a:pt x="20" y="23"/>
                  <a:pt x="20" y="24"/>
                </a:cubicBezTo>
                <a:cubicBezTo>
                  <a:pt x="20" y="24"/>
                  <a:pt x="20" y="25"/>
                  <a:pt x="20" y="25"/>
                </a:cubicBezTo>
                <a:cubicBezTo>
                  <a:pt x="20" y="25"/>
                  <a:pt x="18" y="28"/>
                  <a:pt x="18" y="29"/>
                </a:cubicBezTo>
                <a:cubicBezTo>
                  <a:pt x="18" y="29"/>
                  <a:pt x="17" y="31"/>
                  <a:pt x="15" y="34"/>
                </a:cubicBezTo>
                <a:cubicBezTo>
                  <a:pt x="16" y="34"/>
                  <a:pt x="17" y="34"/>
                  <a:pt x="18" y="35"/>
                </a:cubicBezTo>
                <a:cubicBezTo>
                  <a:pt x="18" y="35"/>
                  <a:pt x="22" y="37"/>
                  <a:pt x="23" y="37"/>
                </a:cubicBezTo>
                <a:cubicBezTo>
                  <a:pt x="23" y="37"/>
                  <a:pt x="23" y="38"/>
                  <a:pt x="23" y="39"/>
                </a:cubicBezTo>
                <a:cubicBezTo>
                  <a:pt x="23" y="39"/>
                  <a:pt x="21" y="38"/>
                  <a:pt x="21" y="38"/>
                </a:cubicBezTo>
                <a:close/>
                <a:moveTo>
                  <a:pt x="16" y="22"/>
                </a:moveTo>
                <a:cubicBezTo>
                  <a:pt x="15" y="23"/>
                  <a:pt x="14" y="23"/>
                  <a:pt x="14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1" y="24"/>
                  <a:pt x="11" y="24"/>
                  <a:pt x="10" y="23"/>
                </a:cubicBezTo>
                <a:cubicBezTo>
                  <a:pt x="10" y="23"/>
                  <a:pt x="9" y="21"/>
                  <a:pt x="9" y="22"/>
                </a:cubicBezTo>
                <a:cubicBezTo>
                  <a:pt x="10" y="22"/>
                  <a:pt x="11" y="22"/>
                  <a:pt x="11" y="22"/>
                </a:cubicBezTo>
                <a:cubicBezTo>
                  <a:pt x="11" y="22"/>
                  <a:pt x="13" y="21"/>
                  <a:pt x="13" y="21"/>
                </a:cubicBezTo>
                <a:cubicBezTo>
                  <a:pt x="14" y="21"/>
                  <a:pt x="15" y="21"/>
                  <a:pt x="15" y="21"/>
                </a:cubicBezTo>
                <a:cubicBezTo>
                  <a:pt x="15" y="21"/>
                  <a:pt x="16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lose/>
                <a:moveTo>
                  <a:pt x="44" y="57"/>
                </a:moveTo>
                <a:cubicBezTo>
                  <a:pt x="42" y="62"/>
                  <a:pt x="42" y="62"/>
                  <a:pt x="42" y="62"/>
                </a:cubicBezTo>
                <a:cubicBezTo>
                  <a:pt x="41" y="60"/>
                  <a:pt x="41" y="60"/>
                  <a:pt x="41" y="60"/>
                </a:cubicBezTo>
                <a:cubicBezTo>
                  <a:pt x="38" y="62"/>
                  <a:pt x="34" y="63"/>
                  <a:pt x="31" y="64"/>
                </a:cubicBezTo>
                <a:cubicBezTo>
                  <a:pt x="30" y="64"/>
                  <a:pt x="29" y="64"/>
                  <a:pt x="28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1" y="64"/>
                  <a:pt x="14" y="62"/>
                  <a:pt x="11" y="60"/>
                </a:cubicBezTo>
                <a:cubicBezTo>
                  <a:pt x="11" y="60"/>
                  <a:pt x="11" y="59"/>
                  <a:pt x="11" y="59"/>
                </a:cubicBezTo>
                <a:cubicBezTo>
                  <a:pt x="11" y="59"/>
                  <a:pt x="11" y="58"/>
                  <a:pt x="11" y="58"/>
                </a:cubicBezTo>
                <a:cubicBezTo>
                  <a:pt x="12" y="58"/>
                  <a:pt x="13" y="60"/>
                  <a:pt x="14" y="60"/>
                </a:cubicBezTo>
                <a:cubicBezTo>
                  <a:pt x="17" y="61"/>
                  <a:pt x="22" y="63"/>
                  <a:pt x="25" y="63"/>
                </a:cubicBezTo>
                <a:cubicBezTo>
                  <a:pt x="30" y="63"/>
                  <a:pt x="33" y="62"/>
                  <a:pt x="37" y="60"/>
                </a:cubicBezTo>
                <a:cubicBezTo>
                  <a:pt x="38" y="60"/>
                  <a:pt x="39" y="59"/>
                  <a:pt x="40" y="59"/>
                </a:cubicBezTo>
                <a:cubicBezTo>
                  <a:pt x="39" y="56"/>
                  <a:pt x="39" y="56"/>
                  <a:pt x="39" y="56"/>
                </a:cubicBezTo>
                <a:lnTo>
                  <a:pt x="44" y="57"/>
                </a:lnTo>
                <a:close/>
                <a:moveTo>
                  <a:pt x="48" y="15"/>
                </a:moveTo>
                <a:cubicBezTo>
                  <a:pt x="48" y="2"/>
                  <a:pt x="48" y="2"/>
                  <a:pt x="48" y="2"/>
                </a:cubicBezTo>
                <a:cubicBezTo>
                  <a:pt x="28" y="9"/>
                  <a:pt x="28" y="9"/>
                  <a:pt x="28" y="9"/>
                </a:cubicBezTo>
                <a:lnTo>
                  <a:pt x="48" y="15"/>
                </a:lnTo>
                <a:close/>
                <a:moveTo>
                  <a:pt x="49" y="44"/>
                </a:moveTo>
                <a:cubicBezTo>
                  <a:pt x="43" y="21"/>
                  <a:pt x="43" y="21"/>
                  <a:pt x="43" y="21"/>
                </a:cubicBezTo>
                <a:cubicBezTo>
                  <a:pt x="39" y="20"/>
                  <a:pt x="39" y="20"/>
                  <a:pt x="39" y="20"/>
                </a:cubicBezTo>
                <a:cubicBezTo>
                  <a:pt x="31" y="39"/>
                  <a:pt x="31" y="39"/>
                  <a:pt x="31" y="39"/>
                </a:cubicBezTo>
                <a:cubicBezTo>
                  <a:pt x="35" y="40"/>
                  <a:pt x="35" y="40"/>
                  <a:pt x="35" y="40"/>
                </a:cubicBezTo>
                <a:cubicBezTo>
                  <a:pt x="37" y="36"/>
                  <a:pt x="37" y="36"/>
                  <a:pt x="37" y="36"/>
                </a:cubicBezTo>
                <a:cubicBezTo>
                  <a:pt x="44" y="38"/>
                  <a:pt x="44" y="38"/>
                  <a:pt x="44" y="38"/>
                </a:cubicBezTo>
                <a:cubicBezTo>
                  <a:pt x="45" y="43"/>
                  <a:pt x="45" y="43"/>
                  <a:pt x="45" y="43"/>
                </a:cubicBezTo>
                <a:lnTo>
                  <a:pt x="49" y="44"/>
                </a:lnTo>
                <a:close/>
                <a:moveTo>
                  <a:pt x="43" y="34"/>
                </a:moveTo>
                <a:cubicBezTo>
                  <a:pt x="38" y="33"/>
                  <a:pt x="38" y="33"/>
                  <a:pt x="38" y="33"/>
                </a:cubicBezTo>
                <a:cubicBezTo>
                  <a:pt x="41" y="26"/>
                  <a:pt x="41" y="26"/>
                  <a:pt x="41" y="26"/>
                </a:cubicBezTo>
                <a:lnTo>
                  <a:pt x="43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2" name="Freeform 113"/>
          <p:cNvSpPr>
            <a:spLocks noEditPoints="1"/>
          </p:cNvSpPr>
          <p:nvPr/>
        </p:nvSpPr>
        <p:spPr bwMode="auto">
          <a:xfrm>
            <a:off x="7941057" y="3512344"/>
            <a:ext cx="220663" cy="173038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3" name="Freeform 114"/>
          <p:cNvSpPr/>
          <p:nvPr/>
        </p:nvSpPr>
        <p:spPr bwMode="auto">
          <a:xfrm>
            <a:off x="8436357" y="3512344"/>
            <a:ext cx="127000" cy="173038"/>
          </a:xfrm>
          <a:custGeom>
            <a:avLst/>
            <a:gdLst/>
            <a:ahLst/>
            <a:cxnLst>
              <a:cxn ang="0">
                <a:pos x="34" y="18"/>
              </a:cxn>
              <a:cxn ang="0">
                <a:pos x="27" y="18"/>
              </a:cxn>
              <a:cxn ang="0">
                <a:pos x="27" y="49"/>
              </a:cxn>
              <a:cxn ang="0">
                <a:pos x="26" y="50"/>
              </a:cxn>
              <a:cxn ang="0">
                <a:pos x="1" y="50"/>
              </a:cxn>
              <a:cxn ang="0">
                <a:pos x="0" y="49"/>
              </a:cxn>
              <a:cxn ang="0">
                <a:pos x="0" y="48"/>
              </a:cxn>
              <a:cxn ang="0">
                <a:pos x="6" y="41"/>
              </a:cxn>
              <a:cxn ang="0">
                <a:pos x="7" y="41"/>
              </a:cxn>
              <a:cxn ang="0">
                <a:pos x="18" y="41"/>
              </a:cxn>
              <a:cxn ang="0">
                <a:pos x="18" y="18"/>
              </a:cxn>
              <a:cxn ang="0">
                <a:pos x="11" y="18"/>
              </a:cxn>
              <a:cxn ang="0">
                <a:pos x="9" y="17"/>
              </a:cxn>
              <a:cxn ang="0">
                <a:pos x="9" y="14"/>
              </a:cxn>
              <a:cxn ang="0">
                <a:pos x="21" y="1"/>
              </a:cxn>
              <a:cxn ang="0">
                <a:pos x="24" y="1"/>
              </a:cxn>
              <a:cxn ang="0">
                <a:pos x="36" y="14"/>
              </a:cxn>
              <a:cxn ang="0">
                <a:pos x="36" y="17"/>
              </a:cxn>
              <a:cxn ang="0">
                <a:pos x="34" y="18"/>
              </a:cxn>
            </a:cxnLst>
            <a:rect l="0" t="0" r="r" b="b"/>
            <a:pathLst>
              <a:path w="37" h="50">
                <a:moveTo>
                  <a:pt x="34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0"/>
                  <a:pt x="27" y="50"/>
                  <a:pt x="26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0"/>
                  <a:pt x="0" y="49"/>
                </a:cubicBezTo>
                <a:cubicBezTo>
                  <a:pt x="0" y="49"/>
                  <a:pt x="0" y="48"/>
                  <a:pt x="0" y="48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7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18"/>
                  <a:pt x="18" y="18"/>
                  <a:pt x="18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8"/>
                  <a:pt x="10" y="18"/>
                  <a:pt x="9" y="17"/>
                </a:cubicBezTo>
                <a:cubicBezTo>
                  <a:pt x="9" y="16"/>
                  <a:pt x="9" y="15"/>
                  <a:pt x="9" y="14"/>
                </a:cubicBezTo>
                <a:cubicBezTo>
                  <a:pt x="21" y="1"/>
                  <a:pt x="21" y="1"/>
                  <a:pt x="21" y="1"/>
                </a:cubicBezTo>
                <a:cubicBezTo>
                  <a:pt x="22" y="0"/>
                  <a:pt x="24" y="0"/>
                  <a:pt x="24" y="1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5"/>
                  <a:pt x="37" y="16"/>
                  <a:pt x="36" y="17"/>
                </a:cubicBezTo>
                <a:cubicBezTo>
                  <a:pt x="36" y="18"/>
                  <a:pt x="35" y="18"/>
                  <a:pt x="34" y="1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4" name="Freeform 115"/>
          <p:cNvSpPr>
            <a:spLocks noEditPoints="1"/>
          </p:cNvSpPr>
          <p:nvPr/>
        </p:nvSpPr>
        <p:spPr bwMode="auto">
          <a:xfrm>
            <a:off x="8931657" y="3494881"/>
            <a:ext cx="219075" cy="220663"/>
          </a:xfrm>
          <a:custGeom>
            <a:avLst/>
            <a:gdLst/>
            <a:ahLst/>
            <a:cxnLst>
              <a:cxn ang="0">
                <a:pos x="64" y="32"/>
              </a:cxn>
              <a:cxn ang="0">
                <a:pos x="32" y="64"/>
              </a:cxn>
              <a:cxn ang="0">
                <a:pos x="0" y="32"/>
              </a:cxn>
              <a:cxn ang="0">
                <a:pos x="32" y="0"/>
              </a:cxn>
              <a:cxn ang="0">
                <a:pos x="64" y="32"/>
              </a:cxn>
              <a:cxn ang="0">
                <a:pos x="14" y="38"/>
              </a:cxn>
              <a:cxn ang="0">
                <a:pos x="13" y="32"/>
              </a:cxn>
              <a:cxn ang="0">
                <a:pos x="14" y="26"/>
              </a:cxn>
              <a:cxn ang="0">
                <a:pos x="8" y="19"/>
              </a:cxn>
              <a:cxn ang="0">
                <a:pos x="4" y="32"/>
              </a:cxn>
              <a:cxn ang="0">
                <a:pos x="8" y="45"/>
              </a:cxn>
              <a:cxn ang="0">
                <a:pos x="14" y="38"/>
              </a:cxn>
              <a:cxn ang="0">
                <a:pos x="45" y="32"/>
              </a:cxn>
              <a:cxn ang="0">
                <a:pos x="32" y="18"/>
              </a:cxn>
              <a:cxn ang="0">
                <a:pos x="18" y="32"/>
              </a:cxn>
              <a:cxn ang="0">
                <a:pos x="32" y="46"/>
              </a:cxn>
              <a:cxn ang="0">
                <a:pos x="45" y="32"/>
              </a:cxn>
              <a:cxn ang="0">
                <a:pos x="19" y="8"/>
              </a:cxn>
              <a:cxn ang="0">
                <a:pos x="26" y="15"/>
              </a:cxn>
              <a:cxn ang="0">
                <a:pos x="32" y="14"/>
              </a:cxn>
              <a:cxn ang="0">
                <a:pos x="38" y="15"/>
              </a:cxn>
              <a:cxn ang="0">
                <a:pos x="45" y="8"/>
              </a:cxn>
              <a:cxn ang="0">
                <a:pos x="32" y="5"/>
              </a:cxn>
              <a:cxn ang="0">
                <a:pos x="19" y="8"/>
              </a:cxn>
              <a:cxn ang="0">
                <a:pos x="45" y="56"/>
              </a:cxn>
              <a:cxn ang="0">
                <a:pos x="38" y="49"/>
              </a:cxn>
              <a:cxn ang="0">
                <a:pos x="32" y="50"/>
              </a:cxn>
              <a:cxn ang="0">
                <a:pos x="26" y="49"/>
              </a:cxn>
              <a:cxn ang="0">
                <a:pos x="19" y="56"/>
              </a:cxn>
              <a:cxn ang="0">
                <a:pos x="32" y="60"/>
              </a:cxn>
              <a:cxn ang="0">
                <a:pos x="45" y="56"/>
              </a:cxn>
              <a:cxn ang="0">
                <a:pos x="56" y="45"/>
              </a:cxn>
              <a:cxn ang="0">
                <a:pos x="59" y="32"/>
              </a:cxn>
              <a:cxn ang="0">
                <a:pos x="56" y="19"/>
              </a:cxn>
              <a:cxn ang="0">
                <a:pos x="49" y="26"/>
              </a:cxn>
              <a:cxn ang="0">
                <a:pos x="50" y="32"/>
              </a:cxn>
              <a:cxn ang="0">
                <a:pos x="49" y="38"/>
              </a:cxn>
              <a:cxn ang="0">
                <a:pos x="56" y="45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50"/>
                  <a:pt x="49" y="64"/>
                  <a:pt x="32" y="64"/>
                </a:cubicBez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4" y="14"/>
                  <a:pt x="64" y="32"/>
                </a:cubicBezTo>
                <a:close/>
                <a:moveTo>
                  <a:pt x="14" y="38"/>
                </a:moveTo>
                <a:cubicBezTo>
                  <a:pt x="14" y="36"/>
                  <a:pt x="13" y="34"/>
                  <a:pt x="13" y="32"/>
                </a:cubicBezTo>
                <a:cubicBezTo>
                  <a:pt x="13" y="30"/>
                  <a:pt x="14" y="28"/>
                  <a:pt x="14" y="26"/>
                </a:cubicBezTo>
                <a:cubicBezTo>
                  <a:pt x="8" y="19"/>
                  <a:pt x="8" y="19"/>
                  <a:pt x="8" y="19"/>
                </a:cubicBezTo>
                <a:cubicBezTo>
                  <a:pt x="6" y="23"/>
                  <a:pt x="4" y="28"/>
                  <a:pt x="4" y="32"/>
                </a:cubicBezTo>
                <a:cubicBezTo>
                  <a:pt x="4" y="37"/>
                  <a:pt x="6" y="41"/>
                  <a:pt x="8" y="45"/>
                </a:cubicBezTo>
                <a:lnTo>
                  <a:pt x="14" y="38"/>
                </a:lnTo>
                <a:close/>
                <a:moveTo>
                  <a:pt x="45" y="32"/>
                </a:moveTo>
                <a:cubicBezTo>
                  <a:pt x="45" y="25"/>
                  <a:pt x="39" y="18"/>
                  <a:pt x="32" y="18"/>
                </a:cubicBezTo>
                <a:cubicBezTo>
                  <a:pt x="24" y="18"/>
                  <a:pt x="18" y="25"/>
                  <a:pt x="18" y="32"/>
                </a:cubicBezTo>
                <a:cubicBezTo>
                  <a:pt x="18" y="40"/>
                  <a:pt x="24" y="46"/>
                  <a:pt x="32" y="46"/>
                </a:cubicBezTo>
                <a:cubicBezTo>
                  <a:pt x="39" y="46"/>
                  <a:pt x="45" y="40"/>
                  <a:pt x="45" y="32"/>
                </a:cubicBezTo>
                <a:close/>
                <a:moveTo>
                  <a:pt x="19" y="8"/>
                </a:moveTo>
                <a:cubicBezTo>
                  <a:pt x="26" y="15"/>
                  <a:pt x="26" y="15"/>
                  <a:pt x="26" y="15"/>
                </a:cubicBezTo>
                <a:cubicBezTo>
                  <a:pt x="28" y="14"/>
                  <a:pt x="30" y="14"/>
                  <a:pt x="32" y="14"/>
                </a:cubicBezTo>
                <a:cubicBezTo>
                  <a:pt x="34" y="14"/>
                  <a:pt x="36" y="14"/>
                  <a:pt x="38" y="15"/>
                </a:cubicBezTo>
                <a:cubicBezTo>
                  <a:pt x="45" y="8"/>
                  <a:pt x="45" y="8"/>
                  <a:pt x="45" y="8"/>
                </a:cubicBezTo>
                <a:cubicBezTo>
                  <a:pt x="41" y="6"/>
                  <a:pt x="36" y="5"/>
                  <a:pt x="32" y="5"/>
                </a:cubicBezTo>
                <a:cubicBezTo>
                  <a:pt x="27" y="5"/>
                  <a:pt x="23" y="6"/>
                  <a:pt x="19" y="8"/>
                </a:cubicBezTo>
                <a:close/>
                <a:moveTo>
                  <a:pt x="45" y="56"/>
                </a:moveTo>
                <a:cubicBezTo>
                  <a:pt x="38" y="49"/>
                  <a:pt x="38" y="49"/>
                  <a:pt x="38" y="49"/>
                </a:cubicBezTo>
                <a:cubicBezTo>
                  <a:pt x="36" y="50"/>
                  <a:pt x="34" y="50"/>
                  <a:pt x="32" y="50"/>
                </a:cubicBezTo>
                <a:cubicBezTo>
                  <a:pt x="30" y="50"/>
                  <a:pt x="28" y="50"/>
                  <a:pt x="26" y="49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8"/>
                  <a:pt x="27" y="60"/>
                  <a:pt x="32" y="60"/>
                </a:cubicBezTo>
                <a:cubicBezTo>
                  <a:pt x="36" y="60"/>
                  <a:pt x="41" y="58"/>
                  <a:pt x="45" y="56"/>
                </a:cubicBezTo>
                <a:close/>
                <a:moveTo>
                  <a:pt x="56" y="45"/>
                </a:moveTo>
                <a:cubicBezTo>
                  <a:pt x="58" y="41"/>
                  <a:pt x="59" y="37"/>
                  <a:pt x="59" y="32"/>
                </a:cubicBezTo>
                <a:cubicBezTo>
                  <a:pt x="59" y="28"/>
                  <a:pt x="58" y="23"/>
                  <a:pt x="56" y="19"/>
                </a:cubicBezTo>
                <a:cubicBezTo>
                  <a:pt x="49" y="26"/>
                  <a:pt x="49" y="26"/>
                  <a:pt x="49" y="26"/>
                </a:cubicBezTo>
                <a:cubicBezTo>
                  <a:pt x="50" y="28"/>
                  <a:pt x="50" y="30"/>
                  <a:pt x="50" y="32"/>
                </a:cubicBezTo>
                <a:cubicBezTo>
                  <a:pt x="50" y="34"/>
                  <a:pt x="50" y="36"/>
                  <a:pt x="49" y="38"/>
                </a:cubicBezTo>
                <a:lnTo>
                  <a:pt x="56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5" name="Freeform 116"/>
          <p:cNvSpPr>
            <a:spLocks noEditPoints="1"/>
          </p:cNvSpPr>
          <p:nvPr/>
        </p:nvSpPr>
        <p:spPr bwMode="auto">
          <a:xfrm>
            <a:off x="9428545" y="3526631"/>
            <a:ext cx="196850" cy="15875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6" name="Freeform 117"/>
          <p:cNvSpPr>
            <a:spLocks noEditPoints="1"/>
          </p:cNvSpPr>
          <p:nvPr/>
        </p:nvSpPr>
        <p:spPr bwMode="auto">
          <a:xfrm>
            <a:off x="9920670" y="3512344"/>
            <a:ext cx="188913" cy="182563"/>
          </a:xfrm>
          <a:custGeom>
            <a:avLst/>
            <a:gdLst/>
            <a:ahLst/>
            <a:cxnLst>
              <a:cxn ang="0">
                <a:pos x="6" y="13"/>
              </a:cxn>
              <a:cxn ang="0">
                <a:pos x="6" y="13"/>
              </a:cxn>
              <a:cxn ang="0">
                <a:pos x="0" y="7"/>
              </a:cxn>
              <a:cxn ang="0">
                <a:pos x="6" y="0"/>
              </a:cxn>
              <a:cxn ang="0">
                <a:pos x="13" y="7"/>
              </a:cxn>
              <a:cxn ang="0">
                <a:pos x="6" y="13"/>
              </a:cxn>
              <a:cxn ang="0">
                <a:pos x="12" y="53"/>
              </a:cxn>
              <a:cxn ang="0">
                <a:pos x="0" y="53"/>
              </a:cxn>
              <a:cxn ang="0">
                <a:pos x="0" y="17"/>
              </a:cxn>
              <a:cxn ang="0">
                <a:pos x="12" y="17"/>
              </a:cxn>
              <a:cxn ang="0">
                <a:pos x="12" y="53"/>
              </a:cxn>
              <a:cxn ang="0">
                <a:pos x="55" y="53"/>
              </a:cxn>
              <a:cxn ang="0">
                <a:pos x="43" y="53"/>
              </a:cxn>
              <a:cxn ang="0">
                <a:pos x="43" y="34"/>
              </a:cxn>
              <a:cxn ang="0">
                <a:pos x="37" y="26"/>
              </a:cxn>
              <a:cxn ang="0">
                <a:pos x="31" y="30"/>
              </a:cxn>
              <a:cxn ang="0">
                <a:pos x="30" y="33"/>
              </a:cxn>
              <a:cxn ang="0">
                <a:pos x="30" y="53"/>
              </a:cxn>
              <a:cxn ang="0">
                <a:pos x="19" y="53"/>
              </a:cxn>
              <a:cxn ang="0">
                <a:pos x="19" y="17"/>
              </a:cxn>
              <a:cxn ang="0">
                <a:pos x="30" y="17"/>
              </a:cxn>
              <a:cxn ang="0">
                <a:pos x="30" y="23"/>
              </a:cxn>
              <a:cxn ang="0">
                <a:pos x="30" y="23"/>
              </a:cxn>
              <a:cxn ang="0">
                <a:pos x="41" y="17"/>
              </a:cxn>
              <a:cxn ang="0">
                <a:pos x="55" y="33"/>
              </a:cxn>
              <a:cxn ang="0">
                <a:pos x="55" y="53"/>
              </a:cxn>
            </a:cxnLst>
            <a:rect l="0" t="0" r="r" b="b"/>
            <a:pathLst>
              <a:path w="55" h="53">
                <a:moveTo>
                  <a:pt x="6" y="13"/>
                </a:moveTo>
                <a:cubicBezTo>
                  <a:pt x="6" y="13"/>
                  <a:pt x="6" y="13"/>
                  <a:pt x="6" y="13"/>
                </a:cubicBezTo>
                <a:cubicBezTo>
                  <a:pt x="2" y="13"/>
                  <a:pt x="0" y="10"/>
                  <a:pt x="0" y="7"/>
                </a:cubicBezTo>
                <a:cubicBezTo>
                  <a:pt x="0" y="3"/>
                  <a:pt x="2" y="0"/>
                  <a:pt x="6" y="0"/>
                </a:cubicBezTo>
                <a:cubicBezTo>
                  <a:pt x="10" y="0"/>
                  <a:pt x="13" y="3"/>
                  <a:pt x="13" y="7"/>
                </a:cubicBezTo>
                <a:cubicBezTo>
                  <a:pt x="13" y="10"/>
                  <a:pt x="10" y="13"/>
                  <a:pt x="6" y="13"/>
                </a:cubicBezTo>
                <a:close/>
                <a:moveTo>
                  <a:pt x="12" y="53"/>
                </a:moveTo>
                <a:cubicBezTo>
                  <a:pt x="0" y="53"/>
                  <a:pt x="0" y="53"/>
                  <a:pt x="0" y="53"/>
                </a:cubicBezTo>
                <a:cubicBezTo>
                  <a:pt x="0" y="17"/>
                  <a:pt x="0" y="17"/>
                  <a:pt x="0" y="17"/>
                </a:cubicBezTo>
                <a:cubicBezTo>
                  <a:pt x="12" y="17"/>
                  <a:pt x="12" y="17"/>
                  <a:pt x="12" y="17"/>
                </a:cubicBezTo>
                <a:lnTo>
                  <a:pt x="12" y="53"/>
                </a:lnTo>
                <a:close/>
                <a:moveTo>
                  <a:pt x="55" y="53"/>
                </a:moveTo>
                <a:cubicBezTo>
                  <a:pt x="43" y="53"/>
                  <a:pt x="43" y="53"/>
                  <a:pt x="43" y="53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29"/>
                  <a:pt x="41" y="26"/>
                  <a:pt x="37" y="26"/>
                </a:cubicBezTo>
                <a:cubicBezTo>
                  <a:pt x="34" y="26"/>
                  <a:pt x="32" y="28"/>
                  <a:pt x="31" y="30"/>
                </a:cubicBezTo>
                <a:cubicBezTo>
                  <a:pt x="31" y="31"/>
                  <a:pt x="30" y="32"/>
                  <a:pt x="30" y="33"/>
                </a:cubicBezTo>
                <a:cubicBezTo>
                  <a:pt x="30" y="53"/>
                  <a:pt x="30" y="53"/>
                  <a:pt x="30" y="53"/>
                </a:cubicBezTo>
                <a:cubicBezTo>
                  <a:pt x="19" y="53"/>
                  <a:pt x="19" y="53"/>
                  <a:pt x="19" y="53"/>
                </a:cubicBezTo>
                <a:cubicBezTo>
                  <a:pt x="19" y="21"/>
                  <a:pt x="19" y="17"/>
                  <a:pt x="19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2" y="20"/>
                  <a:pt x="35" y="17"/>
                  <a:pt x="41" y="17"/>
                </a:cubicBezTo>
                <a:cubicBezTo>
                  <a:pt x="49" y="17"/>
                  <a:pt x="55" y="22"/>
                  <a:pt x="55" y="33"/>
                </a:cubicBezTo>
                <a:lnTo>
                  <a:pt x="55" y="5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7" name="Freeform 118"/>
          <p:cNvSpPr>
            <a:spLocks noEditPoints="1"/>
          </p:cNvSpPr>
          <p:nvPr/>
        </p:nvSpPr>
        <p:spPr bwMode="auto">
          <a:xfrm>
            <a:off x="10373930" y="3512344"/>
            <a:ext cx="219075" cy="173038"/>
          </a:xfrm>
          <a:custGeom>
            <a:avLst/>
            <a:gdLst/>
            <a:ahLst/>
            <a:cxnLst>
              <a:cxn ang="0">
                <a:pos x="58" y="50"/>
              </a:cxn>
              <a:cxn ang="0">
                <a:pos x="0" y="44"/>
              </a:cxn>
              <a:cxn ang="0">
                <a:pos x="5" y="0"/>
              </a:cxn>
              <a:cxn ang="0">
                <a:pos x="64" y="5"/>
              </a:cxn>
              <a:cxn ang="0">
                <a:pos x="59" y="15"/>
              </a:cxn>
              <a:cxn ang="0">
                <a:pos x="5" y="13"/>
              </a:cxn>
              <a:cxn ang="0">
                <a:pos x="4" y="44"/>
              </a:cxn>
              <a:cxn ang="0">
                <a:pos x="58" y="45"/>
              </a:cxn>
              <a:cxn ang="0">
                <a:pos x="59" y="15"/>
              </a:cxn>
              <a:cxn ang="0">
                <a:pos x="12" y="23"/>
              </a:cxn>
              <a:cxn ang="0">
                <a:pos x="9" y="21"/>
              </a:cxn>
              <a:cxn ang="0">
                <a:pos x="10" y="18"/>
              </a:cxn>
              <a:cxn ang="0">
                <a:pos x="13" y="19"/>
              </a:cxn>
              <a:cxn ang="0">
                <a:pos x="13" y="31"/>
              </a:cxn>
              <a:cxn ang="0">
                <a:pos x="10" y="32"/>
              </a:cxn>
              <a:cxn ang="0">
                <a:pos x="9" y="28"/>
              </a:cxn>
              <a:cxn ang="0">
                <a:pos x="12" y="27"/>
              </a:cxn>
              <a:cxn ang="0">
                <a:pos x="13" y="31"/>
              </a:cxn>
              <a:cxn ang="0">
                <a:pos x="12" y="41"/>
              </a:cxn>
              <a:cxn ang="0">
                <a:pos x="9" y="40"/>
              </a:cxn>
              <a:cxn ang="0">
                <a:pos x="10" y="36"/>
              </a:cxn>
              <a:cxn ang="0">
                <a:pos x="13" y="37"/>
              </a:cxn>
              <a:cxn ang="0">
                <a:pos x="55" y="21"/>
              </a:cxn>
              <a:cxn ang="0">
                <a:pos x="19" y="23"/>
              </a:cxn>
              <a:cxn ang="0">
                <a:pos x="18" y="19"/>
              </a:cxn>
              <a:cxn ang="0">
                <a:pos x="53" y="18"/>
              </a:cxn>
              <a:cxn ang="0">
                <a:pos x="55" y="21"/>
              </a:cxn>
              <a:cxn ang="0">
                <a:pos x="53" y="32"/>
              </a:cxn>
              <a:cxn ang="0">
                <a:pos x="18" y="31"/>
              </a:cxn>
              <a:cxn ang="0">
                <a:pos x="19" y="27"/>
              </a:cxn>
              <a:cxn ang="0">
                <a:pos x="55" y="28"/>
              </a:cxn>
              <a:cxn ang="0">
                <a:pos x="55" y="40"/>
              </a:cxn>
              <a:cxn ang="0">
                <a:pos x="19" y="41"/>
              </a:cxn>
              <a:cxn ang="0">
                <a:pos x="18" y="37"/>
              </a:cxn>
              <a:cxn ang="0">
                <a:pos x="53" y="36"/>
              </a:cxn>
              <a:cxn ang="0">
                <a:pos x="55" y="40"/>
              </a:cxn>
            </a:cxnLst>
            <a:rect l="0" t="0" r="r" b="b"/>
            <a:pathLst>
              <a:path w="64" h="50">
                <a:moveTo>
                  <a:pt x="64" y="44"/>
                </a:moveTo>
                <a:cubicBezTo>
                  <a:pt x="64" y="47"/>
                  <a:pt x="61" y="50"/>
                  <a:pt x="58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61" y="0"/>
                  <a:pt x="64" y="2"/>
                  <a:pt x="64" y="5"/>
                </a:cubicBezTo>
                <a:lnTo>
                  <a:pt x="64" y="44"/>
                </a:lnTo>
                <a:close/>
                <a:moveTo>
                  <a:pt x="59" y="15"/>
                </a:moveTo>
                <a:cubicBezTo>
                  <a:pt x="59" y="14"/>
                  <a:pt x="59" y="13"/>
                  <a:pt x="58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5"/>
                  <a:pt x="5" y="45"/>
                  <a:pt x="5" y="45"/>
                </a:cubicBezTo>
                <a:cubicBezTo>
                  <a:pt x="58" y="45"/>
                  <a:pt x="58" y="45"/>
                  <a:pt x="58" y="45"/>
                </a:cubicBezTo>
                <a:cubicBezTo>
                  <a:pt x="59" y="45"/>
                  <a:pt x="59" y="45"/>
                  <a:pt x="59" y="44"/>
                </a:cubicBezTo>
                <a:lnTo>
                  <a:pt x="59" y="15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55" y="21"/>
                </a:moveTo>
                <a:cubicBezTo>
                  <a:pt x="55" y="22"/>
                  <a:pt x="54" y="23"/>
                  <a:pt x="53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8"/>
                  <a:pt x="55" y="19"/>
                  <a:pt x="55" y="19"/>
                </a:cubicBezTo>
                <a:lnTo>
                  <a:pt x="55" y="21"/>
                </a:lnTo>
                <a:close/>
                <a:moveTo>
                  <a:pt x="55" y="31"/>
                </a:moveTo>
                <a:cubicBezTo>
                  <a:pt x="55" y="31"/>
                  <a:pt x="54" y="32"/>
                  <a:pt x="53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53" y="27"/>
                  <a:pt x="53" y="27"/>
                  <a:pt x="53" y="27"/>
                </a:cubicBezTo>
                <a:cubicBezTo>
                  <a:pt x="54" y="27"/>
                  <a:pt x="55" y="28"/>
                  <a:pt x="55" y="28"/>
                </a:cubicBezTo>
                <a:lnTo>
                  <a:pt x="55" y="31"/>
                </a:lnTo>
                <a:close/>
                <a:moveTo>
                  <a:pt x="55" y="40"/>
                </a:moveTo>
                <a:cubicBezTo>
                  <a:pt x="55" y="40"/>
                  <a:pt x="54" y="41"/>
                  <a:pt x="53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4" y="36"/>
                  <a:pt x="55" y="37"/>
                  <a:pt x="55" y="37"/>
                </a:cubicBezTo>
                <a:lnTo>
                  <a:pt x="55" y="4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8" name="Freeform 119"/>
          <p:cNvSpPr>
            <a:spLocks noEditPoints="1"/>
          </p:cNvSpPr>
          <p:nvPr/>
        </p:nvSpPr>
        <p:spPr bwMode="auto">
          <a:xfrm>
            <a:off x="1584707" y="3966369"/>
            <a:ext cx="141288" cy="174625"/>
          </a:xfrm>
          <a:custGeom>
            <a:avLst/>
            <a:gdLst/>
            <a:ahLst/>
            <a:cxnLst>
              <a:cxn ang="0">
                <a:pos x="41" y="47"/>
              </a:cxn>
              <a:cxn ang="0">
                <a:pos x="37" y="51"/>
              </a:cxn>
              <a:cxn ang="0">
                <a:pos x="3" y="51"/>
              </a:cxn>
              <a:cxn ang="0">
                <a:pos x="0" y="47"/>
              </a:cxn>
              <a:cxn ang="0">
                <a:pos x="0" y="27"/>
              </a:cxn>
              <a:cxn ang="0">
                <a:pos x="3" y="23"/>
              </a:cxn>
              <a:cxn ang="0">
                <a:pos x="4" y="23"/>
              </a:cxn>
              <a:cxn ang="0">
                <a:pos x="4" y="16"/>
              </a:cxn>
              <a:cxn ang="0">
                <a:pos x="20" y="0"/>
              </a:cxn>
              <a:cxn ang="0">
                <a:pos x="36" y="16"/>
              </a:cxn>
              <a:cxn ang="0">
                <a:pos x="36" y="23"/>
              </a:cxn>
              <a:cxn ang="0">
                <a:pos x="37" y="23"/>
              </a:cxn>
              <a:cxn ang="0">
                <a:pos x="41" y="27"/>
              </a:cxn>
              <a:cxn ang="0">
                <a:pos x="41" y="47"/>
              </a:cxn>
              <a:cxn ang="0">
                <a:pos x="29" y="23"/>
              </a:cxn>
              <a:cxn ang="0">
                <a:pos x="29" y="16"/>
              </a:cxn>
              <a:cxn ang="0">
                <a:pos x="20" y="7"/>
              </a:cxn>
              <a:cxn ang="0">
                <a:pos x="11" y="16"/>
              </a:cxn>
              <a:cxn ang="0">
                <a:pos x="11" y="23"/>
              </a:cxn>
              <a:cxn ang="0">
                <a:pos x="29" y="23"/>
              </a:cxn>
            </a:cxnLst>
            <a:rect l="0" t="0" r="r" b="b"/>
            <a:pathLst>
              <a:path w="41" h="51">
                <a:moveTo>
                  <a:pt x="41" y="47"/>
                </a:moveTo>
                <a:cubicBezTo>
                  <a:pt x="41" y="49"/>
                  <a:pt x="39" y="51"/>
                  <a:pt x="37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51"/>
                  <a:pt x="0" y="49"/>
                  <a:pt x="0" y="4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1" y="23"/>
                  <a:pt x="3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8"/>
                  <a:pt x="12" y="0"/>
                  <a:pt x="20" y="0"/>
                </a:cubicBezTo>
                <a:cubicBezTo>
                  <a:pt x="29" y="0"/>
                  <a:pt x="36" y="8"/>
                  <a:pt x="36" y="16"/>
                </a:cubicBezTo>
                <a:cubicBezTo>
                  <a:pt x="36" y="23"/>
                  <a:pt x="36" y="23"/>
                  <a:pt x="36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9" y="23"/>
                  <a:pt x="41" y="25"/>
                  <a:pt x="41" y="27"/>
                </a:cubicBezTo>
                <a:lnTo>
                  <a:pt x="41" y="47"/>
                </a:lnTo>
                <a:close/>
                <a:moveTo>
                  <a:pt x="29" y="23"/>
                </a:moveTo>
                <a:cubicBezTo>
                  <a:pt x="29" y="16"/>
                  <a:pt x="29" y="16"/>
                  <a:pt x="29" y="16"/>
                </a:cubicBezTo>
                <a:cubicBezTo>
                  <a:pt x="29" y="11"/>
                  <a:pt x="25" y="7"/>
                  <a:pt x="20" y="7"/>
                </a:cubicBezTo>
                <a:cubicBezTo>
                  <a:pt x="15" y="7"/>
                  <a:pt x="11" y="11"/>
                  <a:pt x="11" y="16"/>
                </a:cubicBezTo>
                <a:cubicBezTo>
                  <a:pt x="11" y="23"/>
                  <a:pt x="11" y="23"/>
                  <a:pt x="11" y="23"/>
                </a:cubicBezTo>
                <a:lnTo>
                  <a:pt x="29" y="2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9" name="Freeform 120"/>
          <p:cNvSpPr/>
          <p:nvPr/>
        </p:nvSpPr>
        <p:spPr bwMode="auto">
          <a:xfrm>
            <a:off x="2003807" y="3958431"/>
            <a:ext cx="219075" cy="196850"/>
          </a:xfrm>
          <a:custGeom>
            <a:avLst/>
            <a:gdLst/>
            <a:ahLst/>
            <a:cxnLst>
              <a:cxn ang="0">
                <a:pos x="59" y="54"/>
              </a:cxn>
              <a:cxn ang="0">
                <a:pos x="58" y="57"/>
              </a:cxn>
              <a:cxn ang="0">
                <a:pos x="57" y="57"/>
              </a:cxn>
              <a:cxn ang="0">
                <a:pos x="56" y="56"/>
              </a:cxn>
              <a:cxn ang="0">
                <a:pos x="56" y="54"/>
              </a:cxn>
              <a:cxn ang="0">
                <a:pos x="56" y="50"/>
              </a:cxn>
              <a:cxn ang="0">
                <a:pos x="31" y="30"/>
              </a:cxn>
              <a:cxn ang="0">
                <a:pos x="23" y="30"/>
              </a:cxn>
              <a:cxn ang="0">
                <a:pos x="23" y="39"/>
              </a:cxn>
              <a:cxn ang="0">
                <a:pos x="20" y="41"/>
              </a:cxn>
              <a:cxn ang="0">
                <a:pos x="19" y="40"/>
              </a:cxn>
              <a:cxn ang="0">
                <a:pos x="0" y="22"/>
              </a:cxn>
              <a:cxn ang="0">
                <a:pos x="0" y="21"/>
              </a:cxn>
              <a:cxn ang="0">
                <a:pos x="0" y="19"/>
              </a:cxn>
              <a:cxn ang="0">
                <a:pos x="19" y="1"/>
              </a:cxn>
              <a:cxn ang="0">
                <a:pos x="20" y="0"/>
              </a:cxn>
              <a:cxn ang="0">
                <a:pos x="23" y="2"/>
              </a:cxn>
              <a:cxn ang="0">
                <a:pos x="23" y="11"/>
              </a:cxn>
              <a:cxn ang="0">
                <a:pos x="31" y="11"/>
              </a:cxn>
              <a:cxn ang="0">
                <a:pos x="62" y="26"/>
              </a:cxn>
              <a:cxn ang="0">
                <a:pos x="64" y="38"/>
              </a:cxn>
              <a:cxn ang="0">
                <a:pos x="59" y="54"/>
              </a:cxn>
            </a:cxnLst>
            <a:rect l="0" t="0" r="r" b="b"/>
            <a:pathLst>
              <a:path w="64" h="57">
                <a:moveTo>
                  <a:pt x="59" y="54"/>
                </a:moveTo>
                <a:cubicBezTo>
                  <a:pt x="59" y="55"/>
                  <a:pt x="58" y="56"/>
                  <a:pt x="58" y="57"/>
                </a:cubicBezTo>
                <a:cubicBezTo>
                  <a:pt x="58" y="57"/>
                  <a:pt x="57" y="57"/>
                  <a:pt x="57" y="57"/>
                </a:cubicBezTo>
                <a:cubicBezTo>
                  <a:pt x="56" y="57"/>
                  <a:pt x="56" y="57"/>
                  <a:pt x="56" y="56"/>
                </a:cubicBezTo>
                <a:cubicBezTo>
                  <a:pt x="56" y="55"/>
                  <a:pt x="56" y="55"/>
                  <a:pt x="56" y="54"/>
                </a:cubicBezTo>
                <a:cubicBezTo>
                  <a:pt x="56" y="53"/>
                  <a:pt x="56" y="51"/>
                  <a:pt x="56" y="50"/>
                </a:cubicBezTo>
                <a:cubicBezTo>
                  <a:pt x="56" y="33"/>
                  <a:pt x="46" y="30"/>
                  <a:pt x="31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40"/>
                  <a:pt x="22" y="41"/>
                  <a:pt x="20" y="41"/>
                </a:cubicBezTo>
                <a:cubicBezTo>
                  <a:pt x="20" y="41"/>
                  <a:pt x="19" y="41"/>
                  <a:pt x="19" y="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20"/>
                  <a:pt x="0" y="19"/>
                  <a:pt x="0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ubicBezTo>
                  <a:pt x="22" y="0"/>
                  <a:pt x="23" y="1"/>
                  <a:pt x="23" y="2"/>
                </a:cubicBezTo>
                <a:cubicBezTo>
                  <a:pt x="23" y="11"/>
                  <a:pt x="23" y="11"/>
                  <a:pt x="23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42" y="11"/>
                  <a:pt x="57" y="14"/>
                  <a:pt x="62" y="26"/>
                </a:cubicBezTo>
                <a:cubicBezTo>
                  <a:pt x="63" y="30"/>
                  <a:pt x="64" y="34"/>
                  <a:pt x="64" y="38"/>
                </a:cubicBezTo>
                <a:cubicBezTo>
                  <a:pt x="64" y="43"/>
                  <a:pt x="61" y="49"/>
                  <a:pt x="59" y="5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0" name="Freeform 122"/>
          <p:cNvSpPr>
            <a:spLocks noEditPoints="1"/>
          </p:cNvSpPr>
          <p:nvPr/>
        </p:nvSpPr>
        <p:spPr bwMode="auto">
          <a:xfrm>
            <a:off x="2992820" y="3952081"/>
            <a:ext cx="141288" cy="203200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1" name="Freeform 123"/>
          <p:cNvSpPr>
            <a:spLocks noEditPoints="1"/>
          </p:cNvSpPr>
          <p:nvPr/>
        </p:nvSpPr>
        <p:spPr bwMode="auto">
          <a:xfrm>
            <a:off x="3488120" y="3966369"/>
            <a:ext cx="188913" cy="188913"/>
          </a:xfrm>
          <a:custGeom>
            <a:avLst/>
            <a:gdLst/>
            <a:ahLst/>
            <a:cxnLst>
              <a:cxn ang="0">
                <a:pos x="55" y="45"/>
              </a:cxn>
              <a:cxn ang="0">
                <a:pos x="44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1"/>
              </a:cxn>
              <a:cxn ang="0">
                <a:pos x="10" y="0"/>
              </a:cxn>
              <a:cxn ang="0">
                <a:pos x="44" y="0"/>
              </a:cxn>
              <a:cxn ang="0">
                <a:pos x="55" y="11"/>
              </a:cxn>
              <a:cxn ang="0">
                <a:pos x="55" y="45"/>
              </a:cxn>
              <a:cxn ang="0">
                <a:pos x="45" y="25"/>
              </a:cxn>
              <a:cxn ang="0">
                <a:pos x="43" y="23"/>
              </a:cxn>
              <a:cxn ang="0">
                <a:pos x="11" y="23"/>
              </a:cxn>
              <a:cxn ang="0">
                <a:pos x="9" y="25"/>
              </a:cxn>
              <a:cxn ang="0">
                <a:pos x="9" y="30"/>
              </a:cxn>
              <a:cxn ang="0">
                <a:pos x="11" y="32"/>
              </a:cxn>
              <a:cxn ang="0">
                <a:pos x="43" y="32"/>
              </a:cxn>
              <a:cxn ang="0">
                <a:pos x="45" y="30"/>
              </a:cxn>
              <a:cxn ang="0">
                <a:pos x="45" y="25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1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1"/>
                </a:cubicBezTo>
                <a:lnTo>
                  <a:pt x="55" y="45"/>
                </a:lnTo>
                <a:close/>
                <a:moveTo>
                  <a:pt x="45" y="25"/>
                </a:moveTo>
                <a:cubicBezTo>
                  <a:pt x="45" y="24"/>
                  <a:pt x="44" y="23"/>
                  <a:pt x="43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9" y="24"/>
                  <a:pt x="9" y="25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1"/>
                  <a:pt x="10" y="32"/>
                  <a:pt x="11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4" y="32"/>
                  <a:pt x="45" y="31"/>
                  <a:pt x="45" y="30"/>
                </a:cubicBezTo>
                <a:lnTo>
                  <a:pt x="45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2" name="Freeform 124"/>
          <p:cNvSpPr>
            <a:spLocks noEditPoints="1"/>
          </p:cNvSpPr>
          <p:nvPr/>
        </p:nvSpPr>
        <p:spPr bwMode="auto">
          <a:xfrm>
            <a:off x="3983420" y="3983831"/>
            <a:ext cx="233363" cy="157163"/>
          </a:xfrm>
          <a:custGeom>
            <a:avLst/>
            <a:gdLst/>
            <a:ahLst/>
            <a:cxnLst>
              <a:cxn ang="0">
                <a:pos x="68" y="43"/>
              </a:cxn>
              <a:cxn ang="0">
                <a:pos x="66" y="46"/>
              </a:cxn>
              <a:cxn ang="0">
                <a:pos x="2" y="46"/>
              </a:cxn>
              <a:cxn ang="0">
                <a:pos x="0" y="43"/>
              </a:cxn>
              <a:cxn ang="0">
                <a:pos x="0" y="2"/>
              </a:cxn>
              <a:cxn ang="0">
                <a:pos x="2" y="0"/>
              </a:cxn>
              <a:cxn ang="0">
                <a:pos x="66" y="0"/>
              </a:cxn>
              <a:cxn ang="0">
                <a:pos x="68" y="2"/>
              </a:cxn>
              <a:cxn ang="0">
                <a:pos x="68" y="43"/>
              </a:cxn>
              <a:cxn ang="0">
                <a:pos x="64" y="14"/>
              </a:cxn>
              <a:cxn ang="0">
                <a:pos x="55" y="4"/>
              </a:cxn>
              <a:cxn ang="0">
                <a:pos x="13" y="4"/>
              </a:cxn>
              <a:cxn ang="0">
                <a:pos x="4" y="14"/>
              </a:cxn>
              <a:cxn ang="0">
                <a:pos x="4" y="32"/>
              </a:cxn>
              <a:cxn ang="0">
                <a:pos x="13" y="41"/>
              </a:cxn>
              <a:cxn ang="0">
                <a:pos x="55" y="41"/>
              </a:cxn>
              <a:cxn ang="0">
                <a:pos x="64" y="32"/>
              </a:cxn>
              <a:cxn ang="0">
                <a:pos x="64" y="14"/>
              </a:cxn>
              <a:cxn ang="0">
                <a:pos x="34" y="38"/>
              </a:cxn>
              <a:cxn ang="0">
                <a:pos x="23" y="23"/>
              </a:cxn>
              <a:cxn ang="0">
                <a:pos x="34" y="8"/>
              </a:cxn>
              <a:cxn ang="0">
                <a:pos x="45" y="23"/>
              </a:cxn>
              <a:cxn ang="0">
                <a:pos x="34" y="38"/>
              </a:cxn>
              <a:cxn ang="0">
                <a:pos x="41" y="32"/>
              </a:cxn>
              <a:cxn ang="0">
                <a:pos x="41" y="28"/>
              </a:cxn>
              <a:cxn ang="0">
                <a:pos x="36" y="28"/>
              </a:cxn>
              <a:cxn ang="0">
                <a:pos x="36" y="12"/>
              </a:cxn>
              <a:cxn ang="0">
                <a:pos x="32" y="12"/>
              </a:cxn>
              <a:cxn ang="0">
                <a:pos x="27" y="17"/>
              </a:cxn>
              <a:cxn ang="0">
                <a:pos x="30" y="20"/>
              </a:cxn>
              <a:cxn ang="0">
                <a:pos x="32" y="18"/>
              </a:cxn>
              <a:cxn ang="0">
                <a:pos x="32" y="18"/>
              </a:cxn>
              <a:cxn ang="0">
                <a:pos x="32" y="28"/>
              </a:cxn>
              <a:cxn ang="0">
                <a:pos x="27" y="28"/>
              </a:cxn>
              <a:cxn ang="0">
                <a:pos x="27" y="32"/>
              </a:cxn>
              <a:cxn ang="0">
                <a:pos x="41" y="32"/>
              </a:cxn>
            </a:cxnLst>
            <a:rect l="0" t="0" r="r" b="b"/>
            <a:pathLst>
              <a:path w="68" h="46">
                <a:moveTo>
                  <a:pt x="68" y="43"/>
                </a:moveTo>
                <a:cubicBezTo>
                  <a:pt x="68" y="45"/>
                  <a:pt x="67" y="46"/>
                  <a:pt x="66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7" y="0"/>
                  <a:pt x="68" y="1"/>
                  <a:pt x="68" y="2"/>
                </a:cubicBezTo>
                <a:lnTo>
                  <a:pt x="68" y="43"/>
                </a:lnTo>
                <a:close/>
                <a:moveTo>
                  <a:pt x="64" y="14"/>
                </a:moveTo>
                <a:cubicBezTo>
                  <a:pt x="59" y="14"/>
                  <a:pt x="55" y="10"/>
                  <a:pt x="55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10"/>
                  <a:pt x="9" y="14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9" y="32"/>
                  <a:pt x="13" y="36"/>
                  <a:pt x="13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5" y="36"/>
                  <a:pt x="59" y="32"/>
                  <a:pt x="64" y="32"/>
                </a:cubicBezTo>
                <a:lnTo>
                  <a:pt x="64" y="14"/>
                </a:lnTo>
                <a:close/>
                <a:moveTo>
                  <a:pt x="34" y="38"/>
                </a:moveTo>
                <a:cubicBezTo>
                  <a:pt x="27" y="38"/>
                  <a:pt x="23" y="29"/>
                  <a:pt x="23" y="23"/>
                </a:cubicBezTo>
                <a:cubicBezTo>
                  <a:pt x="23" y="16"/>
                  <a:pt x="27" y="8"/>
                  <a:pt x="34" y="8"/>
                </a:cubicBezTo>
                <a:cubicBezTo>
                  <a:pt x="42" y="8"/>
                  <a:pt x="45" y="16"/>
                  <a:pt x="45" y="23"/>
                </a:cubicBezTo>
                <a:cubicBezTo>
                  <a:pt x="45" y="29"/>
                  <a:pt x="42" y="38"/>
                  <a:pt x="34" y="38"/>
                </a:cubicBezTo>
                <a:close/>
                <a:moveTo>
                  <a:pt x="41" y="32"/>
                </a:moveTo>
                <a:cubicBezTo>
                  <a:pt x="41" y="28"/>
                  <a:pt x="41" y="28"/>
                  <a:pt x="41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12"/>
                  <a:pt x="36" y="12"/>
                  <a:pt x="36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27" y="17"/>
                  <a:pt x="27" y="17"/>
                  <a:pt x="27" y="17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1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28"/>
                  <a:pt x="32" y="28"/>
                  <a:pt x="32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32"/>
                  <a:pt x="27" y="32"/>
                  <a:pt x="27" y="32"/>
                </a:cubicBezTo>
                <a:lnTo>
                  <a:pt x="41" y="3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3" name="Freeform 125"/>
          <p:cNvSpPr>
            <a:spLocks noEditPoints="1"/>
          </p:cNvSpPr>
          <p:nvPr/>
        </p:nvSpPr>
        <p:spPr bwMode="auto">
          <a:xfrm>
            <a:off x="4477132" y="3983831"/>
            <a:ext cx="188913" cy="157163"/>
          </a:xfrm>
          <a:custGeom>
            <a:avLst/>
            <a:gdLst/>
            <a:ahLst/>
            <a:cxnLst>
              <a:cxn ang="0">
                <a:pos x="55" y="7"/>
              </a:cxn>
              <a:cxn ang="0">
                <a:pos x="52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52" y="0"/>
              </a:cxn>
              <a:cxn ang="0">
                <a:pos x="55" y="2"/>
              </a:cxn>
              <a:cxn ang="0">
                <a:pos x="55" y="7"/>
              </a:cxn>
              <a:cxn ang="0">
                <a:pos x="55" y="25"/>
              </a:cxn>
              <a:cxn ang="0">
                <a:pos x="52" y="27"/>
              </a:cxn>
              <a:cxn ang="0">
                <a:pos x="2" y="27"/>
              </a:cxn>
              <a:cxn ang="0">
                <a:pos x="0" y="25"/>
              </a:cxn>
              <a:cxn ang="0">
                <a:pos x="0" y="20"/>
              </a:cxn>
              <a:cxn ang="0">
                <a:pos x="2" y="18"/>
              </a:cxn>
              <a:cxn ang="0">
                <a:pos x="52" y="18"/>
              </a:cxn>
              <a:cxn ang="0">
                <a:pos x="55" y="20"/>
              </a:cxn>
              <a:cxn ang="0">
                <a:pos x="55" y="25"/>
              </a:cxn>
              <a:cxn ang="0">
                <a:pos x="55" y="43"/>
              </a:cxn>
              <a:cxn ang="0">
                <a:pos x="52" y="46"/>
              </a:cxn>
              <a:cxn ang="0">
                <a:pos x="2" y="46"/>
              </a:cxn>
              <a:cxn ang="0">
                <a:pos x="0" y="43"/>
              </a:cxn>
              <a:cxn ang="0">
                <a:pos x="0" y="39"/>
              </a:cxn>
              <a:cxn ang="0">
                <a:pos x="2" y="36"/>
              </a:cxn>
              <a:cxn ang="0">
                <a:pos x="52" y="36"/>
              </a:cxn>
              <a:cxn ang="0">
                <a:pos x="55" y="39"/>
              </a:cxn>
              <a:cxn ang="0">
                <a:pos x="55" y="43"/>
              </a:cxn>
            </a:cxnLst>
            <a:rect l="0" t="0" r="r" b="b"/>
            <a:pathLst>
              <a:path w="55" h="46">
                <a:moveTo>
                  <a:pt x="55" y="7"/>
                </a:moveTo>
                <a:cubicBezTo>
                  <a:pt x="55" y="8"/>
                  <a:pt x="54" y="9"/>
                  <a:pt x="5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7"/>
                </a:lnTo>
                <a:close/>
                <a:moveTo>
                  <a:pt x="55" y="25"/>
                </a:moveTo>
                <a:cubicBezTo>
                  <a:pt x="55" y="26"/>
                  <a:pt x="54" y="27"/>
                  <a:pt x="5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4" y="18"/>
                  <a:pt x="55" y="19"/>
                  <a:pt x="55" y="20"/>
                </a:cubicBezTo>
                <a:lnTo>
                  <a:pt x="55" y="25"/>
                </a:lnTo>
                <a:close/>
                <a:moveTo>
                  <a:pt x="55" y="43"/>
                </a:moveTo>
                <a:cubicBezTo>
                  <a:pt x="55" y="45"/>
                  <a:pt x="54" y="46"/>
                  <a:pt x="52" y="46"/>
                </a:cubicBezTo>
                <a:cubicBezTo>
                  <a:pt x="2" y="46"/>
                  <a:pt x="2" y="46"/>
                  <a:pt x="2" y="46"/>
                </a:cubicBezTo>
                <a:cubicBezTo>
                  <a:pt x="1" y="46"/>
                  <a:pt x="0" y="45"/>
                  <a:pt x="0" y="43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7"/>
                  <a:pt x="1" y="36"/>
                  <a:pt x="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5" y="37"/>
                  <a:pt x="55" y="39"/>
                </a:cubicBezTo>
                <a:lnTo>
                  <a:pt x="55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4" name="Freeform 126"/>
          <p:cNvSpPr/>
          <p:nvPr/>
        </p:nvSpPr>
        <p:spPr bwMode="auto">
          <a:xfrm>
            <a:off x="4972432" y="3952081"/>
            <a:ext cx="171450" cy="220663"/>
          </a:xfrm>
          <a:custGeom>
            <a:avLst/>
            <a:gdLst/>
            <a:ahLst/>
            <a:cxnLst>
              <a:cxn ang="0">
                <a:pos x="25" y="46"/>
              </a:cxn>
              <a:cxn ang="0">
                <a:pos x="1" y="64"/>
              </a:cxn>
              <a:cxn ang="0">
                <a:pos x="0" y="62"/>
              </a:cxn>
              <a:cxn ang="0">
                <a:pos x="1" y="61"/>
              </a:cxn>
              <a:cxn ang="0">
                <a:pos x="22" y="46"/>
              </a:cxn>
              <a:cxn ang="0">
                <a:pos x="1" y="36"/>
              </a:cxn>
              <a:cxn ang="0">
                <a:pos x="24" y="41"/>
              </a:cxn>
              <a:cxn ang="0">
                <a:pos x="27" y="31"/>
              </a:cxn>
              <a:cxn ang="0">
                <a:pos x="7" y="18"/>
              </a:cxn>
              <a:cxn ang="0">
                <a:pos x="27" y="28"/>
              </a:cxn>
              <a:cxn ang="0">
                <a:pos x="28" y="21"/>
              </a:cxn>
              <a:cxn ang="0">
                <a:pos x="23" y="0"/>
              </a:cxn>
              <a:cxn ang="0">
                <a:pos x="31" y="21"/>
              </a:cxn>
              <a:cxn ang="0">
                <a:pos x="31" y="25"/>
              </a:cxn>
              <a:cxn ang="0">
                <a:pos x="48" y="18"/>
              </a:cxn>
              <a:cxn ang="0">
                <a:pos x="30" y="32"/>
              </a:cxn>
              <a:cxn ang="0">
                <a:pos x="27" y="42"/>
              </a:cxn>
              <a:cxn ang="0">
                <a:pos x="50" y="39"/>
              </a:cxn>
              <a:cxn ang="0">
                <a:pos x="25" y="46"/>
              </a:cxn>
            </a:cxnLst>
            <a:rect l="0" t="0" r="r" b="b"/>
            <a:pathLst>
              <a:path w="50" h="64">
                <a:moveTo>
                  <a:pt x="25" y="46"/>
                </a:moveTo>
                <a:cubicBezTo>
                  <a:pt x="20" y="57"/>
                  <a:pt x="11" y="64"/>
                  <a:pt x="1" y="64"/>
                </a:cubicBezTo>
                <a:cubicBezTo>
                  <a:pt x="0" y="64"/>
                  <a:pt x="0" y="63"/>
                  <a:pt x="0" y="62"/>
                </a:cubicBezTo>
                <a:cubicBezTo>
                  <a:pt x="0" y="61"/>
                  <a:pt x="0" y="61"/>
                  <a:pt x="1" y="61"/>
                </a:cubicBezTo>
                <a:cubicBezTo>
                  <a:pt x="10" y="61"/>
                  <a:pt x="17" y="55"/>
                  <a:pt x="22" y="46"/>
                </a:cubicBezTo>
                <a:cubicBezTo>
                  <a:pt x="17" y="48"/>
                  <a:pt x="6" y="50"/>
                  <a:pt x="1" y="36"/>
                </a:cubicBezTo>
                <a:cubicBezTo>
                  <a:pt x="15" y="30"/>
                  <a:pt x="22" y="37"/>
                  <a:pt x="24" y="41"/>
                </a:cubicBezTo>
                <a:cubicBezTo>
                  <a:pt x="25" y="38"/>
                  <a:pt x="26" y="35"/>
                  <a:pt x="27" y="31"/>
                </a:cubicBezTo>
                <a:cubicBezTo>
                  <a:pt x="27" y="31"/>
                  <a:pt x="9" y="34"/>
                  <a:pt x="7" y="18"/>
                </a:cubicBezTo>
                <a:cubicBezTo>
                  <a:pt x="23" y="12"/>
                  <a:pt x="27" y="28"/>
                  <a:pt x="27" y="28"/>
                </a:cubicBezTo>
                <a:cubicBezTo>
                  <a:pt x="27" y="26"/>
                  <a:pt x="28" y="21"/>
                  <a:pt x="28" y="21"/>
                </a:cubicBezTo>
                <a:cubicBezTo>
                  <a:pt x="28" y="21"/>
                  <a:pt x="14" y="12"/>
                  <a:pt x="23" y="0"/>
                </a:cubicBezTo>
                <a:cubicBezTo>
                  <a:pt x="39" y="5"/>
                  <a:pt x="31" y="21"/>
                  <a:pt x="31" y="21"/>
                </a:cubicBezTo>
                <a:cubicBezTo>
                  <a:pt x="31" y="21"/>
                  <a:pt x="31" y="24"/>
                  <a:pt x="31" y="25"/>
                </a:cubicBezTo>
                <a:cubicBezTo>
                  <a:pt x="31" y="25"/>
                  <a:pt x="37" y="14"/>
                  <a:pt x="48" y="18"/>
                </a:cubicBezTo>
                <a:cubicBezTo>
                  <a:pt x="48" y="35"/>
                  <a:pt x="30" y="32"/>
                  <a:pt x="30" y="32"/>
                </a:cubicBezTo>
                <a:cubicBezTo>
                  <a:pt x="29" y="35"/>
                  <a:pt x="29" y="39"/>
                  <a:pt x="27" y="42"/>
                </a:cubicBezTo>
                <a:cubicBezTo>
                  <a:pt x="27" y="42"/>
                  <a:pt x="38" y="30"/>
                  <a:pt x="50" y="39"/>
                </a:cubicBezTo>
                <a:cubicBezTo>
                  <a:pt x="43" y="57"/>
                  <a:pt x="25" y="46"/>
                  <a:pt x="25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5" name="Freeform 127"/>
          <p:cNvSpPr/>
          <p:nvPr/>
        </p:nvSpPr>
        <p:spPr bwMode="auto">
          <a:xfrm>
            <a:off x="5467732" y="3966369"/>
            <a:ext cx="171450" cy="188913"/>
          </a:xfrm>
          <a:custGeom>
            <a:avLst/>
            <a:gdLst/>
            <a:ahLst/>
            <a:cxnLst>
              <a:cxn ang="0">
                <a:pos x="40" y="55"/>
              </a:cxn>
              <a:cxn ang="0">
                <a:pos x="32" y="51"/>
              </a:cxn>
              <a:cxn ang="0">
                <a:pos x="4" y="24"/>
              </a:cxn>
              <a:cxn ang="0">
                <a:pos x="0" y="14"/>
              </a:cxn>
              <a:cxn ang="0">
                <a:pos x="13" y="0"/>
              </a:cxn>
              <a:cxn ang="0">
                <a:pos x="23" y="5"/>
              </a:cxn>
              <a:cxn ang="0">
                <a:pos x="45" y="26"/>
              </a:cxn>
              <a:cxn ang="0">
                <a:pos x="45" y="27"/>
              </a:cxn>
              <a:cxn ang="0">
                <a:pos x="42" y="30"/>
              </a:cxn>
              <a:cxn ang="0">
                <a:pos x="42" y="29"/>
              </a:cxn>
              <a:cxn ang="0">
                <a:pos x="20" y="8"/>
              </a:cxn>
              <a:cxn ang="0">
                <a:pos x="13" y="5"/>
              </a:cxn>
              <a:cxn ang="0">
                <a:pos x="4" y="14"/>
              </a:cxn>
              <a:cxn ang="0">
                <a:pos x="7" y="21"/>
              </a:cxn>
              <a:cxn ang="0">
                <a:pos x="35" y="48"/>
              </a:cxn>
              <a:cxn ang="0">
                <a:pos x="40" y="50"/>
              </a:cxn>
              <a:cxn ang="0">
                <a:pos x="45" y="45"/>
              </a:cxn>
              <a:cxn ang="0">
                <a:pos x="43" y="40"/>
              </a:cxn>
              <a:cxn ang="0">
                <a:pos x="22" y="19"/>
              </a:cxn>
              <a:cxn ang="0">
                <a:pos x="20" y="18"/>
              </a:cxn>
              <a:cxn ang="0">
                <a:pos x="18" y="21"/>
              </a:cxn>
              <a:cxn ang="0">
                <a:pos x="19" y="23"/>
              </a:cxn>
              <a:cxn ang="0">
                <a:pos x="33" y="38"/>
              </a:cxn>
              <a:cxn ang="0">
                <a:pos x="34" y="38"/>
              </a:cxn>
              <a:cxn ang="0">
                <a:pos x="31" y="41"/>
              </a:cxn>
              <a:cxn ang="0">
                <a:pos x="30" y="41"/>
              </a:cxn>
              <a:cxn ang="0">
                <a:pos x="16" y="26"/>
              </a:cxn>
              <a:cxn ang="0">
                <a:pos x="13" y="21"/>
              </a:cxn>
              <a:cxn ang="0">
                <a:pos x="20" y="14"/>
              </a:cxn>
              <a:cxn ang="0">
                <a:pos x="26" y="16"/>
              </a:cxn>
              <a:cxn ang="0">
                <a:pos x="46" y="37"/>
              </a:cxn>
              <a:cxn ang="0">
                <a:pos x="50" y="45"/>
              </a:cxn>
              <a:cxn ang="0">
                <a:pos x="40" y="55"/>
              </a:cxn>
            </a:cxnLst>
            <a:rect l="0" t="0" r="r" b="b"/>
            <a:pathLst>
              <a:path w="50" h="55">
                <a:moveTo>
                  <a:pt x="40" y="55"/>
                </a:moveTo>
                <a:cubicBezTo>
                  <a:pt x="37" y="55"/>
                  <a:pt x="34" y="54"/>
                  <a:pt x="32" y="51"/>
                </a:cubicBezTo>
                <a:cubicBezTo>
                  <a:pt x="4" y="24"/>
                  <a:pt x="4" y="24"/>
                  <a:pt x="4" y="24"/>
                </a:cubicBezTo>
                <a:cubicBezTo>
                  <a:pt x="1" y="21"/>
                  <a:pt x="0" y="18"/>
                  <a:pt x="0" y="14"/>
                </a:cubicBezTo>
                <a:cubicBezTo>
                  <a:pt x="0" y="7"/>
                  <a:pt x="6" y="0"/>
                  <a:pt x="13" y="0"/>
                </a:cubicBezTo>
                <a:cubicBezTo>
                  <a:pt x="17" y="0"/>
                  <a:pt x="21" y="2"/>
                  <a:pt x="23" y="5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7"/>
                </a:cubicBezTo>
                <a:cubicBezTo>
                  <a:pt x="45" y="28"/>
                  <a:pt x="43" y="30"/>
                  <a:pt x="42" y="30"/>
                </a:cubicBezTo>
                <a:cubicBezTo>
                  <a:pt x="42" y="30"/>
                  <a:pt x="42" y="30"/>
                  <a:pt x="42" y="29"/>
                </a:cubicBezTo>
                <a:cubicBezTo>
                  <a:pt x="20" y="8"/>
                  <a:pt x="20" y="8"/>
                  <a:pt x="20" y="8"/>
                </a:cubicBezTo>
                <a:cubicBezTo>
                  <a:pt x="18" y="6"/>
                  <a:pt x="16" y="5"/>
                  <a:pt x="13" y="5"/>
                </a:cubicBezTo>
                <a:cubicBezTo>
                  <a:pt x="8" y="5"/>
                  <a:pt x="4" y="9"/>
                  <a:pt x="4" y="14"/>
                </a:cubicBezTo>
                <a:cubicBezTo>
                  <a:pt x="4" y="16"/>
                  <a:pt x="5" y="19"/>
                  <a:pt x="7" y="21"/>
                </a:cubicBezTo>
                <a:cubicBezTo>
                  <a:pt x="35" y="48"/>
                  <a:pt x="35" y="48"/>
                  <a:pt x="35" y="48"/>
                </a:cubicBezTo>
                <a:cubicBezTo>
                  <a:pt x="36" y="50"/>
                  <a:pt x="38" y="50"/>
                  <a:pt x="40" y="50"/>
                </a:cubicBezTo>
                <a:cubicBezTo>
                  <a:pt x="43" y="50"/>
                  <a:pt x="45" y="48"/>
                  <a:pt x="45" y="45"/>
                </a:cubicBezTo>
                <a:cubicBezTo>
                  <a:pt x="45" y="43"/>
                  <a:pt x="44" y="41"/>
                  <a:pt x="43" y="40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1" y="18"/>
                  <a:pt x="20" y="18"/>
                </a:cubicBezTo>
                <a:cubicBezTo>
                  <a:pt x="19" y="18"/>
                  <a:pt x="18" y="19"/>
                  <a:pt x="18" y="21"/>
                </a:cubicBezTo>
                <a:cubicBezTo>
                  <a:pt x="18" y="22"/>
                  <a:pt x="18" y="22"/>
                  <a:pt x="19" y="23"/>
                </a:cubicBezTo>
                <a:cubicBezTo>
                  <a:pt x="33" y="38"/>
                  <a:pt x="33" y="38"/>
                  <a:pt x="33" y="38"/>
                </a:cubicBezTo>
                <a:cubicBezTo>
                  <a:pt x="34" y="38"/>
                  <a:pt x="34" y="38"/>
                  <a:pt x="34" y="38"/>
                </a:cubicBezTo>
                <a:cubicBezTo>
                  <a:pt x="34" y="39"/>
                  <a:pt x="32" y="41"/>
                  <a:pt x="31" y="41"/>
                </a:cubicBezTo>
                <a:cubicBezTo>
                  <a:pt x="31" y="41"/>
                  <a:pt x="30" y="41"/>
                  <a:pt x="30" y="41"/>
                </a:cubicBezTo>
                <a:cubicBezTo>
                  <a:pt x="16" y="26"/>
                  <a:pt x="16" y="26"/>
                  <a:pt x="16" y="26"/>
                </a:cubicBezTo>
                <a:cubicBezTo>
                  <a:pt x="14" y="25"/>
                  <a:pt x="13" y="23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2" y="14"/>
                  <a:pt x="24" y="15"/>
                  <a:pt x="26" y="16"/>
                </a:cubicBezTo>
                <a:cubicBezTo>
                  <a:pt x="46" y="37"/>
                  <a:pt x="46" y="37"/>
                  <a:pt x="46" y="37"/>
                </a:cubicBezTo>
                <a:cubicBezTo>
                  <a:pt x="49" y="39"/>
                  <a:pt x="50" y="42"/>
                  <a:pt x="50" y="45"/>
                </a:cubicBezTo>
                <a:cubicBezTo>
                  <a:pt x="50" y="51"/>
                  <a:pt x="46" y="55"/>
                  <a:pt x="40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6" name="Freeform 128"/>
          <p:cNvSpPr>
            <a:spLocks noEditPoints="1"/>
          </p:cNvSpPr>
          <p:nvPr/>
        </p:nvSpPr>
        <p:spPr bwMode="auto">
          <a:xfrm>
            <a:off x="5961445" y="3966369"/>
            <a:ext cx="203200" cy="188913"/>
          </a:xfrm>
          <a:custGeom>
            <a:avLst/>
            <a:gdLst/>
            <a:ahLst/>
            <a:cxnLst>
              <a:cxn ang="0">
                <a:pos x="10" y="37"/>
              </a:cxn>
              <a:cxn ang="0">
                <a:pos x="0" y="25"/>
              </a:cxn>
              <a:cxn ang="0">
                <a:pos x="6" y="18"/>
              </a:cxn>
              <a:cxn ang="0">
                <a:pos x="15" y="30"/>
              </a:cxn>
              <a:cxn ang="0">
                <a:pos x="10" y="37"/>
              </a:cxn>
              <a:cxn ang="0">
                <a:pos x="50" y="50"/>
              </a:cxn>
              <a:cxn ang="0">
                <a:pos x="43" y="55"/>
              </a:cxn>
              <a:cxn ang="0">
                <a:pos x="29" y="52"/>
              </a:cxn>
              <a:cxn ang="0">
                <a:pos x="15" y="55"/>
              </a:cxn>
              <a:cxn ang="0">
                <a:pos x="9" y="50"/>
              </a:cxn>
              <a:cxn ang="0">
                <a:pos x="29" y="29"/>
              </a:cxn>
              <a:cxn ang="0">
                <a:pos x="50" y="50"/>
              </a:cxn>
              <a:cxn ang="0">
                <a:pos x="21" y="21"/>
              </a:cxn>
              <a:cxn ang="0">
                <a:pos x="12" y="9"/>
              </a:cxn>
              <a:cxn ang="0">
                <a:pos x="18" y="0"/>
              </a:cxn>
              <a:cxn ang="0">
                <a:pos x="28" y="13"/>
              </a:cxn>
              <a:cxn ang="0">
                <a:pos x="21" y="21"/>
              </a:cxn>
              <a:cxn ang="0">
                <a:pos x="31" y="13"/>
              </a:cxn>
              <a:cxn ang="0">
                <a:pos x="41" y="0"/>
              </a:cxn>
              <a:cxn ang="0">
                <a:pos x="47" y="9"/>
              </a:cxn>
              <a:cxn ang="0">
                <a:pos x="38" y="21"/>
              </a:cxn>
              <a:cxn ang="0">
                <a:pos x="31" y="13"/>
              </a:cxn>
              <a:cxn ang="0">
                <a:pos x="59" y="25"/>
              </a:cxn>
              <a:cxn ang="0">
                <a:pos x="49" y="37"/>
              </a:cxn>
              <a:cxn ang="0">
                <a:pos x="44" y="30"/>
              </a:cxn>
              <a:cxn ang="0">
                <a:pos x="53" y="18"/>
              </a:cxn>
              <a:cxn ang="0">
                <a:pos x="59" y="25"/>
              </a:cxn>
            </a:cxnLst>
            <a:rect l="0" t="0" r="r" b="b"/>
            <a:pathLst>
              <a:path w="59" h="55">
                <a:moveTo>
                  <a:pt x="10" y="37"/>
                </a:moveTo>
                <a:cubicBezTo>
                  <a:pt x="4" y="37"/>
                  <a:pt x="0" y="30"/>
                  <a:pt x="0" y="25"/>
                </a:cubicBezTo>
                <a:cubicBezTo>
                  <a:pt x="0" y="21"/>
                  <a:pt x="2" y="18"/>
                  <a:pt x="6" y="18"/>
                </a:cubicBezTo>
                <a:cubicBezTo>
                  <a:pt x="11" y="18"/>
                  <a:pt x="15" y="25"/>
                  <a:pt x="15" y="30"/>
                </a:cubicBezTo>
                <a:cubicBezTo>
                  <a:pt x="15" y="33"/>
                  <a:pt x="14" y="37"/>
                  <a:pt x="10" y="37"/>
                </a:cubicBezTo>
                <a:close/>
                <a:moveTo>
                  <a:pt x="50" y="50"/>
                </a:moveTo>
                <a:cubicBezTo>
                  <a:pt x="50" y="54"/>
                  <a:pt x="46" y="55"/>
                  <a:pt x="43" y="55"/>
                </a:cubicBezTo>
                <a:cubicBezTo>
                  <a:pt x="38" y="55"/>
                  <a:pt x="34" y="52"/>
                  <a:pt x="29" y="52"/>
                </a:cubicBezTo>
                <a:cubicBezTo>
                  <a:pt x="25" y="52"/>
                  <a:pt x="21" y="55"/>
                  <a:pt x="15" y="55"/>
                </a:cubicBezTo>
                <a:cubicBezTo>
                  <a:pt x="12" y="55"/>
                  <a:pt x="9" y="54"/>
                  <a:pt x="9" y="50"/>
                </a:cubicBezTo>
                <a:cubicBezTo>
                  <a:pt x="9" y="41"/>
                  <a:pt x="21" y="29"/>
                  <a:pt x="29" y="29"/>
                </a:cubicBezTo>
                <a:cubicBezTo>
                  <a:pt x="38" y="29"/>
                  <a:pt x="50" y="41"/>
                  <a:pt x="50" y="50"/>
                </a:cubicBezTo>
                <a:close/>
                <a:moveTo>
                  <a:pt x="21" y="21"/>
                </a:moveTo>
                <a:cubicBezTo>
                  <a:pt x="15" y="21"/>
                  <a:pt x="12" y="14"/>
                  <a:pt x="12" y="9"/>
                </a:cubicBezTo>
                <a:cubicBezTo>
                  <a:pt x="12" y="5"/>
                  <a:pt x="14" y="0"/>
                  <a:pt x="18" y="0"/>
                </a:cubicBezTo>
                <a:cubicBezTo>
                  <a:pt x="24" y="0"/>
                  <a:pt x="28" y="8"/>
                  <a:pt x="28" y="13"/>
                </a:cubicBezTo>
                <a:cubicBezTo>
                  <a:pt x="28" y="17"/>
                  <a:pt x="26" y="21"/>
                  <a:pt x="21" y="21"/>
                </a:cubicBezTo>
                <a:close/>
                <a:moveTo>
                  <a:pt x="31" y="13"/>
                </a:moveTo>
                <a:cubicBezTo>
                  <a:pt x="31" y="8"/>
                  <a:pt x="35" y="0"/>
                  <a:pt x="41" y="0"/>
                </a:cubicBezTo>
                <a:cubicBezTo>
                  <a:pt x="45" y="0"/>
                  <a:pt x="47" y="5"/>
                  <a:pt x="47" y="9"/>
                </a:cubicBezTo>
                <a:cubicBezTo>
                  <a:pt x="47" y="14"/>
                  <a:pt x="44" y="21"/>
                  <a:pt x="38" y="21"/>
                </a:cubicBezTo>
                <a:cubicBezTo>
                  <a:pt x="33" y="21"/>
                  <a:pt x="31" y="17"/>
                  <a:pt x="31" y="13"/>
                </a:cubicBezTo>
                <a:close/>
                <a:moveTo>
                  <a:pt x="59" y="25"/>
                </a:moveTo>
                <a:cubicBezTo>
                  <a:pt x="59" y="30"/>
                  <a:pt x="55" y="37"/>
                  <a:pt x="49" y="37"/>
                </a:cubicBezTo>
                <a:cubicBezTo>
                  <a:pt x="45" y="37"/>
                  <a:pt x="44" y="33"/>
                  <a:pt x="44" y="30"/>
                </a:cubicBezTo>
                <a:cubicBezTo>
                  <a:pt x="44" y="25"/>
                  <a:pt x="48" y="18"/>
                  <a:pt x="53" y="18"/>
                </a:cubicBezTo>
                <a:cubicBezTo>
                  <a:pt x="57" y="18"/>
                  <a:pt x="59" y="21"/>
                  <a:pt x="59" y="2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7" name="Freeform 129"/>
          <p:cNvSpPr>
            <a:spLocks noEditPoints="1"/>
          </p:cNvSpPr>
          <p:nvPr/>
        </p:nvSpPr>
        <p:spPr bwMode="auto">
          <a:xfrm>
            <a:off x="6456745" y="3966369"/>
            <a:ext cx="233363" cy="188913"/>
          </a:xfrm>
          <a:custGeom>
            <a:avLst/>
            <a:gdLst/>
            <a:ahLst/>
            <a:cxnLst>
              <a:cxn ang="0">
                <a:pos x="68" y="49"/>
              </a:cxn>
              <a:cxn ang="0">
                <a:pos x="63" y="55"/>
              </a:cxn>
              <a:cxn ang="0">
                <a:pos x="5" y="55"/>
              </a:cxn>
              <a:cxn ang="0">
                <a:pos x="0" y="49"/>
              </a:cxn>
              <a:cxn ang="0">
                <a:pos x="0" y="6"/>
              </a:cxn>
              <a:cxn ang="0">
                <a:pos x="5" y="0"/>
              </a:cxn>
              <a:cxn ang="0">
                <a:pos x="63" y="0"/>
              </a:cxn>
              <a:cxn ang="0">
                <a:pos x="68" y="6"/>
              </a:cxn>
              <a:cxn ang="0">
                <a:pos x="68" y="49"/>
              </a:cxn>
              <a:cxn ang="0">
                <a:pos x="5" y="5"/>
              </a:cxn>
              <a:cxn ang="0">
                <a:pos x="4" y="6"/>
              </a:cxn>
              <a:cxn ang="0">
                <a:pos x="4" y="49"/>
              </a:cxn>
              <a:cxn ang="0">
                <a:pos x="5" y="51"/>
              </a:cxn>
              <a:cxn ang="0">
                <a:pos x="63" y="51"/>
              </a:cxn>
              <a:cxn ang="0">
                <a:pos x="64" y="49"/>
              </a:cxn>
              <a:cxn ang="0">
                <a:pos x="64" y="6"/>
              </a:cxn>
              <a:cxn ang="0">
                <a:pos x="63" y="5"/>
              </a:cxn>
              <a:cxn ang="0">
                <a:pos x="5" y="5"/>
              </a:cxn>
              <a:cxn ang="0">
                <a:pos x="16" y="23"/>
              </a:cxn>
              <a:cxn ang="0">
                <a:pos x="9" y="16"/>
              </a:cxn>
              <a:cxn ang="0">
                <a:pos x="16" y="9"/>
              </a:cxn>
              <a:cxn ang="0">
                <a:pos x="23" y="16"/>
              </a:cxn>
              <a:cxn ang="0">
                <a:pos x="16" y="23"/>
              </a:cxn>
              <a:cxn ang="0">
                <a:pos x="59" y="46"/>
              </a:cxn>
              <a:cxn ang="0">
                <a:pos x="9" y="46"/>
              </a:cxn>
              <a:cxn ang="0">
                <a:pos x="9" y="39"/>
              </a:cxn>
              <a:cxn ang="0">
                <a:pos x="20" y="28"/>
              </a:cxn>
              <a:cxn ang="0">
                <a:pos x="26" y="33"/>
              </a:cxn>
              <a:cxn ang="0">
                <a:pos x="44" y="15"/>
              </a:cxn>
              <a:cxn ang="0">
                <a:pos x="59" y="30"/>
              </a:cxn>
              <a:cxn ang="0">
                <a:pos x="59" y="46"/>
              </a:cxn>
            </a:cxnLst>
            <a:rect l="0" t="0" r="r" b="b"/>
            <a:pathLst>
              <a:path w="68" h="55">
                <a:moveTo>
                  <a:pt x="68" y="49"/>
                </a:moveTo>
                <a:cubicBezTo>
                  <a:pt x="68" y="53"/>
                  <a:pt x="66" y="55"/>
                  <a:pt x="63" y="55"/>
                </a:cubicBezTo>
                <a:cubicBezTo>
                  <a:pt x="5" y="55"/>
                  <a:pt x="5" y="55"/>
                  <a:pt x="5" y="55"/>
                </a:cubicBezTo>
                <a:cubicBezTo>
                  <a:pt x="2" y="55"/>
                  <a:pt x="0" y="53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8" y="3"/>
                  <a:pt x="68" y="6"/>
                </a:cubicBezTo>
                <a:lnTo>
                  <a:pt x="68" y="49"/>
                </a:lnTo>
                <a:close/>
                <a:moveTo>
                  <a:pt x="5" y="5"/>
                </a:moveTo>
                <a:cubicBezTo>
                  <a:pt x="5" y="5"/>
                  <a:pt x="4" y="5"/>
                  <a:pt x="4" y="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0"/>
                  <a:pt x="5" y="51"/>
                  <a:pt x="5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4" y="50"/>
                  <a:pt x="64" y="49"/>
                </a:cubicBezTo>
                <a:cubicBezTo>
                  <a:pt x="64" y="6"/>
                  <a:pt x="64" y="6"/>
                  <a:pt x="64" y="6"/>
                </a:cubicBezTo>
                <a:cubicBezTo>
                  <a:pt x="64" y="5"/>
                  <a:pt x="63" y="5"/>
                  <a:pt x="63" y="5"/>
                </a:cubicBezTo>
                <a:lnTo>
                  <a:pt x="5" y="5"/>
                </a:lnTo>
                <a:close/>
                <a:moveTo>
                  <a:pt x="16" y="23"/>
                </a:moveTo>
                <a:cubicBezTo>
                  <a:pt x="12" y="23"/>
                  <a:pt x="9" y="20"/>
                  <a:pt x="9" y="16"/>
                </a:cubicBezTo>
                <a:cubicBezTo>
                  <a:pt x="9" y="13"/>
                  <a:pt x="12" y="9"/>
                  <a:pt x="16" y="9"/>
                </a:cubicBezTo>
                <a:cubicBezTo>
                  <a:pt x="20" y="9"/>
                  <a:pt x="23" y="13"/>
                  <a:pt x="23" y="16"/>
                </a:cubicBezTo>
                <a:cubicBezTo>
                  <a:pt x="23" y="20"/>
                  <a:pt x="20" y="23"/>
                  <a:pt x="16" y="23"/>
                </a:cubicBezTo>
                <a:close/>
                <a:moveTo>
                  <a:pt x="59" y="46"/>
                </a:moveTo>
                <a:cubicBezTo>
                  <a:pt x="9" y="46"/>
                  <a:pt x="9" y="46"/>
                  <a:pt x="9" y="46"/>
                </a:cubicBezTo>
                <a:cubicBezTo>
                  <a:pt x="9" y="39"/>
                  <a:pt x="9" y="39"/>
                  <a:pt x="9" y="39"/>
                </a:cubicBezTo>
                <a:cubicBezTo>
                  <a:pt x="20" y="28"/>
                  <a:pt x="20" y="28"/>
                  <a:pt x="20" y="28"/>
                </a:cubicBezTo>
                <a:cubicBezTo>
                  <a:pt x="26" y="33"/>
                  <a:pt x="26" y="33"/>
                  <a:pt x="26" y="33"/>
                </a:cubicBezTo>
                <a:cubicBezTo>
                  <a:pt x="44" y="15"/>
                  <a:pt x="44" y="15"/>
                  <a:pt x="44" y="15"/>
                </a:cubicBezTo>
                <a:cubicBezTo>
                  <a:pt x="59" y="30"/>
                  <a:pt x="59" y="30"/>
                  <a:pt x="59" y="30"/>
                </a:cubicBezTo>
                <a:lnTo>
                  <a:pt x="59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8" name="Freeform 130"/>
          <p:cNvSpPr/>
          <p:nvPr/>
        </p:nvSpPr>
        <p:spPr bwMode="auto">
          <a:xfrm>
            <a:off x="6952045" y="3966369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19" y="54"/>
              </a:cxn>
              <a:cxn ang="0">
                <a:pos x="22" y="48"/>
              </a:cxn>
              <a:cxn ang="0">
                <a:pos x="24" y="41"/>
              </a:cxn>
              <a:cxn ang="0">
                <a:pos x="31" y="44"/>
              </a:cxn>
              <a:cxn ang="0">
                <a:pos x="46" y="25"/>
              </a:cxn>
              <a:cxn ang="0">
                <a:pos x="28" y="10"/>
              </a:cxn>
              <a:cxn ang="0">
                <a:pos x="9" y="27"/>
              </a:cxn>
              <a:cxn ang="0">
                <a:pos x="14" y="37"/>
              </a:cxn>
              <a:cxn ang="0">
                <a:pos x="16" y="36"/>
              </a:cxn>
              <a:cxn ang="0">
                <a:pos x="16" y="34"/>
              </a:cxn>
              <a:cxn ang="0">
                <a:pos x="16" y="33"/>
              </a:cxn>
              <a:cxn ang="0">
                <a:pos x="14" y="27"/>
              </a:cxn>
              <a:cxn ang="0">
                <a:pos x="27" y="14"/>
              </a:cxn>
              <a:cxn ang="0">
                <a:pos x="39" y="25"/>
              </a:cxn>
              <a:cxn ang="0">
                <a:pos x="30" y="39"/>
              </a:cxn>
              <a:cxn ang="0">
                <a:pos x="26" y="34"/>
              </a:cxn>
              <a:cxn ang="0">
                <a:pos x="28" y="24"/>
              </a:cxn>
              <a:cxn ang="0">
                <a:pos x="25" y="20"/>
              </a:cxn>
              <a:cxn ang="0">
                <a:pos x="19" y="27"/>
              </a:cxn>
              <a:cxn ang="0">
                <a:pos x="20" y="32"/>
              </a:cxn>
              <a:cxn ang="0">
                <a:pos x="17" y="47"/>
              </a:cxn>
              <a:cxn ang="0">
                <a:pos x="16" y="53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24" y="55"/>
                  <a:pt x="22" y="55"/>
                  <a:pt x="19" y="54"/>
                </a:cubicBezTo>
                <a:cubicBezTo>
                  <a:pt x="20" y="52"/>
                  <a:pt x="22" y="50"/>
                  <a:pt x="22" y="48"/>
                </a:cubicBezTo>
                <a:cubicBezTo>
                  <a:pt x="22" y="48"/>
                  <a:pt x="23" y="47"/>
                  <a:pt x="24" y="41"/>
                </a:cubicBezTo>
                <a:cubicBezTo>
                  <a:pt x="25" y="42"/>
                  <a:pt x="28" y="44"/>
                  <a:pt x="31" y="44"/>
                </a:cubicBezTo>
                <a:cubicBezTo>
                  <a:pt x="40" y="44"/>
                  <a:pt x="46" y="36"/>
                  <a:pt x="46" y="25"/>
                </a:cubicBezTo>
                <a:cubicBezTo>
                  <a:pt x="46" y="17"/>
                  <a:pt x="39" y="10"/>
                  <a:pt x="28" y="10"/>
                </a:cubicBezTo>
                <a:cubicBezTo>
                  <a:pt x="15" y="10"/>
                  <a:pt x="9" y="19"/>
                  <a:pt x="9" y="27"/>
                </a:cubicBezTo>
                <a:cubicBezTo>
                  <a:pt x="9" y="31"/>
                  <a:pt x="10" y="36"/>
                  <a:pt x="14" y="37"/>
                </a:cubicBezTo>
                <a:cubicBezTo>
                  <a:pt x="15" y="37"/>
                  <a:pt x="15" y="37"/>
                  <a:pt x="16" y="36"/>
                </a:cubicBezTo>
                <a:cubicBezTo>
                  <a:pt x="16" y="36"/>
                  <a:pt x="16" y="35"/>
                  <a:pt x="16" y="34"/>
                </a:cubicBezTo>
                <a:cubicBezTo>
                  <a:pt x="16" y="34"/>
                  <a:pt x="16" y="33"/>
                  <a:pt x="16" y="33"/>
                </a:cubicBezTo>
                <a:cubicBezTo>
                  <a:pt x="15" y="31"/>
                  <a:pt x="14" y="30"/>
                  <a:pt x="14" y="27"/>
                </a:cubicBezTo>
                <a:cubicBezTo>
                  <a:pt x="14" y="20"/>
                  <a:pt x="19" y="14"/>
                  <a:pt x="27" y="14"/>
                </a:cubicBezTo>
                <a:cubicBezTo>
                  <a:pt x="35" y="14"/>
                  <a:pt x="39" y="19"/>
                  <a:pt x="39" y="25"/>
                </a:cubicBezTo>
                <a:cubicBezTo>
                  <a:pt x="39" y="33"/>
                  <a:pt x="35" y="39"/>
                  <a:pt x="30" y="39"/>
                </a:cubicBezTo>
                <a:cubicBezTo>
                  <a:pt x="27" y="39"/>
                  <a:pt x="25" y="37"/>
                  <a:pt x="26" y="34"/>
                </a:cubicBezTo>
                <a:cubicBezTo>
                  <a:pt x="27" y="31"/>
                  <a:pt x="28" y="27"/>
                  <a:pt x="28" y="24"/>
                </a:cubicBezTo>
                <a:cubicBezTo>
                  <a:pt x="28" y="22"/>
                  <a:pt x="27" y="20"/>
                  <a:pt x="25" y="20"/>
                </a:cubicBezTo>
                <a:cubicBezTo>
                  <a:pt x="22" y="20"/>
                  <a:pt x="19" y="23"/>
                  <a:pt x="19" y="27"/>
                </a:cubicBezTo>
                <a:cubicBezTo>
                  <a:pt x="19" y="27"/>
                  <a:pt x="19" y="30"/>
                  <a:pt x="20" y="32"/>
                </a:cubicBezTo>
                <a:cubicBezTo>
                  <a:pt x="17" y="44"/>
                  <a:pt x="17" y="47"/>
                  <a:pt x="17" y="47"/>
                </a:cubicBezTo>
                <a:cubicBezTo>
                  <a:pt x="16" y="49"/>
                  <a:pt x="16" y="51"/>
                  <a:pt x="16" y="53"/>
                </a:cubicBezTo>
                <a:cubicBezTo>
                  <a:pt x="7" y="49"/>
                  <a:pt x="0" y="39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9" name="Freeform 131"/>
          <p:cNvSpPr>
            <a:spLocks noEditPoints="1"/>
          </p:cNvSpPr>
          <p:nvPr/>
        </p:nvSpPr>
        <p:spPr bwMode="auto">
          <a:xfrm>
            <a:off x="7445757" y="3966369"/>
            <a:ext cx="188913" cy="188913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0" name="Freeform 132"/>
          <p:cNvSpPr>
            <a:spLocks noEditPoints="1"/>
          </p:cNvSpPr>
          <p:nvPr/>
        </p:nvSpPr>
        <p:spPr bwMode="auto">
          <a:xfrm>
            <a:off x="7941057" y="3966369"/>
            <a:ext cx="188913" cy="188913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27" y="55"/>
              </a:cxn>
              <a:cxn ang="0">
                <a:pos x="43" y="25"/>
              </a:cxn>
              <a:cxn ang="0">
                <a:pos x="41" y="23"/>
              </a:cxn>
              <a:cxn ang="0">
                <a:pos x="32" y="23"/>
              </a:cxn>
              <a:cxn ang="0">
                <a:pos x="32" y="14"/>
              </a:cxn>
              <a:cxn ang="0">
                <a:pos x="29" y="12"/>
              </a:cxn>
              <a:cxn ang="0">
                <a:pos x="25" y="12"/>
              </a:cxn>
              <a:cxn ang="0">
                <a:pos x="23" y="14"/>
              </a:cxn>
              <a:cxn ang="0">
                <a:pos x="23" y="23"/>
              </a:cxn>
              <a:cxn ang="0">
                <a:pos x="13" y="23"/>
              </a:cxn>
              <a:cxn ang="0">
                <a:pos x="11" y="25"/>
              </a:cxn>
              <a:cxn ang="0">
                <a:pos x="11" y="30"/>
              </a:cxn>
              <a:cxn ang="0">
                <a:pos x="13" y="32"/>
              </a:cxn>
              <a:cxn ang="0">
                <a:pos x="23" y="32"/>
              </a:cxn>
              <a:cxn ang="0">
                <a:pos x="23" y="41"/>
              </a:cxn>
              <a:cxn ang="0">
                <a:pos x="25" y="44"/>
              </a:cxn>
              <a:cxn ang="0">
                <a:pos x="29" y="44"/>
              </a:cxn>
              <a:cxn ang="0">
                <a:pos x="32" y="41"/>
              </a:cxn>
              <a:cxn ang="0">
                <a:pos x="32" y="32"/>
              </a:cxn>
              <a:cxn ang="0">
                <a:pos x="41" y="32"/>
              </a:cxn>
              <a:cxn ang="0">
                <a:pos x="43" y="30"/>
              </a:cxn>
              <a:cxn ang="0">
                <a:pos x="43" y="25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ubicBezTo>
                  <a:pt x="55" y="43"/>
                  <a:pt x="42" y="55"/>
                  <a:pt x="27" y="55"/>
                </a:cubicBezTo>
                <a:close/>
                <a:moveTo>
                  <a:pt x="43" y="25"/>
                </a:moveTo>
                <a:cubicBezTo>
                  <a:pt x="43" y="24"/>
                  <a:pt x="42" y="23"/>
                  <a:pt x="41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14"/>
                  <a:pt x="32" y="14"/>
                  <a:pt x="32" y="14"/>
                </a:cubicBezTo>
                <a:cubicBezTo>
                  <a:pt x="32" y="13"/>
                  <a:pt x="31" y="12"/>
                  <a:pt x="29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4" y="12"/>
                  <a:pt x="23" y="13"/>
                  <a:pt x="23" y="14"/>
                </a:cubicBezTo>
                <a:cubicBezTo>
                  <a:pt x="23" y="23"/>
                  <a:pt x="23" y="23"/>
                  <a:pt x="2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2" y="23"/>
                  <a:pt x="11" y="24"/>
                  <a:pt x="11" y="25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1"/>
                  <a:pt x="12" y="32"/>
                  <a:pt x="1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43"/>
                  <a:pt x="24" y="44"/>
                  <a:pt x="25" y="44"/>
                </a:cubicBezTo>
                <a:cubicBezTo>
                  <a:pt x="29" y="44"/>
                  <a:pt x="29" y="44"/>
                  <a:pt x="29" y="44"/>
                </a:cubicBezTo>
                <a:cubicBezTo>
                  <a:pt x="31" y="44"/>
                  <a:pt x="32" y="43"/>
                  <a:pt x="32" y="41"/>
                </a:cubicBezTo>
                <a:cubicBezTo>
                  <a:pt x="32" y="32"/>
                  <a:pt x="32" y="32"/>
                  <a:pt x="32" y="32"/>
                </a:cubicBezTo>
                <a:cubicBezTo>
                  <a:pt x="41" y="32"/>
                  <a:pt x="41" y="32"/>
                  <a:pt x="41" y="32"/>
                </a:cubicBezTo>
                <a:cubicBezTo>
                  <a:pt x="42" y="32"/>
                  <a:pt x="43" y="31"/>
                  <a:pt x="43" y="30"/>
                </a:cubicBezTo>
                <a:lnTo>
                  <a:pt x="43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1" name="Freeform 133"/>
          <p:cNvSpPr>
            <a:spLocks noEditPoints="1"/>
          </p:cNvSpPr>
          <p:nvPr/>
        </p:nvSpPr>
        <p:spPr bwMode="auto">
          <a:xfrm>
            <a:off x="8436357" y="3966369"/>
            <a:ext cx="203200" cy="188913"/>
          </a:xfrm>
          <a:custGeom>
            <a:avLst/>
            <a:gdLst/>
            <a:ahLst/>
            <a:cxnLst>
              <a:cxn ang="0">
                <a:pos x="59" y="45"/>
              </a:cxn>
              <a:cxn ang="0">
                <a:pos x="58" y="46"/>
              </a:cxn>
              <a:cxn ang="0">
                <a:pos x="50" y="46"/>
              </a:cxn>
              <a:cxn ang="0">
                <a:pos x="50" y="52"/>
              </a:cxn>
              <a:cxn ang="0">
                <a:pos x="47" y="55"/>
              </a:cxn>
              <a:cxn ang="0">
                <a:pos x="12" y="55"/>
              </a:cxn>
              <a:cxn ang="0">
                <a:pos x="9" y="52"/>
              </a:cxn>
              <a:cxn ang="0">
                <a:pos x="9" y="46"/>
              </a:cxn>
              <a:cxn ang="0">
                <a:pos x="1" y="46"/>
              </a:cxn>
              <a:cxn ang="0">
                <a:pos x="0" y="45"/>
              </a:cxn>
              <a:cxn ang="0">
                <a:pos x="0" y="30"/>
              </a:cxn>
              <a:cxn ang="0">
                <a:pos x="7" y="23"/>
              </a:cxn>
              <a:cxn ang="0">
                <a:pos x="9" y="23"/>
              </a:cxn>
              <a:cxn ang="0">
                <a:pos x="9" y="4"/>
              </a:cxn>
              <a:cxn ang="0">
                <a:pos x="12" y="0"/>
              </a:cxn>
              <a:cxn ang="0">
                <a:pos x="36" y="0"/>
              </a:cxn>
              <a:cxn ang="0">
                <a:pos x="42" y="3"/>
              </a:cxn>
              <a:cxn ang="0">
                <a:pos x="48" y="8"/>
              </a:cxn>
              <a:cxn ang="0">
                <a:pos x="50" y="14"/>
              </a:cxn>
              <a:cxn ang="0">
                <a:pos x="50" y="23"/>
              </a:cxn>
              <a:cxn ang="0">
                <a:pos x="52" y="23"/>
              </a:cxn>
              <a:cxn ang="0">
                <a:pos x="59" y="30"/>
              </a:cxn>
              <a:cxn ang="0">
                <a:pos x="59" y="45"/>
              </a:cxn>
              <a:cxn ang="0">
                <a:pos x="45" y="28"/>
              </a:cxn>
              <a:cxn ang="0">
                <a:pos x="45" y="14"/>
              </a:cxn>
              <a:cxn ang="0">
                <a:pos x="40" y="14"/>
              </a:cxn>
              <a:cxn ang="0">
                <a:pos x="36" y="11"/>
              </a:cxn>
              <a:cxn ang="0">
                <a:pos x="36" y="5"/>
              </a:cxn>
              <a:cxn ang="0">
                <a:pos x="13" y="5"/>
              </a:cxn>
              <a:cxn ang="0">
                <a:pos x="13" y="28"/>
              </a:cxn>
              <a:cxn ang="0">
                <a:pos x="45" y="28"/>
              </a:cxn>
              <a:cxn ang="0">
                <a:pos x="45" y="51"/>
              </a:cxn>
              <a:cxn ang="0">
                <a:pos x="45" y="41"/>
              </a:cxn>
              <a:cxn ang="0">
                <a:pos x="13" y="41"/>
              </a:cxn>
              <a:cxn ang="0">
                <a:pos x="13" y="51"/>
              </a:cxn>
              <a:cxn ang="0">
                <a:pos x="45" y="51"/>
              </a:cxn>
              <a:cxn ang="0">
                <a:pos x="52" y="28"/>
              </a:cxn>
              <a:cxn ang="0">
                <a:pos x="50" y="30"/>
              </a:cxn>
              <a:cxn ang="0">
                <a:pos x="52" y="32"/>
              </a:cxn>
              <a:cxn ang="0">
                <a:pos x="55" y="30"/>
              </a:cxn>
              <a:cxn ang="0">
                <a:pos x="52" y="28"/>
              </a:cxn>
            </a:cxnLst>
            <a:rect l="0" t="0" r="r" b="b"/>
            <a:pathLst>
              <a:path w="59" h="55">
                <a:moveTo>
                  <a:pt x="59" y="45"/>
                </a:moveTo>
                <a:cubicBezTo>
                  <a:pt x="59" y="45"/>
                  <a:pt x="59" y="46"/>
                  <a:pt x="58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4"/>
                  <a:pt x="48" y="55"/>
                  <a:pt x="47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0" y="55"/>
                  <a:pt x="9" y="54"/>
                  <a:pt x="9" y="52"/>
                </a:cubicBezTo>
                <a:cubicBezTo>
                  <a:pt x="9" y="46"/>
                  <a:pt x="9" y="46"/>
                  <a:pt x="9" y="46"/>
                </a:cubicBezTo>
                <a:cubicBezTo>
                  <a:pt x="1" y="46"/>
                  <a:pt x="1" y="46"/>
                  <a:pt x="1" y="46"/>
                </a:cubicBezTo>
                <a:cubicBezTo>
                  <a:pt x="0" y="46"/>
                  <a:pt x="0" y="45"/>
                  <a:pt x="0" y="4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6"/>
                  <a:pt x="3" y="23"/>
                  <a:pt x="7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4"/>
                  <a:pt x="9" y="4"/>
                  <a:pt x="9" y="4"/>
                </a:cubicBezTo>
                <a:cubicBezTo>
                  <a:pt x="9" y="2"/>
                  <a:pt x="10" y="0"/>
                  <a:pt x="12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1" y="1"/>
                  <a:pt x="42" y="3"/>
                </a:cubicBezTo>
                <a:cubicBezTo>
                  <a:pt x="48" y="8"/>
                  <a:pt x="48" y="8"/>
                  <a:pt x="48" y="8"/>
                </a:cubicBezTo>
                <a:cubicBezTo>
                  <a:pt x="49" y="10"/>
                  <a:pt x="50" y="12"/>
                  <a:pt x="50" y="14"/>
                </a:cubicBezTo>
                <a:cubicBezTo>
                  <a:pt x="50" y="23"/>
                  <a:pt x="50" y="23"/>
                  <a:pt x="50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6" y="23"/>
                  <a:pt x="59" y="26"/>
                  <a:pt x="59" y="30"/>
                </a:cubicBezTo>
                <a:lnTo>
                  <a:pt x="59" y="45"/>
                </a:lnTo>
                <a:close/>
                <a:moveTo>
                  <a:pt x="45" y="28"/>
                </a:moveTo>
                <a:cubicBezTo>
                  <a:pt x="45" y="14"/>
                  <a:pt x="45" y="14"/>
                  <a:pt x="4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38" y="14"/>
                  <a:pt x="36" y="13"/>
                  <a:pt x="36" y="11"/>
                </a:cubicBezTo>
                <a:cubicBezTo>
                  <a:pt x="36" y="5"/>
                  <a:pt x="36" y="5"/>
                  <a:pt x="36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28"/>
                  <a:pt x="13" y="28"/>
                  <a:pt x="13" y="28"/>
                </a:cubicBezTo>
                <a:lnTo>
                  <a:pt x="45" y="28"/>
                </a:lnTo>
                <a:close/>
                <a:moveTo>
                  <a:pt x="45" y="51"/>
                </a:moveTo>
                <a:cubicBezTo>
                  <a:pt x="45" y="41"/>
                  <a:pt x="45" y="41"/>
                  <a:pt x="45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51"/>
                  <a:pt x="13" y="51"/>
                  <a:pt x="13" y="51"/>
                </a:cubicBezTo>
                <a:lnTo>
                  <a:pt x="45" y="51"/>
                </a:lnTo>
                <a:close/>
                <a:moveTo>
                  <a:pt x="52" y="28"/>
                </a:moveTo>
                <a:cubicBezTo>
                  <a:pt x="51" y="28"/>
                  <a:pt x="50" y="29"/>
                  <a:pt x="50" y="30"/>
                </a:cubicBezTo>
                <a:cubicBezTo>
                  <a:pt x="50" y="31"/>
                  <a:pt x="51" y="32"/>
                  <a:pt x="52" y="32"/>
                </a:cubicBezTo>
                <a:cubicBezTo>
                  <a:pt x="54" y="32"/>
                  <a:pt x="55" y="31"/>
                  <a:pt x="55" y="30"/>
                </a:cubicBezTo>
                <a:cubicBezTo>
                  <a:pt x="55" y="29"/>
                  <a:pt x="54" y="28"/>
                  <a:pt x="52" y="2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2" name="Freeform 134"/>
          <p:cNvSpPr/>
          <p:nvPr/>
        </p:nvSpPr>
        <p:spPr bwMode="auto">
          <a:xfrm>
            <a:off x="8931657" y="3952081"/>
            <a:ext cx="215900" cy="220663"/>
          </a:xfrm>
          <a:custGeom>
            <a:avLst/>
            <a:gdLst/>
            <a:ahLst/>
            <a:cxnLst>
              <a:cxn ang="0">
                <a:pos x="15" y="5"/>
              </a:cxn>
              <a:cxn ang="0">
                <a:pos x="16" y="5"/>
              </a:cxn>
              <a:cxn ang="0">
                <a:pos x="14" y="34"/>
              </a:cxn>
              <a:cxn ang="0">
                <a:pos x="25" y="35"/>
              </a:cxn>
              <a:cxn ang="0">
                <a:pos x="25" y="19"/>
              </a:cxn>
              <a:cxn ang="0">
                <a:pos x="19" y="13"/>
              </a:cxn>
              <a:cxn ang="0">
                <a:pos x="23" y="9"/>
              </a:cxn>
              <a:cxn ang="0">
                <a:pos x="29" y="14"/>
              </a:cxn>
              <a:cxn ang="0">
                <a:pos x="26" y="6"/>
              </a:cxn>
              <a:cxn ang="0">
                <a:pos x="32" y="0"/>
              </a:cxn>
              <a:cxn ang="0">
                <a:pos x="37" y="6"/>
              </a:cxn>
              <a:cxn ang="0">
                <a:pos x="35" y="14"/>
              </a:cxn>
              <a:cxn ang="0">
                <a:pos x="40" y="9"/>
              </a:cxn>
              <a:cxn ang="0">
                <a:pos x="44" y="13"/>
              </a:cxn>
              <a:cxn ang="0">
                <a:pos x="38" y="18"/>
              </a:cxn>
              <a:cxn ang="0">
                <a:pos x="38" y="35"/>
              </a:cxn>
              <a:cxn ang="0">
                <a:pos x="49" y="35"/>
              </a:cxn>
              <a:cxn ang="0">
                <a:pos x="48" y="6"/>
              </a:cxn>
              <a:cxn ang="0">
                <a:pos x="48" y="5"/>
              </a:cxn>
              <a:cxn ang="0">
                <a:pos x="63" y="32"/>
              </a:cxn>
              <a:cxn ang="0">
                <a:pos x="32" y="64"/>
              </a:cxn>
              <a:cxn ang="0">
                <a:pos x="0" y="31"/>
              </a:cxn>
              <a:cxn ang="0">
                <a:pos x="15" y="5"/>
              </a:cxn>
            </a:cxnLst>
            <a:rect l="0" t="0" r="r" b="b"/>
            <a:pathLst>
              <a:path w="63" h="64">
                <a:moveTo>
                  <a:pt x="15" y="5"/>
                </a:moveTo>
                <a:cubicBezTo>
                  <a:pt x="16" y="5"/>
                  <a:pt x="16" y="5"/>
                  <a:pt x="16" y="5"/>
                </a:cubicBezTo>
                <a:cubicBezTo>
                  <a:pt x="15" y="6"/>
                  <a:pt x="1" y="22"/>
                  <a:pt x="14" y="34"/>
                </a:cubicBezTo>
                <a:cubicBezTo>
                  <a:pt x="20" y="41"/>
                  <a:pt x="25" y="35"/>
                  <a:pt x="25" y="35"/>
                </a:cubicBezTo>
                <a:cubicBezTo>
                  <a:pt x="30" y="28"/>
                  <a:pt x="25" y="19"/>
                  <a:pt x="25" y="19"/>
                </a:cubicBezTo>
                <a:cubicBezTo>
                  <a:pt x="24" y="15"/>
                  <a:pt x="19" y="13"/>
                  <a:pt x="19" y="13"/>
                </a:cubicBezTo>
                <a:cubicBezTo>
                  <a:pt x="23" y="9"/>
                  <a:pt x="23" y="9"/>
                  <a:pt x="23" y="9"/>
                </a:cubicBezTo>
                <a:cubicBezTo>
                  <a:pt x="26" y="11"/>
                  <a:pt x="29" y="14"/>
                  <a:pt x="29" y="14"/>
                </a:cubicBezTo>
                <a:cubicBezTo>
                  <a:pt x="29" y="10"/>
                  <a:pt x="26" y="6"/>
                  <a:pt x="26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10"/>
                  <a:pt x="35" y="14"/>
                  <a:pt x="35" y="14"/>
                </a:cubicBezTo>
                <a:cubicBezTo>
                  <a:pt x="36" y="11"/>
                  <a:pt x="40" y="9"/>
                  <a:pt x="40" y="9"/>
                </a:cubicBezTo>
                <a:cubicBezTo>
                  <a:pt x="44" y="13"/>
                  <a:pt x="44" y="13"/>
                  <a:pt x="44" y="13"/>
                </a:cubicBezTo>
                <a:cubicBezTo>
                  <a:pt x="40" y="14"/>
                  <a:pt x="38" y="18"/>
                  <a:pt x="38" y="18"/>
                </a:cubicBezTo>
                <a:cubicBezTo>
                  <a:pt x="36" y="22"/>
                  <a:pt x="34" y="30"/>
                  <a:pt x="38" y="35"/>
                </a:cubicBezTo>
                <a:cubicBezTo>
                  <a:pt x="42" y="41"/>
                  <a:pt x="49" y="35"/>
                  <a:pt x="49" y="35"/>
                </a:cubicBezTo>
                <a:cubicBezTo>
                  <a:pt x="63" y="23"/>
                  <a:pt x="48" y="6"/>
                  <a:pt x="48" y="6"/>
                </a:cubicBezTo>
                <a:cubicBezTo>
                  <a:pt x="47" y="5"/>
                  <a:pt x="48" y="5"/>
                  <a:pt x="48" y="5"/>
                </a:cubicBezTo>
                <a:cubicBezTo>
                  <a:pt x="55" y="10"/>
                  <a:pt x="63" y="16"/>
                  <a:pt x="63" y="32"/>
                </a:cubicBezTo>
                <a:cubicBezTo>
                  <a:pt x="63" y="50"/>
                  <a:pt x="50" y="64"/>
                  <a:pt x="32" y="64"/>
                </a:cubicBezTo>
                <a:cubicBezTo>
                  <a:pt x="14" y="64"/>
                  <a:pt x="0" y="49"/>
                  <a:pt x="0" y="31"/>
                </a:cubicBezTo>
                <a:cubicBezTo>
                  <a:pt x="1" y="21"/>
                  <a:pt x="6" y="11"/>
                  <a:pt x="15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3" name="Freeform 135"/>
          <p:cNvSpPr>
            <a:spLocks noEditPoints="1"/>
          </p:cNvSpPr>
          <p:nvPr/>
        </p:nvSpPr>
        <p:spPr bwMode="auto">
          <a:xfrm>
            <a:off x="9425370" y="3969544"/>
            <a:ext cx="188913" cy="185738"/>
          </a:xfrm>
          <a:custGeom>
            <a:avLst/>
            <a:gdLst/>
            <a:ahLst/>
            <a:cxnLst>
              <a:cxn ang="0">
                <a:pos x="23" y="17"/>
              </a:cxn>
              <a:cxn ang="0">
                <a:pos x="6" y="44"/>
              </a:cxn>
              <a:cxn ang="0">
                <a:pos x="0" y="27"/>
              </a:cxn>
              <a:cxn ang="0">
                <a:pos x="23" y="0"/>
              </a:cxn>
              <a:cxn ang="0">
                <a:pos x="23" y="17"/>
              </a:cxn>
              <a:cxn ang="0">
                <a:pos x="27" y="54"/>
              </a:cxn>
              <a:cxn ang="0">
                <a:pos x="14" y="51"/>
              </a:cxn>
              <a:cxn ang="0">
                <a:pos x="27" y="34"/>
              </a:cxn>
              <a:cxn ang="0">
                <a:pos x="40" y="51"/>
              </a:cxn>
              <a:cxn ang="0">
                <a:pos x="27" y="54"/>
              </a:cxn>
              <a:cxn ang="0">
                <a:pos x="48" y="44"/>
              </a:cxn>
              <a:cxn ang="0">
                <a:pos x="32" y="17"/>
              </a:cxn>
              <a:cxn ang="0">
                <a:pos x="32" y="0"/>
              </a:cxn>
              <a:cxn ang="0">
                <a:pos x="55" y="27"/>
              </a:cxn>
              <a:cxn ang="0">
                <a:pos x="48" y="44"/>
              </a:cxn>
            </a:cxnLst>
            <a:rect l="0" t="0" r="r" b="b"/>
            <a:pathLst>
              <a:path w="55" h="54">
                <a:moveTo>
                  <a:pt x="23" y="17"/>
                </a:moveTo>
                <a:cubicBezTo>
                  <a:pt x="23" y="29"/>
                  <a:pt x="16" y="40"/>
                  <a:pt x="6" y="44"/>
                </a:cubicBezTo>
                <a:cubicBezTo>
                  <a:pt x="2" y="40"/>
                  <a:pt x="0" y="34"/>
                  <a:pt x="0" y="27"/>
                </a:cubicBezTo>
                <a:cubicBezTo>
                  <a:pt x="0" y="13"/>
                  <a:pt x="10" y="2"/>
                  <a:pt x="23" y="0"/>
                </a:cubicBezTo>
                <a:lnTo>
                  <a:pt x="23" y="17"/>
                </a:lnTo>
                <a:close/>
                <a:moveTo>
                  <a:pt x="27" y="54"/>
                </a:moveTo>
                <a:cubicBezTo>
                  <a:pt x="22" y="54"/>
                  <a:pt x="18" y="53"/>
                  <a:pt x="14" y="51"/>
                </a:cubicBezTo>
                <a:cubicBezTo>
                  <a:pt x="20" y="47"/>
                  <a:pt x="25" y="41"/>
                  <a:pt x="27" y="34"/>
                </a:cubicBezTo>
                <a:cubicBezTo>
                  <a:pt x="29" y="41"/>
                  <a:pt x="34" y="47"/>
                  <a:pt x="40" y="51"/>
                </a:cubicBezTo>
                <a:cubicBezTo>
                  <a:pt x="36" y="53"/>
                  <a:pt x="32" y="54"/>
                  <a:pt x="27" y="54"/>
                </a:cubicBezTo>
                <a:close/>
                <a:moveTo>
                  <a:pt x="48" y="44"/>
                </a:moveTo>
                <a:cubicBezTo>
                  <a:pt x="39" y="40"/>
                  <a:pt x="32" y="29"/>
                  <a:pt x="32" y="17"/>
                </a:cubicBezTo>
                <a:cubicBezTo>
                  <a:pt x="32" y="0"/>
                  <a:pt x="32" y="0"/>
                  <a:pt x="32" y="0"/>
                </a:cubicBezTo>
                <a:cubicBezTo>
                  <a:pt x="45" y="2"/>
                  <a:pt x="55" y="13"/>
                  <a:pt x="55" y="27"/>
                </a:cubicBezTo>
                <a:cubicBezTo>
                  <a:pt x="55" y="34"/>
                  <a:pt x="52" y="40"/>
                  <a:pt x="48" y="4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4" name="Freeform 136"/>
          <p:cNvSpPr>
            <a:spLocks noEditPoints="1"/>
          </p:cNvSpPr>
          <p:nvPr/>
        </p:nvSpPr>
        <p:spPr bwMode="auto">
          <a:xfrm>
            <a:off x="9920670" y="3958431"/>
            <a:ext cx="219075" cy="196850"/>
          </a:xfrm>
          <a:custGeom>
            <a:avLst/>
            <a:gdLst/>
            <a:ahLst/>
            <a:cxnLst>
              <a:cxn ang="0">
                <a:pos x="23" y="39"/>
              </a:cxn>
              <a:cxn ang="0">
                <a:pos x="21" y="41"/>
              </a:cxn>
              <a:cxn ang="0">
                <a:pos x="20" y="41"/>
              </a:cxn>
              <a:cxn ang="0">
                <a:pos x="19" y="40"/>
              </a:cxn>
              <a:cxn ang="0">
                <a:pos x="0" y="22"/>
              </a:cxn>
              <a:cxn ang="0">
                <a:pos x="0" y="19"/>
              </a:cxn>
              <a:cxn ang="0">
                <a:pos x="19" y="1"/>
              </a:cxn>
              <a:cxn ang="0">
                <a:pos x="21" y="0"/>
              </a:cxn>
              <a:cxn ang="0">
                <a:pos x="23" y="2"/>
              </a:cxn>
              <a:cxn ang="0">
                <a:pos x="23" y="5"/>
              </a:cxn>
              <a:cxn ang="0">
                <a:pos x="8" y="19"/>
              </a:cxn>
              <a:cxn ang="0">
                <a:pos x="8" y="22"/>
              </a:cxn>
              <a:cxn ang="0">
                <a:pos x="23" y="36"/>
              </a:cxn>
              <a:cxn ang="0">
                <a:pos x="23" y="39"/>
              </a:cxn>
              <a:cxn ang="0">
                <a:pos x="58" y="57"/>
              </a:cxn>
              <a:cxn ang="0">
                <a:pos x="57" y="57"/>
              </a:cxn>
              <a:cxn ang="0">
                <a:pos x="57" y="57"/>
              </a:cxn>
              <a:cxn ang="0">
                <a:pos x="56" y="56"/>
              </a:cxn>
              <a:cxn ang="0">
                <a:pos x="52" y="36"/>
              </a:cxn>
              <a:cxn ang="0">
                <a:pos x="36" y="30"/>
              </a:cxn>
              <a:cxn ang="0">
                <a:pos x="36" y="39"/>
              </a:cxn>
              <a:cxn ang="0">
                <a:pos x="35" y="41"/>
              </a:cxn>
              <a:cxn ang="0">
                <a:pos x="34" y="41"/>
              </a:cxn>
              <a:cxn ang="0">
                <a:pos x="32" y="40"/>
              </a:cxn>
              <a:cxn ang="0">
                <a:pos x="14" y="22"/>
              </a:cxn>
              <a:cxn ang="0">
                <a:pos x="14" y="19"/>
              </a:cxn>
              <a:cxn ang="0">
                <a:pos x="32" y="1"/>
              </a:cxn>
              <a:cxn ang="0">
                <a:pos x="35" y="0"/>
              </a:cxn>
              <a:cxn ang="0">
                <a:pos x="36" y="2"/>
              </a:cxn>
              <a:cxn ang="0">
                <a:pos x="36" y="12"/>
              </a:cxn>
              <a:cxn ang="0">
                <a:pos x="58" y="20"/>
              </a:cxn>
              <a:cxn ang="0">
                <a:pos x="64" y="38"/>
              </a:cxn>
              <a:cxn ang="0">
                <a:pos x="58" y="57"/>
              </a:cxn>
            </a:cxnLst>
            <a:rect l="0" t="0" r="r" b="b"/>
            <a:pathLst>
              <a:path w="64" h="57">
                <a:moveTo>
                  <a:pt x="23" y="39"/>
                </a:moveTo>
                <a:cubicBezTo>
                  <a:pt x="23" y="40"/>
                  <a:pt x="22" y="41"/>
                  <a:pt x="21" y="41"/>
                </a:cubicBezTo>
                <a:cubicBezTo>
                  <a:pt x="21" y="41"/>
                  <a:pt x="21" y="41"/>
                  <a:pt x="20" y="41"/>
                </a:cubicBezTo>
                <a:cubicBezTo>
                  <a:pt x="20" y="41"/>
                  <a:pt x="19" y="41"/>
                  <a:pt x="19" y="40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0"/>
                  <a:pt x="0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1" y="0"/>
                </a:cubicBezTo>
                <a:cubicBezTo>
                  <a:pt x="22" y="1"/>
                  <a:pt x="23" y="1"/>
                  <a:pt x="23" y="2"/>
                </a:cubicBezTo>
                <a:cubicBezTo>
                  <a:pt x="23" y="5"/>
                  <a:pt x="23" y="5"/>
                  <a:pt x="23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20"/>
                  <a:pt x="8" y="21"/>
                  <a:pt x="8" y="22"/>
                </a:cubicBezTo>
                <a:cubicBezTo>
                  <a:pt x="23" y="36"/>
                  <a:pt x="23" y="36"/>
                  <a:pt x="23" y="36"/>
                </a:cubicBezTo>
                <a:lnTo>
                  <a:pt x="23" y="39"/>
                </a:lnTo>
                <a:close/>
                <a:moveTo>
                  <a:pt x="58" y="57"/>
                </a:moveTo>
                <a:cubicBezTo>
                  <a:pt x="58" y="57"/>
                  <a:pt x="57" y="57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6" y="57"/>
                  <a:pt x="56" y="56"/>
                  <a:pt x="56" y="56"/>
                </a:cubicBezTo>
                <a:cubicBezTo>
                  <a:pt x="57" y="46"/>
                  <a:pt x="56" y="40"/>
                  <a:pt x="52" y="36"/>
                </a:cubicBezTo>
                <a:cubicBezTo>
                  <a:pt x="49" y="32"/>
                  <a:pt x="44" y="31"/>
                  <a:pt x="36" y="3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1"/>
                  <a:pt x="35" y="41"/>
                </a:cubicBezTo>
                <a:cubicBezTo>
                  <a:pt x="35" y="41"/>
                  <a:pt x="34" y="41"/>
                  <a:pt x="34" y="41"/>
                </a:cubicBezTo>
                <a:cubicBezTo>
                  <a:pt x="33" y="41"/>
                  <a:pt x="33" y="41"/>
                  <a:pt x="32" y="40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1"/>
                  <a:pt x="13" y="20"/>
                  <a:pt x="14" y="19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6" y="1"/>
                  <a:pt x="36" y="1"/>
                  <a:pt x="36" y="2"/>
                </a:cubicBezTo>
                <a:cubicBezTo>
                  <a:pt x="36" y="12"/>
                  <a:pt x="36" y="12"/>
                  <a:pt x="36" y="12"/>
                </a:cubicBezTo>
                <a:cubicBezTo>
                  <a:pt x="46" y="12"/>
                  <a:pt x="53" y="15"/>
                  <a:pt x="58" y="20"/>
                </a:cubicBezTo>
                <a:cubicBezTo>
                  <a:pt x="63" y="25"/>
                  <a:pt x="64" y="33"/>
                  <a:pt x="64" y="38"/>
                </a:cubicBezTo>
                <a:cubicBezTo>
                  <a:pt x="64" y="45"/>
                  <a:pt x="58" y="56"/>
                  <a:pt x="58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5" name="Freeform 137"/>
          <p:cNvSpPr>
            <a:spLocks noEditPoints="1"/>
          </p:cNvSpPr>
          <p:nvPr/>
        </p:nvSpPr>
        <p:spPr bwMode="auto">
          <a:xfrm>
            <a:off x="10377105" y="3966369"/>
            <a:ext cx="198438" cy="203200"/>
          </a:xfrm>
          <a:custGeom>
            <a:avLst/>
            <a:gdLst/>
            <a:ahLst/>
            <a:cxnLst>
              <a:cxn ang="0">
                <a:pos x="46" y="30"/>
              </a:cxn>
              <a:cxn ang="0">
                <a:pos x="39" y="36"/>
              </a:cxn>
              <a:cxn ang="0">
                <a:pos x="39" y="50"/>
              </a:cxn>
              <a:cxn ang="0">
                <a:pos x="38" y="50"/>
              </a:cxn>
              <a:cxn ang="0">
                <a:pos x="24" y="58"/>
              </a:cxn>
              <a:cxn ang="0">
                <a:pos x="24" y="59"/>
              </a:cxn>
              <a:cxn ang="0">
                <a:pos x="23" y="58"/>
              </a:cxn>
              <a:cxn ang="0">
                <a:pos x="21" y="56"/>
              </a:cxn>
              <a:cxn ang="0">
                <a:pos x="21" y="55"/>
              </a:cxn>
              <a:cxn ang="0">
                <a:pos x="24" y="45"/>
              </a:cxn>
              <a:cxn ang="0">
                <a:pos x="14" y="35"/>
              </a:cxn>
              <a:cxn ang="0">
                <a:pos x="4" y="38"/>
              </a:cxn>
              <a:cxn ang="0">
                <a:pos x="3" y="38"/>
              </a:cxn>
              <a:cxn ang="0">
                <a:pos x="3" y="38"/>
              </a:cxn>
              <a:cxn ang="0">
                <a:pos x="0" y="35"/>
              </a:cxn>
              <a:cxn ang="0">
                <a:pos x="0" y="34"/>
              </a:cxn>
              <a:cxn ang="0">
                <a:pos x="8" y="20"/>
              </a:cxn>
              <a:cxn ang="0">
                <a:pos x="9" y="20"/>
              </a:cxn>
              <a:cxn ang="0">
                <a:pos x="23" y="19"/>
              </a:cxn>
              <a:cxn ang="0">
                <a:pos x="29" y="12"/>
              </a:cxn>
              <a:cxn ang="0">
                <a:pos x="57" y="0"/>
              </a:cxn>
              <a:cxn ang="0">
                <a:pos x="58" y="1"/>
              </a:cxn>
              <a:cxn ang="0">
                <a:pos x="46" y="30"/>
              </a:cxn>
              <a:cxn ang="0">
                <a:pos x="47" y="8"/>
              </a:cxn>
              <a:cxn ang="0">
                <a:pos x="43" y="12"/>
              </a:cxn>
              <a:cxn ang="0">
                <a:pos x="47" y="15"/>
              </a:cxn>
              <a:cxn ang="0">
                <a:pos x="50" y="12"/>
              </a:cxn>
              <a:cxn ang="0">
                <a:pos x="47" y="8"/>
              </a:cxn>
            </a:cxnLst>
            <a:rect l="0" t="0" r="r" b="b"/>
            <a:pathLst>
              <a:path w="58" h="59">
                <a:moveTo>
                  <a:pt x="46" y="30"/>
                </a:moveTo>
                <a:cubicBezTo>
                  <a:pt x="44" y="32"/>
                  <a:pt x="42" y="34"/>
                  <a:pt x="39" y="36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8" y="50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9"/>
                  <a:pt x="23" y="58"/>
                  <a:pt x="23" y="58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5"/>
                  <a:pt x="21" y="55"/>
                </a:cubicBezTo>
                <a:cubicBezTo>
                  <a:pt x="24" y="45"/>
                  <a:pt x="24" y="45"/>
                  <a:pt x="24" y="45"/>
                </a:cubicBezTo>
                <a:cubicBezTo>
                  <a:pt x="14" y="35"/>
                  <a:pt x="14" y="35"/>
                  <a:pt x="14" y="35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3" y="38"/>
                  <a:pt x="3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9" y="20"/>
                  <a:pt x="9" y="20"/>
                </a:cubicBezTo>
                <a:cubicBezTo>
                  <a:pt x="23" y="19"/>
                  <a:pt x="23" y="19"/>
                  <a:pt x="23" y="19"/>
                </a:cubicBezTo>
                <a:cubicBezTo>
                  <a:pt x="25" y="17"/>
                  <a:pt x="27" y="14"/>
                  <a:pt x="29" y="12"/>
                </a:cubicBezTo>
                <a:cubicBezTo>
                  <a:pt x="38" y="3"/>
                  <a:pt x="45" y="0"/>
                  <a:pt x="57" y="0"/>
                </a:cubicBezTo>
                <a:cubicBezTo>
                  <a:pt x="58" y="0"/>
                  <a:pt x="58" y="1"/>
                  <a:pt x="58" y="1"/>
                </a:cubicBezTo>
                <a:cubicBezTo>
                  <a:pt x="58" y="13"/>
                  <a:pt x="55" y="21"/>
                  <a:pt x="46" y="30"/>
                </a:cubicBezTo>
                <a:close/>
                <a:moveTo>
                  <a:pt x="47" y="8"/>
                </a:moveTo>
                <a:cubicBezTo>
                  <a:pt x="45" y="8"/>
                  <a:pt x="43" y="10"/>
                  <a:pt x="43" y="12"/>
                </a:cubicBezTo>
                <a:cubicBezTo>
                  <a:pt x="43" y="14"/>
                  <a:pt x="45" y="15"/>
                  <a:pt x="47" y="15"/>
                </a:cubicBezTo>
                <a:cubicBezTo>
                  <a:pt x="49" y="15"/>
                  <a:pt x="50" y="14"/>
                  <a:pt x="50" y="12"/>
                </a:cubicBezTo>
                <a:cubicBezTo>
                  <a:pt x="50" y="10"/>
                  <a:pt x="49" y="8"/>
                  <a:pt x="47" y="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6" name="Freeform 138"/>
          <p:cNvSpPr>
            <a:spLocks noEditPoints="1"/>
          </p:cNvSpPr>
          <p:nvPr/>
        </p:nvSpPr>
        <p:spPr bwMode="auto">
          <a:xfrm>
            <a:off x="1584707" y="4426744"/>
            <a:ext cx="220663" cy="17145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44" y="1"/>
              </a:cxn>
              <a:cxn ang="0">
                <a:pos x="45" y="2"/>
              </a:cxn>
              <a:cxn ang="0">
                <a:pos x="44" y="3"/>
              </a:cxn>
              <a:cxn ang="0">
                <a:pos x="42" y="4"/>
              </a:cxn>
              <a:cxn ang="0">
                <a:pos x="41" y="5"/>
              </a:cxn>
              <a:cxn ang="0">
                <a:pos x="40" y="4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35"/>
              </a:cxn>
              <a:cxn ang="0">
                <a:pos x="46" y="35"/>
              </a:cxn>
              <a:cxn ang="0">
                <a:pos x="48" y="32"/>
              </a:cxn>
              <a:cxn ang="0">
                <a:pos x="49" y="32"/>
              </a:cxn>
              <a:cxn ang="0">
                <a:pos x="50" y="33"/>
              </a:cxn>
              <a:cxn ang="0">
                <a:pos x="50" y="40"/>
              </a:cxn>
              <a:cxn ang="0">
                <a:pos x="57" y="17"/>
              </a:cxn>
              <a:cxn ang="0">
                <a:pos x="33" y="41"/>
              </a:cxn>
              <a:cxn ang="0">
                <a:pos x="23" y="41"/>
              </a:cxn>
              <a:cxn ang="0">
                <a:pos x="23" y="31"/>
              </a:cxn>
              <a:cxn ang="0">
                <a:pos x="47" y="7"/>
              </a:cxn>
              <a:cxn ang="0">
                <a:pos x="57" y="17"/>
              </a:cxn>
              <a:cxn ang="0">
                <a:pos x="36" y="33"/>
              </a:cxn>
              <a:cxn ang="0">
                <a:pos x="30" y="28"/>
              </a:cxn>
              <a:cxn ang="0">
                <a:pos x="26" y="32"/>
              </a:cxn>
              <a:cxn ang="0">
                <a:pos x="26" y="34"/>
              </a:cxn>
              <a:cxn ang="0">
                <a:pos x="29" y="34"/>
              </a:cxn>
              <a:cxn ang="0">
                <a:pos x="29" y="38"/>
              </a:cxn>
              <a:cxn ang="0">
                <a:pos x="31" y="38"/>
              </a:cxn>
              <a:cxn ang="0">
                <a:pos x="36" y="33"/>
              </a:cxn>
              <a:cxn ang="0">
                <a:pos x="46" y="12"/>
              </a:cxn>
              <a:cxn ang="0">
                <a:pos x="34" y="24"/>
              </a:cxn>
              <a:cxn ang="0">
                <a:pos x="33" y="26"/>
              </a:cxn>
              <a:cxn ang="0">
                <a:pos x="35" y="26"/>
              </a:cxn>
              <a:cxn ang="0">
                <a:pos x="47" y="13"/>
              </a:cxn>
              <a:cxn ang="0">
                <a:pos x="47" y="12"/>
              </a:cxn>
              <a:cxn ang="0">
                <a:pos x="46" y="12"/>
              </a:cxn>
              <a:cxn ang="0">
                <a:pos x="59" y="15"/>
              </a:cxn>
              <a:cxn ang="0">
                <a:pos x="49" y="4"/>
              </a:cxn>
              <a:cxn ang="0">
                <a:pos x="52" y="1"/>
              </a:cxn>
              <a:cxn ang="0">
                <a:pos x="57" y="1"/>
              </a:cxn>
              <a:cxn ang="0">
                <a:pos x="62" y="7"/>
              </a:cxn>
              <a:cxn ang="0">
                <a:pos x="62" y="11"/>
              </a:cxn>
              <a:cxn ang="0">
                <a:pos x="59" y="15"/>
              </a:cxn>
            </a:cxnLst>
            <a:rect l="0" t="0" r="r" b="b"/>
            <a:pathLst>
              <a:path w="64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3" y="0"/>
                  <a:pt x="44" y="1"/>
                </a:cubicBezTo>
                <a:cubicBezTo>
                  <a:pt x="44" y="1"/>
                  <a:pt x="44" y="1"/>
                  <a:pt x="45" y="2"/>
                </a:cubicBezTo>
                <a:cubicBezTo>
                  <a:pt x="45" y="2"/>
                  <a:pt x="45" y="2"/>
                  <a:pt x="44" y="3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5"/>
                  <a:pt x="42" y="5"/>
                  <a:pt x="41" y="5"/>
                </a:cubicBezTo>
                <a:cubicBezTo>
                  <a:pt x="41" y="5"/>
                  <a:pt x="40" y="4"/>
                  <a:pt x="4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35"/>
                  <a:pt x="46" y="35"/>
                  <a:pt x="46" y="35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0" y="33"/>
                  <a:pt x="50" y="33"/>
                </a:cubicBezTo>
                <a:lnTo>
                  <a:pt x="50" y="40"/>
                </a:lnTo>
                <a:close/>
                <a:moveTo>
                  <a:pt x="57" y="17"/>
                </a:moveTo>
                <a:cubicBezTo>
                  <a:pt x="33" y="41"/>
                  <a:pt x="33" y="41"/>
                  <a:pt x="3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23" y="31"/>
                  <a:pt x="23" y="31"/>
                  <a:pt x="23" y="31"/>
                </a:cubicBezTo>
                <a:cubicBezTo>
                  <a:pt x="47" y="7"/>
                  <a:pt x="47" y="7"/>
                  <a:pt x="47" y="7"/>
                </a:cubicBezTo>
                <a:lnTo>
                  <a:pt x="57" y="17"/>
                </a:lnTo>
                <a:close/>
                <a:moveTo>
                  <a:pt x="36" y="33"/>
                </a:moveTo>
                <a:cubicBezTo>
                  <a:pt x="30" y="28"/>
                  <a:pt x="30" y="28"/>
                  <a:pt x="30" y="28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4"/>
                  <a:pt x="26" y="34"/>
                  <a:pt x="26" y="34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8"/>
                  <a:pt x="29" y="38"/>
                  <a:pt x="29" y="38"/>
                </a:cubicBezTo>
                <a:cubicBezTo>
                  <a:pt x="31" y="38"/>
                  <a:pt x="31" y="38"/>
                  <a:pt x="31" y="38"/>
                </a:cubicBezTo>
                <a:lnTo>
                  <a:pt x="36" y="33"/>
                </a:lnTo>
                <a:close/>
                <a:moveTo>
                  <a:pt x="46" y="12"/>
                </a:moveTo>
                <a:cubicBezTo>
                  <a:pt x="34" y="24"/>
                  <a:pt x="34" y="24"/>
                  <a:pt x="34" y="24"/>
                </a:cubicBezTo>
                <a:cubicBezTo>
                  <a:pt x="33" y="25"/>
                  <a:pt x="33" y="25"/>
                  <a:pt x="33" y="26"/>
                </a:cubicBezTo>
                <a:cubicBezTo>
                  <a:pt x="34" y="26"/>
                  <a:pt x="34" y="26"/>
                  <a:pt x="35" y="26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2"/>
                  <a:pt x="47" y="12"/>
                </a:cubicBezTo>
                <a:cubicBezTo>
                  <a:pt x="47" y="12"/>
                  <a:pt x="46" y="12"/>
                  <a:pt x="46" y="12"/>
                </a:cubicBezTo>
                <a:close/>
                <a:moveTo>
                  <a:pt x="59" y="15"/>
                </a:moveTo>
                <a:cubicBezTo>
                  <a:pt x="49" y="4"/>
                  <a:pt x="49" y="4"/>
                  <a:pt x="49" y="4"/>
                </a:cubicBezTo>
                <a:cubicBezTo>
                  <a:pt x="52" y="1"/>
                  <a:pt x="52" y="1"/>
                  <a:pt x="52" y="1"/>
                </a:cubicBezTo>
                <a:cubicBezTo>
                  <a:pt x="53" y="0"/>
                  <a:pt x="56" y="0"/>
                  <a:pt x="57" y="1"/>
                </a:cubicBezTo>
                <a:cubicBezTo>
                  <a:pt x="62" y="7"/>
                  <a:pt x="62" y="7"/>
                  <a:pt x="62" y="7"/>
                </a:cubicBezTo>
                <a:cubicBezTo>
                  <a:pt x="64" y="8"/>
                  <a:pt x="64" y="10"/>
                  <a:pt x="62" y="11"/>
                </a:cubicBezTo>
                <a:lnTo>
                  <a:pt x="59" y="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7" name="Freeform 139"/>
          <p:cNvSpPr>
            <a:spLocks noEditPoints="1"/>
          </p:cNvSpPr>
          <p:nvPr/>
        </p:nvSpPr>
        <p:spPr bwMode="auto">
          <a:xfrm>
            <a:off x="2003807" y="4426744"/>
            <a:ext cx="171450" cy="171450"/>
          </a:xfrm>
          <a:custGeom>
            <a:avLst/>
            <a:gdLst/>
            <a:ahLst/>
            <a:cxnLst>
              <a:cxn ang="0">
                <a:pos x="49" y="49"/>
              </a:cxn>
              <a:cxn ang="0">
                <a:pos x="48" y="50"/>
              </a:cxn>
              <a:cxn ang="0">
                <a:pos x="43" y="50"/>
              </a:cxn>
              <a:cxn ang="0">
                <a:pos x="40" y="48"/>
              </a:cxn>
              <a:cxn ang="0">
                <a:pos x="2" y="10"/>
              </a:cxn>
              <a:cxn ang="0">
                <a:pos x="0" y="7"/>
              </a:cxn>
              <a:cxn ang="0">
                <a:pos x="0" y="2"/>
              </a:cxn>
              <a:cxn ang="0">
                <a:pos x="0" y="1"/>
              </a:cxn>
              <a:cxn ang="0">
                <a:pos x="2" y="0"/>
              </a:cxn>
              <a:cxn ang="0">
                <a:pos x="2" y="0"/>
              </a:cxn>
              <a:cxn ang="0">
                <a:pos x="35" y="15"/>
              </a:cxn>
              <a:cxn ang="0">
                <a:pos x="50" y="48"/>
              </a:cxn>
              <a:cxn ang="0">
                <a:pos x="49" y="49"/>
              </a:cxn>
              <a:cxn ang="0">
                <a:pos x="31" y="49"/>
              </a:cxn>
              <a:cxn ang="0">
                <a:pos x="29" y="50"/>
              </a:cxn>
              <a:cxn ang="0">
                <a:pos x="25" y="50"/>
              </a:cxn>
              <a:cxn ang="0">
                <a:pos x="22" y="48"/>
              </a:cxn>
              <a:cxn ang="0">
                <a:pos x="2" y="28"/>
              </a:cxn>
              <a:cxn ang="0">
                <a:pos x="0" y="25"/>
              </a:cxn>
              <a:cxn ang="0">
                <a:pos x="0" y="20"/>
              </a:cxn>
              <a:cxn ang="0">
                <a:pos x="1" y="19"/>
              </a:cxn>
              <a:cxn ang="0">
                <a:pos x="2" y="18"/>
              </a:cxn>
              <a:cxn ang="0">
                <a:pos x="2" y="18"/>
              </a:cxn>
              <a:cxn ang="0">
                <a:pos x="22" y="28"/>
              </a:cxn>
              <a:cxn ang="0">
                <a:pos x="32" y="48"/>
              </a:cxn>
              <a:cxn ang="0">
                <a:pos x="31" y="49"/>
              </a:cxn>
              <a:cxn ang="0">
                <a:pos x="7" y="50"/>
              </a:cxn>
              <a:cxn ang="0">
                <a:pos x="0" y="43"/>
              </a:cxn>
              <a:cxn ang="0">
                <a:pos x="7" y="36"/>
              </a:cxn>
              <a:cxn ang="0">
                <a:pos x="13" y="43"/>
              </a:cxn>
              <a:cxn ang="0">
                <a:pos x="7" y="50"/>
              </a:cxn>
            </a:cxnLst>
            <a:rect l="0" t="0" r="r" b="b"/>
            <a:pathLst>
              <a:path w="50" h="50">
                <a:moveTo>
                  <a:pt x="49" y="49"/>
                </a:moveTo>
                <a:cubicBezTo>
                  <a:pt x="49" y="50"/>
                  <a:pt x="48" y="50"/>
                  <a:pt x="48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0"/>
                  <a:pt x="40" y="49"/>
                  <a:pt x="40" y="48"/>
                </a:cubicBezTo>
                <a:cubicBezTo>
                  <a:pt x="39" y="27"/>
                  <a:pt x="23" y="11"/>
                  <a:pt x="2" y="10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1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5" y="1"/>
                  <a:pt x="26" y="6"/>
                  <a:pt x="35" y="15"/>
                </a:cubicBezTo>
                <a:cubicBezTo>
                  <a:pt x="44" y="24"/>
                  <a:pt x="49" y="35"/>
                  <a:pt x="50" y="48"/>
                </a:cubicBezTo>
                <a:cubicBezTo>
                  <a:pt x="50" y="48"/>
                  <a:pt x="50" y="49"/>
                  <a:pt x="49" y="49"/>
                </a:cubicBezTo>
                <a:close/>
                <a:moveTo>
                  <a:pt x="31" y="49"/>
                </a:moveTo>
                <a:cubicBezTo>
                  <a:pt x="31" y="50"/>
                  <a:pt x="30" y="50"/>
                  <a:pt x="29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23" y="50"/>
                  <a:pt x="23" y="49"/>
                  <a:pt x="22" y="48"/>
                </a:cubicBezTo>
                <a:cubicBezTo>
                  <a:pt x="21" y="37"/>
                  <a:pt x="13" y="29"/>
                  <a:pt x="2" y="28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1" y="18"/>
                  <a:pt x="1" y="18"/>
                  <a:pt x="2" y="18"/>
                </a:cubicBezTo>
                <a:cubicBezTo>
                  <a:pt x="2" y="18"/>
                  <a:pt x="2" y="18"/>
                  <a:pt x="2" y="18"/>
                </a:cubicBezTo>
                <a:cubicBezTo>
                  <a:pt x="10" y="19"/>
                  <a:pt x="17" y="22"/>
                  <a:pt x="22" y="28"/>
                </a:cubicBezTo>
                <a:cubicBezTo>
                  <a:pt x="28" y="33"/>
                  <a:pt x="31" y="40"/>
                  <a:pt x="32" y="48"/>
                </a:cubicBezTo>
                <a:cubicBezTo>
                  <a:pt x="32" y="48"/>
                  <a:pt x="32" y="49"/>
                  <a:pt x="31" y="49"/>
                </a:cubicBezTo>
                <a:close/>
                <a:moveTo>
                  <a:pt x="7" y="50"/>
                </a:moveTo>
                <a:cubicBezTo>
                  <a:pt x="3" y="50"/>
                  <a:pt x="0" y="47"/>
                  <a:pt x="0" y="43"/>
                </a:cubicBezTo>
                <a:cubicBezTo>
                  <a:pt x="0" y="40"/>
                  <a:pt x="3" y="36"/>
                  <a:pt x="7" y="36"/>
                </a:cubicBezTo>
                <a:cubicBezTo>
                  <a:pt x="10" y="36"/>
                  <a:pt x="13" y="40"/>
                  <a:pt x="13" y="43"/>
                </a:cubicBezTo>
                <a:cubicBezTo>
                  <a:pt x="13" y="47"/>
                  <a:pt x="10" y="50"/>
                  <a:pt x="7" y="5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8" name="Freeform 140"/>
          <p:cNvSpPr/>
          <p:nvPr/>
        </p:nvSpPr>
        <p:spPr bwMode="auto">
          <a:xfrm>
            <a:off x="2497520" y="4426744"/>
            <a:ext cx="111125" cy="171450"/>
          </a:xfrm>
          <a:custGeom>
            <a:avLst/>
            <a:gdLst/>
            <a:ahLst/>
            <a:cxnLst>
              <a:cxn ang="0">
                <a:pos x="32" y="16"/>
              </a:cxn>
              <a:cxn ang="0">
                <a:pos x="31" y="17"/>
              </a:cxn>
              <a:cxn ang="0">
                <a:pos x="25" y="17"/>
              </a:cxn>
              <a:cxn ang="0">
                <a:pos x="10" y="29"/>
              </a:cxn>
              <a:cxn ang="0">
                <a:pos x="27" y="48"/>
              </a:cxn>
              <a:cxn ang="0">
                <a:pos x="27" y="50"/>
              </a:cxn>
              <a:cxn ang="0">
                <a:pos x="26" y="50"/>
              </a:cxn>
              <a:cxn ang="0">
                <a:pos x="19" y="50"/>
              </a:cxn>
              <a:cxn ang="0">
                <a:pos x="18" y="50"/>
              </a:cxn>
              <a:cxn ang="0">
                <a:pos x="0" y="29"/>
              </a:cxn>
              <a:cxn ang="0">
                <a:pos x="0" y="29"/>
              </a:cxn>
              <a:cxn ang="0">
                <a:pos x="0" y="24"/>
              </a:cxn>
              <a:cxn ang="0">
                <a:pos x="1" y="23"/>
              </a:cxn>
              <a:cxn ang="0">
                <a:pos x="5" y="23"/>
              </a:cxn>
              <a:cxn ang="0">
                <a:pos x="16" y="17"/>
              </a:cxn>
              <a:cxn ang="0">
                <a:pos x="1" y="17"/>
              </a:cxn>
              <a:cxn ang="0">
                <a:pos x="0" y="16"/>
              </a:cxn>
              <a:cxn ang="0">
                <a:pos x="0" y="12"/>
              </a:cxn>
              <a:cxn ang="0">
                <a:pos x="1" y="11"/>
              </a:cxn>
              <a:cxn ang="0">
                <a:pos x="16" y="11"/>
              </a:cxn>
              <a:cxn ang="0">
                <a:pos x="6" y="7"/>
              </a:cxn>
              <a:cxn ang="0">
                <a:pos x="1" y="7"/>
              </a:cxn>
              <a:cxn ang="0">
                <a:pos x="0" y="6"/>
              </a:cxn>
              <a:cxn ang="0">
                <a:pos x="0" y="1"/>
              </a:cxn>
              <a:cxn ang="0">
                <a:pos x="1" y="0"/>
              </a:cxn>
              <a:cxn ang="0">
                <a:pos x="31" y="0"/>
              </a:cxn>
              <a:cxn ang="0">
                <a:pos x="32" y="1"/>
              </a:cxn>
              <a:cxn ang="0">
                <a:pos x="32" y="5"/>
              </a:cxn>
              <a:cxn ang="0">
                <a:pos x="31" y="6"/>
              </a:cxn>
              <a:cxn ang="0">
                <a:pos x="22" y="6"/>
              </a:cxn>
              <a:cxn ang="0">
                <a:pos x="25" y="11"/>
              </a:cxn>
              <a:cxn ang="0">
                <a:pos x="31" y="11"/>
              </a:cxn>
              <a:cxn ang="0">
                <a:pos x="32" y="12"/>
              </a:cxn>
              <a:cxn ang="0">
                <a:pos x="32" y="16"/>
              </a:cxn>
            </a:cxnLst>
            <a:rect l="0" t="0" r="r" b="b"/>
            <a:pathLst>
              <a:path w="32" h="50">
                <a:moveTo>
                  <a:pt x="32" y="16"/>
                </a:moveTo>
                <a:cubicBezTo>
                  <a:pt x="32" y="16"/>
                  <a:pt x="31" y="17"/>
                  <a:pt x="31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24"/>
                  <a:pt x="18" y="28"/>
                  <a:pt x="10" y="29"/>
                </a:cubicBezTo>
                <a:cubicBezTo>
                  <a:pt x="16" y="35"/>
                  <a:pt x="21" y="42"/>
                  <a:pt x="27" y="48"/>
                </a:cubicBezTo>
                <a:cubicBezTo>
                  <a:pt x="27" y="49"/>
                  <a:pt x="27" y="49"/>
                  <a:pt x="27" y="50"/>
                </a:cubicBezTo>
                <a:cubicBezTo>
                  <a:pt x="27" y="50"/>
                  <a:pt x="26" y="50"/>
                  <a:pt x="26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50"/>
                  <a:pt x="18" y="50"/>
                  <a:pt x="18" y="50"/>
                </a:cubicBezTo>
                <a:cubicBezTo>
                  <a:pt x="12" y="43"/>
                  <a:pt x="7" y="37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3"/>
                  <a:pt x="1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11" y="23"/>
                  <a:pt x="15" y="21"/>
                  <a:pt x="1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4" y="8"/>
                  <a:pt x="11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2" y="0"/>
                  <a:pt x="32" y="1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1" y="6"/>
                  <a:pt x="31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3" y="7"/>
                  <a:pt x="24" y="9"/>
                  <a:pt x="25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2" y="11"/>
                  <a:pt x="32" y="12"/>
                </a:cubicBezTo>
                <a:lnTo>
                  <a:pt x="32" y="1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9" name="Freeform 141"/>
          <p:cNvSpPr>
            <a:spLocks noEditPoints="1"/>
          </p:cNvSpPr>
          <p:nvPr/>
        </p:nvSpPr>
        <p:spPr bwMode="auto">
          <a:xfrm>
            <a:off x="2992820" y="4426744"/>
            <a:ext cx="203200" cy="201613"/>
          </a:xfrm>
          <a:custGeom>
            <a:avLst/>
            <a:gdLst/>
            <a:ahLst/>
            <a:cxnLst>
              <a:cxn ang="0">
                <a:pos x="55" y="59"/>
              </a:cxn>
              <a:cxn ang="0">
                <a:pos x="51" y="58"/>
              </a:cxn>
              <a:cxn ang="0">
                <a:pos x="39" y="46"/>
              </a:cxn>
              <a:cxn ang="0">
                <a:pos x="25" y="50"/>
              </a:cxn>
              <a:cxn ang="0">
                <a:pos x="0" y="25"/>
              </a:cxn>
              <a:cxn ang="0">
                <a:pos x="25" y="0"/>
              </a:cxn>
              <a:cxn ang="0">
                <a:pos x="50" y="25"/>
              </a:cxn>
              <a:cxn ang="0">
                <a:pos x="46" y="39"/>
              </a:cxn>
              <a:cxn ang="0">
                <a:pos x="58" y="52"/>
              </a:cxn>
              <a:cxn ang="0">
                <a:pos x="59" y="55"/>
              </a:cxn>
              <a:cxn ang="0">
                <a:pos x="55" y="59"/>
              </a:cxn>
              <a:cxn ang="0">
                <a:pos x="25" y="9"/>
              </a:cxn>
              <a:cxn ang="0">
                <a:pos x="9" y="25"/>
              </a:cxn>
              <a:cxn ang="0">
                <a:pos x="25" y="41"/>
              </a:cxn>
              <a:cxn ang="0">
                <a:pos x="41" y="25"/>
              </a:cxn>
              <a:cxn ang="0">
                <a:pos x="25" y="9"/>
              </a:cxn>
              <a:cxn ang="0">
                <a:pos x="36" y="26"/>
              </a:cxn>
              <a:cxn ang="0">
                <a:pos x="35" y="27"/>
              </a:cxn>
              <a:cxn ang="0">
                <a:pos x="15" y="27"/>
              </a:cxn>
              <a:cxn ang="0">
                <a:pos x="13" y="26"/>
              </a:cxn>
              <a:cxn ang="0">
                <a:pos x="13" y="24"/>
              </a:cxn>
              <a:cxn ang="0">
                <a:pos x="15" y="23"/>
              </a:cxn>
              <a:cxn ang="0">
                <a:pos x="35" y="23"/>
              </a:cxn>
              <a:cxn ang="0">
                <a:pos x="36" y="24"/>
              </a:cxn>
              <a:cxn ang="0">
                <a:pos x="36" y="26"/>
              </a:cxn>
            </a:cxnLst>
            <a:rect l="0" t="0" r="r" b="b"/>
            <a:pathLst>
              <a:path w="59" h="59">
                <a:moveTo>
                  <a:pt x="55" y="59"/>
                </a:moveTo>
                <a:cubicBezTo>
                  <a:pt x="53" y="59"/>
                  <a:pt x="52" y="59"/>
                  <a:pt x="51" y="58"/>
                </a:cubicBezTo>
                <a:cubicBezTo>
                  <a:pt x="39" y="46"/>
                  <a:pt x="39" y="46"/>
                  <a:pt x="39" y="46"/>
                </a:cubicBezTo>
                <a:cubicBezTo>
                  <a:pt x="35" y="49"/>
                  <a:pt x="30" y="50"/>
                  <a:pt x="25" y="50"/>
                </a:cubicBezTo>
                <a:cubicBezTo>
                  <a:pt x="11" y="50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39" y="0"/>
                  <a:pt x="50" y="11"/>
                  <a:pt x="50" y="25"/>
                </a:cubicBezTo>
                <a:cubicBezTo>
                  <a:pt x="50" y="30"/>
                  <a:pt x="48" y="35"/>
                  <a:pt x="46" y="39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59" y="54"/>
                  <a:pt x="59" y="55"/>
                </a:cubicBezTo>
                <a:cubicBezTo>
                  <a:pt x="59" y="57"/>
                  <a:pt x="57" y="59"/>
                  <a:pt x="55" y="59"/>
                </a:cubicBezTo>
                <a:close/>
                <a:moveTo>
                  <a:pt x="25" y="9"/>
                </a:moveTo>
                <a:cubicBezTo>
                  <a:pt x="16" y="9"/>
                  <a:pt x="9" y="16"/>
                  <a:pt x="9" y="25"/>
                </a:cubicBezTo>
                <a:cubicBezTo>
                  <a:pt x="9" y="34"/>
                  <a:pt x="16" y="41"/>
                  <a:pt x="25" y="41"/>
                </a:cubicBezTo>
                <a:cubicBezTo>
                  <a:pt x="34" y="41"/>
                  <a:pt x="41" y="34"/>
                  <a:pt x="41" y="25"/>
                </a:cubicBezTo>
                <a:cubicBezTo>
                  <a:pt x="41" y="16"/>
                  <a:pt x="34" y="9"/>
                  <a:pt x="25" y="9"/>
                </a:cubicBezTo>
                <a:close/>
                <a:moveTo>
                  <a:pt x="36" y="26"/>
                </a:moveTo>
                <a:cubicBezTo>
                  <a:pt x="36" y="27"/>
                  <a:pt x="36" y="27"/>
                  <a:pt x="3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7"/>
                  <a:pt x="13" y="27"/>
                  <a:pt x="13" y="26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4" y="23"/>
                  <a:pt x="1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3"/>
                  <a:pt x="36" y="23"/>
                  <a:pt x="36" y="24"/>
                </a:cubicBezTo>
                <a:lnTo>
                  <a:pt x="36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0" name="Freeform 142"/>
          <p:cNvSpPr/>
          <p:nvPr/>
        </p:nvSpPr>
        <p:spPr bwMode="auto">
          <a:xfrm>
            <a:off x="3488120" y="4418806"/>
            <a:ext cx="219075" cy="196850"/>
          </a:xfrm>
          <a:custGeom>
            <a:avLst/>
            <a:gdLst/>
            <a:ahLst/>
            <a:cxnLst>
              <a:cxn ang="0">
                <a:pos x="63" y="22"/>
              </a:cxn>
              <a:cxn ang="0">
                <a:pos x="45" y="40"/>
              </a:cxn>
              <a:cxn ang="0">
                <a:pos x="43" y="41"/>
              </a:cxn>
              <a:cxn ang="0">
                <a:pos x="41" y="38"/>
              </a:cxn>
              <a:cxn ang="0">
                <a:pos x="41" y="29"/>
              </a:cxn>
              <a:cxn ang="0">
                <a:pos x="33" y="29"/>
              </a:cxn>
              <a:cxn ang="0">
                <a:pos x="7" y="49"/>
              </a:cxn>
              <a:cxn ang="0">
                <a:pos x="8" y="54"/>
              </a:cxn>
              <a:cxn ang="0">
                <a:pos x="8" y="56"/>
              </a:cxn>
              <a:cxn ang="0">
                <a:pos x="7" y="57"/>
              </a:cxn>
              <a:cxn ang="0">
                <a:pos x="6" y="56"/>
              </a:cxn>
              <a:cxn ang="0">
                <a:pos x="4" y="53"/>
              </a:cxn>
              <a:cxn ang="0">
                <a:pos x="0" y="37"/>
              </a:cxn>
              <a:cxn ang="0">
                <a:pos x="2" y="25"/>
              </a:cxn>
              <a:cxn ang="0">
                <a:pos x="33" y="11"/>
              </a:cxn>
              <a:cxn ang="0">
                <a:pos x="41" y="11"/>
              </a:cxn>
              <a:cxn ang="0">
                <a:pos x="41" y="2"/>
              </a:cxn>
              <a:cxn ang="0">
                <a:pos x="43" y="0"/>
              </a:cxn>
              <a:cxn ang="0">
                <a:pos x="45" y="0"/>
              </a:cxn>
              <a:cxn ang="0">
                <a:pos x="63" y="19"/>
              </a:cxn>
              <a:cxn ang="0">
                <a:pos x="64" y="20"/>
              </a:cxn>
              <a:cxn ang="0">
                <a:pos x="63" y="22"/>
              </a:cxn>
            </a:cxnLst>
            <a:rect l="0" t="0" r="r" b="b"/>
            <a:pathLst>
              <a:path w="64" h="57">
                <a:moveTo>
                  <a:pt x="63" y="22"/>
                </a:moveTo>
                <a:cubicBezTo>
                  <a:pt x="45" y="40"/>
                  <a:pt x="45" y="40"/>
                  <a:pt x="45" y="40"/>
                </a:cubicBezTo>
                <a:cubicBezTo>
                  <a:pt x="44" y="41"/>
                  <a:pt x="44" y="41"/>
                  <a:pt x="43" y="41"/>
                </a:cubicBezTo>
                <a:cubicBezTo>
                  <a:pt x="42" y="41"/>
                  <a:pt x="41" y="40"/>
                  <a:pt x="41" y="38"/>
                </a:cubicBezTo>
                <a:cubicBezTo>
                  <a:pt x="41" y="29"/>
                  <a:pt x="41" y="29"/>
                  <a:pt x="41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18" y="29"/>
                  <a:pt x="7" y="32"/>
                  <a:pt x="7" y="49"/>
                </a:cubicBezTo>
                <a:cubicBezTo>
                  <a:pt x="7" y="51"/>
                  <a:pt x="7" y="52"/>
                  <a:pt x="8" y="54"/>
                </a:cubicBezTo>
                <a:cubicBezTo>
                  <a:pt x="8" y="54"/>
                  <a:pt x="8" y="55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6" y="57"/>
                  <a:pt x="6" y="57"/>
                  <a:pt x="6" y="56"/>
                </a:cubicBezTo>
                <a:cubicBezTo>
                  <a:pt x="5" y="55"/>
                  <a:pt x="5" y="54"/>
                  <a:pt x="4" y="53"/>
                </a:cubicBezTo>
                <a:cubicBezTo>
                  <a:pt x="2" y="49"/>
                  <a:pt x="0" y="42"/>
                  <a:pt x="0" y="37"/>
                </a:cubicBezTo>
                <a:cubicBezTo>
                  <a:pt x="0" y="33"/>
                  <a:pt x="0" y="29"/>
                  <a:pt x="2" y="25"/>
                </a:cubicBezTo>
                <a:cubicBezTo>
                  <a:pt x="7" y="13"/>
                  <a:pt x="21" y="11"/>
                  <a:pt x="33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1"/>
                  <a:pt x="42" y="0"/>
                  <a:pt x="43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4" y="20"/>
                  <a:pt x="64" y="20"/>
                </a:cubicBezTo>
                <a:cubicBezTo>
                  <a:pt x="64" y="21"/>
                  <a:pt x="63" y="21"/>
                  <a:pt x="63" y="2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1" name="Freeform 143"/>
          <p:cNvSpPr>
            <a:spLocks noEditPoints="1"/>
          </p:cNvSpPr>
          <p:nvPr/>
        </p:nvSpPr>
        <p:spPr bwMode="auto">
          <a:xfrm>
            <a:off x="3983420" y="4409281"/>
            <a:ext cx="201613" cy="188913"/>
          </a:xfrm>
          <a:custGeom>
            <a:avLst/>
            <a:gdLst/>
            <a:ahLst/>
            <a:cxnLst>
              <a:cxn ang="0">
                <a:pos x="50" y="45"/>
              </a:cxn>
              <a:cxn ang="0">
                <a:pos x="40" y="55"/>
              </a:cxn>
              <a:cxn ang="0">
                <a:pos x="10" y="55"/>
              </a:cxn>
              <a:cxn ang="0">
                <a:pos x="0" y="45"/>
              </a:cxn>
              <a:cxn ang="0">
                <a:pos x="0" y="15"/>
              </a:cxn>
              <a:cxn ang="0">
                <a:pos x="10" y="5"/>
              </a:cxn>
              <a:cxn ang="0">
                <a:pos x="19" y="5"/>
              </a:cxn>
              <a:cxn ang="0">
                <a:pos x="20" y="6"/>
              </a:cxn>
              <a:cxn ang="0">
                <a:pos x="19" y="7"/>
              </a:cxn>
              <a:cxn ang="0">
                <a:pos x="15" y="9"/>
              </a:cxn>
              <a:cxn ang="0">
                <a:pos x="14" y="9"/>
              </a:cxn>
              <a:cxn ang="0">
                <a:pos x="10" y="9"/>
              </a:cxn>
              <a:cxn ang="0">
                <a:pos x="4" y="15"/>
              </a:cxn>
              <a:cxn ang="0">
                <a:pos x="4" y="45"/>
              </a:cxn>
              <a:cxn ang="0">
                <a:pos x="10" y="51"/>
              </a:cxn>
              <a:cxn ang="0">
                <a:pos x="40" y="51"/>
              </a:cxn>
              <a:cxn ang="0">
                <a:pos x="45" y="45"/>
              </a:cxn>
              <a:cxn ang="0">
                <a:pos x="45" y="37"/>
              </a:cxn>
              <a:cxn ang="0">
                <a:pos x="46" y="36"/>
              </a:cxn>
              <a:cxn ang="0">
                <a:pos x="48" y="35"/>
              </a:cxn>
              <a:cxn ang="0">
                <a:pos x="49" y="35"/>
              </a:cxn>
              <a:cxn ang="0">
                <a:pos x="50" y="36"/>
              </a:cxn>
              <a:cxn ang="0">
                <a:pos x="50" y="45"/>
              </a:cxn>
              <a:cxn ang="0">
                <a:pos x="45" y="32"/>
              </a:cxn>
              <a:cxn ang="0">
                <a:pos x="43" y="32"/>
              </a:cxn>
              <a:cxn ang="0">
                <a:pos x="42" y="32"/>
              </a:cxn>
              <a:cxn ang="0">
                <a:pos x="41" y="30"/>
              </a:cxn>
              <a:cxn ang="0">
                <a:pos x="41" y="23"/>
              </a:cxn>
              <a:cxn ang="0">
                <a:pos x="35" y="23"/>
              </a:cxn>
              <a:cxn ang="0">
                <a:pos x="20" y="28"/>
              </a:cxn>
              <a:cxn ang="0">
                <a:pos x="17" y="45"/>
              </a:cxn>
              <a:cxn ang="0">
                <a:pos x="16" y="46"/>
              </a:cxn>
              <a:cxn ang="0">
                <a:pos x="16" y="46"/>
              </a:cxn>
              <a:cxn ang="0">
                <a:pos x="15" y="46"/>
              </a:cxn>
              <a:cxn ang="0">
                <a:pos x="9" y="30"/>
              </a:cxn>
              <a:cxn ang="0">
                <a:pos x="35" y="9"/>
              </a:cxn>
              <a:cxn ang="0">
                <a:pos x="41" y="9"/>
              </a:cxn>
              <a:cxn ang="0">
                <a:pos x="41" y="3"/>
              </a:cxn>
              <a:cxn ang="0">
                <a:pos x="42" y="1"/>
              </a:cxn>
              <a:cxn ang="0">
                <a:pos x="43" y="0"/>
              </a:cxn>
              <a:cxn ang="0">
                <a:pos x="45" y="1"/>
              </a:cxn>
              <a:cxn ang="0">
                <a:pos x="58" y="15"/>
              </a:cxn>
              <a:cxn ang="0">
                <a:pos x="58" y="18"/>
              </a:cxn>
              <a:cxn ang="0">
                <a:pos x="45" y="32"/>
              </a:cxn>
            </a:cxnLst>
            <a:rect l="0" t="0" r="r" b="b"/>
            <a:pathLst>
              <a:path w="59" h="55">
                <a:moveTo>
                  <a:pt x="50" y="45"/>
                </a:moveTo>
                <a:cubicBezTo>
                  <a:pt x="50" y="51"/>
                  <a:pt x="45" y="55"/>
                  <a:pt x="4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1"/>
                  <a:pt x="0" y="4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0"/>
                  <a:pt x="4" y="5"/>
                  <a:pt x="10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0" y="7"/>
                  <a:pt x="20" y="7"/>
                  <a:pt x="19" y="7"/>
                </a:cubicBezTo>
                <a:cubicBezTo>
                  <a:pt x="18" y="8"/>
                  <a:pt x="16" y="9"/>
                  <a:pt x="15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7" y="9"/>
                  <a:pt x="4" y="12"/>
                  <a:pt x="4" y="15"/>
                </a:cubicBezTo>
                <a:cubicBezTo>
                  <a:pt x="4" y="45"/>
                  <a:pt x="4" y="45"/>
                  <a:pt x="4" y="45"/>
                </a:cubicBezTo>
                <a:cubicBezTo>
                  <a:pt x="4" y="48"/>
                  <a:pt x="7" y="51"/>
                  <a:pt x="1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3" y="51"/>
                  <a:pt x="45" y="48"/>
                  <a:pt x="45" y="45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6" y="36"/>
                  <a:pt x="46" y="36"/>
                </a:cubicBezTo>
                <a:cubicBezTo>
                  <a:pt x="47" y="36"/>
                  <a:pt x="47" y="35"/>
                  <a:pt x="48" y="35"/>
                </a:cubicBezTo>
                <a:cubicBezTo>
                  <a:pt x="48" y="35"/>
                  <a:pt x="49" y="34"/>
                  <a:pt x="49" y="35"/>
                </a:cubicBezTo>
                <a:cubicBezTo>
                  <a:pt x="50" y="35"/>
                  <a:pt x="50" y="35"/>
                  <a:pt x="50" y="36"/>
                </a:cubicBezTo>
                <a:lnTo>
                  <a:pt x="50" y="45"/>
                </a:lnTo>
                <a:close/>
                <a:moveTo>
                  <a:pt x="45" y="32"/>
                </a:moveTo>
                <a:cubicBezTo>
                  <a:pt x="44" y="32"/>
                  <a:pt x="44" y="32"/>
                  <a:pt x="43" y="32"/>
                </a:cubicBezTo>
                <a:cubicBezTo>
                  <a:pt x="43" y="32"/>
                  <a:pt x="43" y="32"/>
                  <a:pt x="42" y="32"/>
                </a:cubicBezTo>
                <a:cubicBezTo>
                  <a:pt x="41" y="32"/>
                  <a:pt x="41" y="31"/>
                  <a:pt x="41" y="30"/>
                </a:cubicBezTo>
                <a:cubicBezTo>
                  <a:pt x="41" y="23"/>
                  <a:pt x="41" y="23"/>
                  <a:pt x="41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27" y="23"/>
                  <a:pt x="22" y="25"/>
                  <a:pt x="20" y="28"/>
                </a:cubicBezTo>
                <a:cubicBezTo>
                  <a:pt x="17" y="31"/>
                  <a:pt x="16" y="37"/>
                  <a:pt x="17" y="45"/>
                </a:cubicBezTo>
                <a:cubicBezTo>
                  <a:pt x="17" y="45"/>
                  <a:pt x="17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5"/>
                  <a:pt x="9" y="37"/>
                  <a:pt x="9" y="30"/>
                </a:cubicBezTo>
                <a:cubicBezTo>
                  <a:pt x="9" y="20"/>
                  <a:pt x="12" y="9"/>
                  <a:pt x="35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2" y="1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4" y="1"/>
                  <a:pt x="45" y="1"/>
                </a:cubicBezTo>
                <a:cubicBezTo>
                  <a:pt x="58" y="15"/>
                  <a:pt x="58" y="15"/>
                  <a:pt x="58" y="15"/>
                </a:cubicBezTo>
                <a:cubicBezTo>
                  <a:pt x="59" y="16"/>
                  <a:pt x="59" y="17"/>
                  <a:pt x="58" y="18"/>
                </a:cubicBezTo>
                <a:lnTo>
                  <a:pt x="45" y="3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2" name="Freeform 144"/>
          <p:cNvSpPr>
            <a:spLocks noEditPoints="1"/>
          </p:cNvSpPr>
          <p:nvPr/>
        </p:nvSpPr>
        <p:spPr bwMode="auto">
          <a:xfrm>
            <a:off x="4477132" y="4439444"/>
            <a:ext cx="203200" cy="176213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3" name="Freeform 145"/>
          <p:cNvSpPr/>
          <p:nvPr/>
        </p:nvSpPr>
        <p:spPr bwMode="auto">
          <a:xfrm>
            <a:off x="4972432" y="4426744"/>
            <a:ext cx="219075" cy="188913"/>
          </a:xfrm>
          <a:custGeom>
            <a:avLst/>
            <a:gdLst/>
            <a:ahLst/>
            <a:cxnLst>
              <a:cxn ang="0">
                <a:pos x="64" y="51"/>
              </a:cxn>
              <a:cxn ang="0">
                <a:pos x="60" y="55"/>
              </a:cxn>
              <a:cxn ang="0">
                <a:pos x="49" y="55"/>
              </a:cxn>
              <a:cxn ang="0">
                <a:pos x="45" y="51"/>
              </a:cxn>
              <a:cxn ang="0">
                <a:pos x="45" y="40"/>
              </a:cxn>
              <a:cxn ang="0">
                <a:pos x="49" y="36"/>
              </a:cxn>
              <a:cxn ang="0">
                <a:pos x="52" y="36"/>
              </a:cxn>
              <a:cxn ang="0">
                <a:pos x="52" y="30"/>
              </a:cxn>
              <a:cxn ang="0">
                <a:pos x="34" y="30"/>
              </a:cxn>
              <a:cxn ang="0">
                <a:pos x="34" y="36"/>
              </a:cxn>
              <a:cxn ang="0">
                <a:pos x="37" y="36"/>
              </a:cxn>
              <a:cxn ang="0">
                <a:pos x="41" y="40"/>
              </a:cxn>
              <a:cxn ang="0">
                <a:pos x="41" y="51"/>
              </a:cxn>
              <a:cxn ang="0">
                <a:pos x="37" y="55"/>
              </a:cxn>
              <a:cxn ang="0">
                <a:pos x="26" y="55"/>
              </a:cxn>
              <a:cxn ang="0">
                <a:pos x="23" y="51"/>
              </a:cxn>
              <a:cxn ang="0">
                <a:pos x="23" y="40"/>
              </a:cxn>
              <a:cxn ang="0">
                <a:pos x="26" y="36"/>
              </a:cxn>
              <a:cxn ang="0">
                <a:pos x="29" y="36"/>
              </a:cxn>
              <a:cxn ang="0">
                <a:pos x="29" y="30"/>
              </a:cxn>
              <a:cxn ang="0">
                <a:pos x="11" y="30"/>
              </a:cxn>
              <a:cxn ang="0">
                <a:pos x="11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51"/>
              </a:cxn>
              <a:cxn ang="0">
                <a:pos x="15" y="55"/>
              </a:cxn>
              <a:cxn ang="0">
                <a:pos x="3" y="55"/>
              </a:cxn>
              <a:cxn ang="0">
                <a:pos x="0" y="51"/>
              </a:cxn>
              <a:cxn ang="0">
                <a:pos x="0" y="40"/>
              </a:cxn>
              <a:cxn ang="0">
                <a:pos x="3" y="36"/>
              </a:cxn>
              <a:cxn ang="0">
                <a:pos x="7" y="36"/>
              </a:cxn>
              <a:cxn ang="0">
                <a:pos x="7" y="30"/>
              </a:cxn>
              <a:cxn ang="0">
                <a:pos x="11" y="25"/>
              </a:cxn>
              <a:cxn ang="0">
                <a:pos x="29" y="25"/>
              </a:cxn>
              <a:cxn ang="0">
                <a:pos x="29" y="18"/>
              </a:cxn>
              <a:cxn ang="0">
                <a:pos x="26" y="18"/>
              </a:cxn>
              <a:cxn ang="0">
                <a:pos x="23" y="15"/>
              </a:cxn>
              <a:cxn ang="0">
                <a:pos x="23" y="3"/>
              </a:cxn>
              <a:cxn ang="0">
                <a:pos x="26" y="0"/>
              </a:cxn>
              <a:cxn ang="0">
                <a:pos x="37" y="0"/>
              </a:cxn>
              <a:cxn ang="0">
                <a:pos x="41" y="3"/>
              </a:cxn>
              <a:cxn ang="0">
                <a:pos x="41" y="15"/>
              </a:cxn>
              <a:cxn ang="0">
                <a:pos x="37" y="18"/>
              </a:cxn>
              <a:cxn ang="0">
                <a:pos x="34" y="18"/>
              </a:cxn>
              <a:cxn ang="0">
                <a:pos x="34" y="25"/>
              </a:cxn>
              <a:cxn ang="0">
                <a:pos x="52" y="25"/>
              </a:cxn>
              <a:cxn ang="0">
                <a:pos x="57" y="30"/>
              </a:cxn>
              <a:cxn ang="0">
                <a:pos x="57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51"/>
              </a:cxn>
            </a:cxnLst>
            <a:rect l="0" t="0" r="r" b="b"/>
            <a:pathLst>
              <a:path w="64" h="55">
                <a:moveTo>
                  <a:pt x="64" y="51"/>
                </a:moveTo>
                <a:cubicBezTo>
                  <a:pt x="64" y="53"/>
                  <a:pt x="62" y="55"/>
                  <a:pt x="60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47" y="55"/>
                  <a:pt x="45" y="53"/>
                  <a:pt x="45" y="51"/>
                </a:cubicBezTo>
                <a:cubicBezTo>
                  <a:pt x="45" y="40"/>
                  <a:pt x="45" y="40"/>
                  <a:pt x="45" y="40"/>
                </a:cubicBezTo>
                <a:cubicBezTo>
                  <a:pt x="45" y="38"/>
                  <a:pt x="47" y="36"/>
                  <a:pt x="4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0"/>
                  <a:pt x="52" y="30"/>
                  <a:pt x="52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6"/>
                  <a:pt x="34" y="36"/>
                  <a:pt x="34" y="36"/>
                </a:cubicBezTo>
                <a:cubicBezTo>
                  <a:pt x="37" y="36"/>
                  <a:pt x="37" y="36"/>
                  <a:pt x="37" y="36"/>
                </a:cubicBezTo>
                <a:cubicBezTo>
                  <a:pt x="39" y="36"/>
                  <a:pt x="41" y="38"/>
                  <a:pt x="41" y="40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3"/>
                  <a:pt x="39" y="55"/>
                  <a:pt x="37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4" y="55"/>
                  <a:pt x="23" y="53"/>
                  <a:pt x="23" y="51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0"/>
                  <a:pt x="29" y="30"/>
                  <a:pt x="29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6"/>
                  <a:pt x="11" y="36"/>
                  <a:pt x="1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3"/>
                  <a:pt x="17" y="55"/>
                  <a:pt x="15" y="55"/>
                </a:cubicBezTo>
                <a:cubicBezTo>
                  <a:pt x="3" y="55"/>
                  <a:pt x="3" y="55"/>
                  <a:pt x="3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7"/>
                  <a:pt x="9" y="25"/>
                  <a:pt x="11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18"/>
                  <a:pt x="29" y="18"/>
                  <a:pt x="2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4" y="18"/>
                  <a:pt x="23" y="17"/>
                  <a:pt x="23" y="15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7"/>
                  <a:pt x="39" y="18"/>
                  <a:pt x="37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25"/>
                  <a:pt x="34" y="25"/>
                  <a:pt x="34" y="25"/>
                </a:cubicBezTo>
                <a:cubicBezTo>
                  <a:pt x="52" y="25"/>
                  <a:pt x="52" y="25"/>
                  <a:pt x="52" y="25"/>
                </a:cubicBezTo>
                <a:cubicBezTo>
                  <a:pt x="55" y="25"/>
                  <a:pt x="57" y="27"/>
                  <a:pt x="57" y="30"/>
                </a:cubicBezTo>
                <a:cubicBezTo>
                  <a:pt x="57" y="36"/>
                  <a:pt x="57" y="36"/>
                  <a:pt x="57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4" name="Freeform 146"/>
          <p:cNvSpPr>
            <a:spLocks noEditPoints="1"/>
          </p:cNvSpPr>
          <p:nvPr/>
        </p:nvSpPr>
        <p:spPr bwMode="auto">
          <a:xfrm>
            <a:off x="5467732" y="4409281"/>
            <a:ext cx="219075" cy="239713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5" name="Freeform 147"/>
          <p:cNvSpPr>
            <a:spLocks noEditPoints="1"/>
          </p:cNvSpPr>
          <p:nvPr/>
        </p:nvSpPr>
        <p:spPr bwMode="auto">
          <a:xfrm>
            <a:off x="5966207" y="4409281"/>
            <a:ext cx="198438" cy="219075"/>
          </a:xfrm>
          <a:custGeom>
            <a:avLst/>
            <a:gdLst/>
            <a:ahLst/>
            <a:cxnLst>
              <a:cxn ang="0">
                <a:pos x="13" y="64"/>
              </a:cxn>
              <a:cxn ang="0">
                <a:pos x="12" y="64"/>
              </a:cxn>
              <a:cxn ang="0">
                <a:pos x="0" y="51"/>
              </a:cxn>
              <a:cxn ang="0">
                <a:pos x="8" y="51"/>
              </a:cxn>
              <a:cxn ang="0">
                <a:pos x="9" y="0"/>
              </a:cxn>
              <a:cxn ang="0">
                <a:pos x="17" y="1"/>
              </a:cxn>
              <a:cxn ang="0">
                <a:pos x="24" y="51"/>
              </a:cxn>
              <a:cxn ang="0">
                <a:pos x="25" y="53"/>
              </a:cxn>
              <a:cxn ang="0">
                <a:pos x="48" y="28"/>
              </a:cxn>
              <a:cxn ang="0">
                <a:pos x="50" y="24"/>
              </a:cxn>
              <a:cxn ang="0">
                <a:pos x="40" y="19"/>
              </a:cxn>
              <a:cxn ang="0">
                <a:pos x="41" y="24"/>
              </a:cxn>
              <a:cxn ang="0">
                <a:pos x="31" y="28"/>
              </a:cxn>
              <a:cxn ang="0">
                <a:pos x="33" y="24"/>
              </a:cxn>
              <a:cxn ang="0">
                <a:pos x="47" y="0"/>
              </a:cxn>
              <a:cxn ang="0">
                <a:pos x="58" y="24"/>
              </a:cxn>
              <a:cxn ang="0">
                <a:pos x="55" y="64"/>
              </a:cxn>
              <a:cxn ang="0">
                <a:pos x="34" y="61"/>
              </a:cxn>
              <a:cxn ang="0">
                <a:pos x="48" y="41"/>
              </a:cxn>
              <a:cxn ang="0">
                <a:pos x="48" y="41"/>
              </a:cxn>
              <a:cxn ang="0">
                <a:pos x="47" y="41"/>
              </a:cxn>
              <a:cxn ang="0">
                <a:pos x="38" y="45"/>
              </a:cxn>
              <a:cxn ang="0">
                <a:pos x="34" y="37"/>
              </a:cxn>
              <a:cxn ang="0">
                <a:pos x="54" y="40"/>
              </a:cxn>
              <a:cxn ang="0">
                <a:pos x="41" y="60"/>
              </a:cxn>
              <a:cxn ang="0">
                <a:pos x="40" y="60"/>
              </a:cxn>
              <a:cxn ang="0">
                <a:pos x="42" y="60"/>
              </a:cxn>
              <a:cxn ang="0">
                <a:pos x="51" y="56"/>
              </a:cxn>
              <a:cxn ang="0">
                <a:pos x="55" y="64"/>
              </a:cxn>
              <a:cxn ang="0">
                <a:pos x="45" y="7"/>
              </a:cxn>
              <a:cxn ang="0">
                <a:pos x="45" y="5"/>
              </a:cxn>
              <a:cxn ang="0">
                <a:pos x="44" y="5"/>
              </a:cxn>
              <a:cxn ang="0">
                <a:pos x="41" y="15"/>
              </a:cxn>
            </a:cxnLst>
            <a:rect l="0" t="0" r="r" b="b"/>
            <a:pathLst>
              <a:path w="58" h="64">
                <a:moveTo>
                  <a:pt x="25" y="53"/>
                </a:move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13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2"/>
                  <a:pt x="0" y="52"/>
                  <a:pt x="0" y="51"/>
                </a:cubicBezTo>
                <a:cubicBezTo>
                  <a:pt x="0" y="51"/>
                  <a:pt x="1" y="51"/>
                  <a:pt x="1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51"/>
                  <a:pt x="17" y="51"/>
                  <a:pt x="17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58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0" y="24"/>
                  <a:pt x="50" y="24"/>
                </a:cubicBezTo>
                <a:cubicBezTo>
                  <a:pt x="49" y="19"/>
                  <a:pt x="49" y="19"/>
                  <a:pt x="4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38" y="24"/>
                  <a:pt x="38" y="24"/>
                  <a:pt x="38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8"/>
                  <a:pt x="41" y="28"/>
                  <a:pt x="4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4"/>
                  <a:pt x="31" y="24"/>
                  <a:pt x="31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42" y="0"/>
                  <a:pt x="42" y="0"/>
                  <a:pt x="4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6" y="24"/>
                  <a:pt x="56" y="24"/>
                  <a:pt x="56" y="24"/>
                </a:cubicBezTo>
                <a:cubicBezTo>
                  <a:pt x="58" y="24"/>
                  <a:pt x="58" y="24"/>
                  <a:pt x="58" y="24"/>
                </a:cubicBezTo>
                <a:lnTo>
                  <a:pt x="58" y="28"/>
                </a:lnTo>
                <a:close/>
                <a:moveTo>
                  <a:pt x="55" y="64"/>
                </a:moveTo>
                <a:cubicBezTo>
                  <a:pt x="34" y="64"/>
                  <a:pt x="34" y="64"/>
                  <a:pt x="34" y="64"/>
                </a:cubicBezTo>
                <a:cubicBezTo>
                  <a:pt x="34" y="61"/>
                  <a:pt x="34" y="61"/>
                  <a:pt x="34" y="61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42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1"/>
                  <a:pt x="47" y="41"/>
                </a:cubicBezTo>
                <a:cubicBezTo>
                  <a:pt x="38" y="41"/>
                  <a:pt x="38" y="41"/>
                  <a:pt x="38" y="41"/>
                </a:cubicBezTo>
                <a:cubicBezTo>
                  <a:pt x="38" y="45"/>
                  <a:pt x="38" y="45"/>
                  <a:pt x="38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37"/>
                  <a:pt x="34" y="37"/>
                  <a:pt x="34" y="37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40"/>
                  <a:pt x="54" y="40"/>
                  <a:pt x="54" y="40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41" y="60"/>
                  <a:pt x="41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56"/>
                  <a:pt x="51" y="56"/>
                  <a:pt x="51" y="56"/>
                </a:cubicBezTo>
                <a:cubicBezTo>
                  <a:pt x="55" y="56"/>
                  <a:pt x="55" y="56"/>
                  <a:pt x="55" y="56"/>
                </a:cubicBezTo>
                <a:lnTo>
                  <a:pt x="55" y="64"/>
                </a:lnTo>
                <a:close/>
                <a:moveTo>
                  <a:pt x="48" y="15"/>
                </a:moveTo>
                <a:cubicBezTo>
                  <a:pt x="45" y="7"/>
                  <a:pt x="45" y="7"/>
                  <a:pt x="45" y="7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6"/>
                  <a:pt x="44" y="6"/>
                  <a:pt x="44" y="7"/>
                </a:cubicBezTo>
                <a:cubicBezTo>
                  <a:pt x="41" y="15"/>
                  <a:pt x="41" y="15"/>
                  <a:pt x="41" y="15"/>
                </a:cubicBezTo>
                <a:lnTo>
                  <a:pt x="48" y="1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6" name="Freeform 148"/>
          <p:cNvSpPr/>
          <p:nvPr/>
        </p:nvSpPr>
        <p:spPr bwMode="auto">
          <a:xfrm>
            <a:off x="6456745" y="4433094"/>
            <a:ext cx="123825" cy="71438"/>
          </a:xfrm>
          <a:custGeom>
            <a:avLst/>
            <a:gdLst/>
            <a:ahLst/>
            <a:cxnLst>
              <a:cxn ang="0">
                <a:pos x="34" y="21"/>
              </a:cxn>
              <a:cxn ang="0">
                <a:pos x="2" y="21"/>
              </a:cxn>
              <a:cxn ang="0">
                <a:pos x="0" y="18"/>
              </a:cxn>
              <a:cxn ang="0">
                <a:pos x="0" y="17"/>
              </a:cxn>
              <a:cxn ang="0">
                <a:pos x="16" y="1"/>
              </a:cxn>
              <a:cxn ang="0">
                <a:pos x="18" y="0"/>
              </a:cxn>
              <a:cxn ang="0">
                <a:pos x="20" y="1"/>
              </a:cxn>
              <a:cxn ang="0">
                <a:pos x="36" y="17"/>
              </a:cxn>
              <a:cxn ang="0">
                <a:pos x="36" y="18"/>
              </a:cxn>
              <a:cxn ang="0">
                <a:pos x="34" y="21"/>
              </a:cxn>
            </a:cxnLst>
            <a:rect l="0" t="0" r="r" b="b"/>
            <a:pathLst>
              <a:path w="36" h="21">
                <a:moveTo>
                  <a:pt x="34" y="21"/>
                </a:move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0"/>
                  <a:pt x="0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19" y="0"/>
                  <a:pt x="19" y="0"/>
                  <a:pt x="20" y="1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8"/>
                  <a:pt x="36" y="18"/>
                </a:cubicBezTo>
                <a:cubicBezTo>
                  <a:pt x="36" y="20"/>
                  <a:pt x="35" y="21"/>
                  <a:pt x="34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7" name="Freeform 149"/>
          <p:cNvSpPr>
            <a:spLocks noEditPoints="1"/>
          </p:cNvSpPr>
          <p:nvPr/>
        </p:nvSpPr>
        <p:spPr bwMode="auto">
          <a:xfrm>
            <a:off x="6955220" y="4409281"/>
            <a:ext cx="177800" cy="219075"/>
          </a:xfrm>
          <a:custGeom>
            <a:avLst/>
            <a:gdLst/>
            <a:ahLst/>
            <a:cxnLst>
              <a:cxn ang="0">
                <a:pos x="25" y="53"/>
              </a:cxn>
              <a:cxn ang="0">
                <a:pos x="13" y="64"/>
              </a:cxn>
              <a:cxn ang="0">
                <a:pos x="12" y="64"/>
              </a:cxn>
              <a:cxn ang="0">
                <a:pos x="12" y="64"/>
              </a:cxn>
              <a:cxn ang="0">
                <a:pos x="0" y="53"/>
              </a:cxn>
              <a:cxn ang="0">
                <a:pos x="0" y="51"/>
              </a:cxn>
              <a:cxn ang="0">
                <a:pos x="1" y="51"/>
              </a:cxn>
              <a:cxn ang="0">
                <a:pos x="8" y="51"/>
              </a:cxn>
              <a:cxn ang="0">
                <a:pos x="8" y="1"/>
              </a:cxn>
              <a:cxn ang="0">
                <a:pos x="9" y="0"/>
              </a:cxn>
              <a:cxn ang="0">
                <a:pos x="16" y="0"/>
              </a:cxn>
              <a:cxn ang="0">
                <a:pos x="17" y="1"/>
              </a:cxn>
              <a:cxn ang="0">
                <a:pos x="17" y="51"/>
              </a:cxn>
              <a:cxn ang="0">
                <a:pos x="24" y="51"/>
              </a:cxn>
              <a:cxn ang="0">
                <a:pos x="25" y="52"/>
              </a:cxn>
              <a:cxn ang="0">
                <a:pos x="25" y="53"/>
              </a:cxn>
              <a:cxn ang="0">
                <a:pos x="39" y="28"/>
              </a:cxn>
              <a:cxn ang="0">
                <a:pos x="36" y="27"/>
              </a:cxn>
              <a:cxn ang="0">
                <a:pos x="34" y="27"/>
              </a:cxn>
              <a:cxn ang="0">
                <a:pos x="35" y="23"/>
              </a:cxn>
              <a:cxn ang="0">
                <a:pos x="37" y="23"/>
              </a:cxn>
              <a:cxn ang="0">
                <a:pos x="39" y="23"/>
              </a:cxn>
              <a:cxn ang="0">
                <a:pos x="46" y="16"/>
              </a:cxn>
              <a:cxn ang="0">
                <a:pos x="46" y="16"/>
              </a:cxn>
              <a:cxn ang="0">
                <a:pos x="41" y="18"/>
              </a:cxn>
              <a:cxn ang="0">
                <a:pos x="33" y="9"/>
              </a:cxn>
              <a:cxn ang="0">
                <a:pos x="42" y="0"/>
              </a:cxn>
              <a:cxn ang="0">
                <a:pos x="52" y="13"/>
              </a:cxn>
              <a:cxn ang="0">
                <a:pos x="39" y="28"/>
              </a:cxn>
              <a:cxn ang="0">
                <a:pos x="51" y="64"/>
              </a:cxn>
              <a:cxn ang="0">
                <a:pos x="34" y="64"/>
              </a:cxn>
              <a:cxn ang="0">
                <a:pos x="34" y="60"/>
              </a:cxn>
              <a:cxn ang="0">
                <a:pos x="40" y="60"/>
              </a:cxn>
              <a:cxn ang="0">
                <a:pos x="40" y="45"/>
              </a:cxn>
              <a:cxn ang="0">
                <a:pos x="40" y="44"/>
              </a:cxn>
              <a:cxn ang="0">
                <a:pos x="40" y="43"/>
              </a:cxn>
              <a:cxn ang="0">
                <a:pos x="40" y="43"/>
              </a:cxn>
              <a:cxn ang="0">
                <a:pos x="40" y="43"/>
              </a:cxn>
              <a:cxn ang="0">
                <a:pos x="39" y="45"/>
              </a:cxn>
              <a:cxn ang="0">
                <a:pos x="37" y="47"/>
              </a:cxn>
              <a:cxn ang="0">
                <a:pos x="34" y="44"/>
              </a:cxn>
              <a:cxn ang="0">
                <a:pos x="40" y="37"/>
              </a:cxn>
              <a:cxn ang="0">
                <a:pos x="45" y="37"/>
              </a:cxn>
              <a:cxn ang="0">
                <a:pos x="45" y="60"/>
              </a:cxn>
              <a:cxn ang="0">
                <a:pos x="51" y="60"/>
              </a:cxn>
              <a:cxn ang="0">
                <a:pos x="51" y="64"/>
              </a:cxn>
              <a:cxn ang="0">
                <a:pos x="42" y="5"/>
              </a:cxn>
              <a:cxn ang="0">
                <a:pos x="38" y="9"/>
              </a:cxn>
              <a:cxn ang="0">
                <a:pos x="43" y="14"/>
              </a:cxn>
              <a:cxn ang="0">
                <a:pos x="47" y="11"/>
              </a:cxn>
              <a:cxn ang="0">
                <a:pos x="42" y="5"/>
              </a:cxn>
            </a:cxnLst>
            <a:rect l="0" t="0" r="r" b="b"/>
            <a:pathLst>
              <a:path w="52" h="64">
                <a:moveTo>
                  <a:pt x="25" y="53"/>
                </a:moveTo>
                <a:cubicBezTo>
                  <a:pt x="13" y="64"/>
                  <a:pt x="13" y="64"/>
                  <a:pt x="13" y="64"/>
                </a:cubicBezTo>
                <a:cubicBezTo>
                  <a:pt x="13" y="64"/>
                  <a:pt x="13" y="64"/>
                  <a:pt x="12" y="64"/>
                </a:cubicBezTo>
                <a:cubicBezTo>
                  <a:pt x="12" y="64"/>
                  <a:pt x="12" y="64"/>
                  <a:pt x="12" y="6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2"/>
                  <a:pt x="0" y="52"/>
                  <a:pt x="0" y="51"/>
                </a:cubicBezTo>
                <a:cubicBezTo>
                  <a:pt x="0" y="51"/>
                  <a:pt x="1" y="51"/>
                  <a:pt x="1" y="5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1"/>
                  <a:pt x="8" y="1"/>
                  <a:pt x="8" y="1"/>
                </a:cubicBezTo>
                <a:cubicBezTo>
                  <a:pt x="8" y="1"/>
                  <a:pt x="8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51"/>
                  <a:pt x="17" y="51"/>
                  <a:pt x="17" y="51"/>
                </a:cubicBezTo>
                <a:cubicBezTo>
                  <a:pt x="24" y="51"/>
                  <a:pt x="24" y="51"/>
                  <a:pt x="24" y="51"/>
                </a:cubicBezTo>
                <a:cubicBezTo>
                  <a:pt x="25" y="51"/>
                  <a:pt x="25" y="51"/>
                  <a:pt x="25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9" y="28"/>
                </a:moveTo>
                <a:cubicBezTo>
                  <a:pt x="38" y="28"/>
                  <a:pt x="36" y="28"/>
                  <a:pt x="36" y="27"/>
                </a:cubicBezTo>
                <a:cubicBezTo>
                  <a:pt x="35" y="27"/>
                  <a:pt x="34" y="27"/>
                  <a:pt x="34" y="27"/>
                </a:cubicBezTo>
                <a:cubicBezTo>
                  <a:pt x="35" y="23"/>
                  <a:pt x="35" y="23"/>
                  <a:pt x="35" y="23"/>
                </a:cubicBezTo>
                <a:cubicBezTo>
                  <a:pt x="36" y="23"/>
                  <a:pt x="36" y="23"/>
                  <a:pt x="37" y="23"/>
                </a:cubicBezTo>
                <a:cubicBezTo>
                  <a:pt x="37" y="23"/>
                  <a:pt x="38" y="23"/>
                  <a:pt x="39" y="23"/>
                </a:cubicBezTo>
                <a:cubicBezTo>
                  <a:pt x="43" y="23"/>
                  <a:pt x="46" y="20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5" y="17"/>
                  <a:pt x="43" y="18"/>
                  <a:pt x="41" y="18"/>
                </a:cubicBezTo>
                <a:cubicBezTo>
                  <a:pt x="36" y="18"/>
                  <a:pt x="33" y="14"/>
                  <a:pt x="33" y="9"/>
                </a:cubicBezTo>
                <a:cubicBezTo>
                  <a:pt x="33" y="4"/>
                  <a:pt x="36" y="0"/>
                  <a:pt x="42" y="0"/>
                </a:cubicBezTo>
                <a:cubicBezTo>
                  <a:pt x="47" y="0"/>
                  <a:pt x="52" y="5"/>
                  <a:pt x="52" y="13"/>
                </a:cubicBezTo>
                <a:cubicBezTo>
                  <a:pt x="52" y="20"/>
                  <a:pt x="48" y="28"/>
                  <a:pt x="39" y="28"/>
                </a:cubicBezTo>
                <a:close/>
                <a:moveTo>
                  <a:pt x="51" y="64"/>
                </a:moveTo>
                <a:cubicBezTo>
                  <a:pt x="34" y="64"/>
                  <a:pt x="34" y="64"/>
                  <a:pt x="34" y="64"/>
                </a:cubicBezTo>
                <a:cubicBezTo>
                  <a:pt x="34" y="60"/>
                  <a:pt x="34" y="60"/>
                  <a:pt x="34" y="60"/>
                </a:cubicBezTo>
                <a:cubicBezTo>
                  <a:pt x="40" y="60"/>
                  <a:pt x="40" y="60"/>
                  <a:pt x="40" y="60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39" y="44"/>
                  <a:pt x="39" y="44"/>
                  <a:pt x="39" y="45"/>
                </a:cubicBezTo>
                <a:cubicBezTo>
                  <a:pt x="37" y="47"/>
                  <a:pt x="37" y="47"/>
                  <a:pt x="37" y="47"/>
                </a:cubicBezTo>
                <a:cubicBezTo>
                  <a:pt x="34" y="44"/>
                  <a:pt x="34" y="44"/>
                  <a:pt x="34" y="44"/>
                </a:cubicBezTo>
                <a:cubicBezTo>
                  <a:pt x="40" y="37"/>
                  <a:pt x="40" y="37"/>
                  <a:pt x="40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60"/>
                  <a:pt x="45" y="60"/>
                  <a:pt x="45" y="60"/>
                </a:cubicBezTo>
                <a:cubicBezTo>
                  <a:pt x="51" y="60"/>
                  <a:pt x="51" y="60"/>
                  <a:pt x="51" y="60"/>
                </a:cubicBezTo>
                <a:lnTo>
                  <a:pt x="51" y="64"/>
                </a:lnTo>
                <a:close/>
                <a:moveTo>
                  <a:pt x="42" y="5"/>
                </a:moveTo>
                <a:cubicBezTo>
                  <a:pt x="39" y="5"/>
                  <a:pt x="38" y="7"/>
                  <a:pt x="38" y="9"/>
                </a:cubicBezTo>
                <a:cubicBezTo>
                  <a:pt x="38" y="12"/>
                  <a:pt x="39" y="14"/>
                  <a:pt x="43" y="14"/>
                </a:cubicBezTo>
                <a:cubicBezTo>
                  <a:pt x="45" y="14"/>
                  <a:pt x="47" y="13"/>
                  <a:pt x="47" y="11"/>
                </a:cubicBezTo>
                <a:cubicBezTo>
                  <a:pt x="47" y="8"/>
                  <a:pt x="44" y="5"/>
                  <a:pt x="42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8" name="Freeform 150"/>
          <p:cNvSpPr>
            <a:spLocks noEditPoints="1"/>
          </p:cNvSpPr>
          <p:nvPr/>
        </p:nvSpPr>
        <p:spPr bwMode="auto">
          <a:xfrm>
            <a:off x="7445757" y="4418806"/>
            <a:ext cx="188913" cy="196850"/>
          </a:xfrm>
          <a:custGeom>
            <a:avLst/>
            <a:gdLst/>
            <a:ahLst/>
            <a:cxnLst>
              <a:cxn ang="0">
                <a:pos x="5" y="35"/>
              </a:cxn>
              <a:cxn ang="0">
                <a:pos x="0" y="29"/>
              </a:cxn>
              <a:cxn ang="0">
                <a:pos x="5" y="24"/>
              </a:cxn>
              <a:cxn ang="0">
                <a:pos x="11" y="29"/>
              </a:cxn>
              <a:cxn ang="0">
                <a:pos x="5" y="35"/>
              </a:cxn>
              <a:cxn ang="0">
                <a:pos x="12" y="20"/>
              </a:cxn>
              <a:cxn ang="0">
                <a:pos x="6" y="13"/>
              </a:cxn>
              <a:cxn ang="0">
                <a:pos x="12" y="7"/>
              </a:cxn>
              <a:cxn ang="0">
                <a:pos x="19" y="13"/>
              </a:cxn>
              <a:cxn ang="0">
                <a:pos x="12" y="20"/>
              </a:cxn>
              <a:cxn ang="0">
                <a:pos x="12" y="50"/>
              </a:cxn>
              <a:cxn ang="0">
                <a:pos x="7" y="45"/>
              </a:cxn>
              <a:cxn ang="0">
                <a:pos x="12" y="40"/>
              </a:cxn>
              <a:cxn ang="0">
                <a:pos x="17" y="45"/>
              </a:cxn>
              <a:cxn ang="0">
                <a:pos x="12" y="50"/>
              </a:cxn>
              <a:cxn ang="0">
                <a:pos x="28" y="13"/>
              </a:cxn>
              <a:cxn ang="0">
                <a:pos x="21" y="6"/>
              </a:cxn>
              <a:cxn ang="0">
                <a:pos x="28" y="0"/>
              </a:cxn>
              <a:cxn ang="0">
                <a:pos x="35" y="6"/>
              </a:cxn>
              <a:cxn ang="0">
                <a:pos x="28" y="13"/>
              </a:cxn>
              <a:cxn ang="0">
                <a:pos x="28" y="57"/>
              </a:cxn>
              <a:cxn ang="0">
                <a:pos x="24" y="52"/>
              </a:cxn>
              <a:cxn ang="0">
                <a:pos x="28" y="48"/>
              </a:cxn>
              <a:cxn ang="0">
                <a:pos x="33" y="52"/>
              </a:cxn>
              <a:cxn ang="0">
                <a:pos x="28" y="57"/>
              </a:cxn>
              <a:cxn ang="0">
                <a:pos x="44" y="49"/>
              </a:cxn>
              <a:cxn ang="0">
                <a:pos x="40" y="45"/>
              </a:cxn>
              <a:cxn ang="0">
                <a:pos x="44" y="41"/>
              </a:cxn>
              <a:cxn ang="0">
                <a:pos x="48" y="45"/>
              </a:cxn>
              <a:cxn ang="0">
                <a:pos x="44" y="49"/>
              </a:cxn>
              <a:cxn ang="0">
                <a:pos x="44" y="16"/>
              </a:cxn>
              <a:cxn ang="0">
                <a:pos x="41" y="13"/>
              </a:cxn>
              <a:cxn ang="0">
                <a:pos x="44" y="10"/>
              </a:cxn>
              <a:cxn ang="0">
                <a:pos x="47" y="13"/>
              </a:cxn>
              <a:cxn ang="0">
                <a:pos x="44" y="16"/>
              </a:cxn>
              <a:cxn ang="0">
                <a:pos x="51" y="33"/>
              </a:cxn>
              <a:cxn ang="0">
                <a:pos x="48" y="29"/>
              </a:cxn>
              <a:cxn ang="0">
                <a:pos x="51" y="26"/>
              </a:cxn>
              <a:cxn ang="0">
                <a:pos x="55" y="29"/>
              </a:cxn>
              <a:cxn ang="0">
                <a:pos x="51" y="33"/>
              </a:cxn>
            </a:cxnLst>
            <a:rect l="0" t="0" r="r" b="b"/>
            <a:pathLst>
              <a:path w="55" h="57">
                <a:moveTo>
                  <a:pt x="5" y="35"/>
                </a:moveTo>
                <a:cubicBezTo>
                  <a:pt x="2" y="35"/>
                  <a:pt x="0" y="32"/>
                  <a:pt x="0" y="29"/>
                </a:cubicBezTo>
                <a:cubicBezTo>
                  <a:pt x="0" y="26"/>
                  <a:pt x="2" y="24"/>
                  <a:pt x="5" y="24"/>
                </a:cubicBezTo>
                <a:cubicBezTo>
                  <a:pt x="9" y="24"/>
                  <a:pt x="11" y="26"/>
                  <a:pt x="11" y="29"/>
                </a:cubicBezTo>
                <a:cubicBezTo>
                  <a:pt x="11" y="32"/>
                  <a:pt x="9" y="35"/>
                  <a:pt x="5" y="35"/>
                </a:cubicBezTo>
                <a:close/>
                <a:moveTo>
                  <a:pt x="12" y="20"/>
                </a:moveTo>
                <a:cubicBezTo>
                  <a:pt x="9" y="20"/>
                  <a:pt x="6" y="17"/>
                  <a:pt x="6" y="13"/>
                </a:cubicBezTo>
                <a:cubicBezTo>
                  <a:pt x="6" y="10"/>
                  <a:pt x="9" y="7"/>
                  <a:pt x="12" y="7"/>
                </a:cubicBezTo>
                <a:cubicBezTo>
                  <a:pt x="16" y="7"/>
                  <a:pt x="19" y="10"/>
                  <a:pt x="19" y="13"/>
                </a:cubicBezTo>
                <a:cubicBezTo>
                  <a:pt x="19" y="17"/>
                  <a:pt x="16" y="20"/>
                  <a:pt x="12" y="20"/>
                </a:cubicBezTo>
                <a:close/>
                <a:moveTo>
                  <a:pt x="12" y="50"/>
                </a:moveTo>
                <a:cubicBezTo>
                  <a:pt x="9" y="50"/>
                  <a:pt x="7" y="48"/>
                  <a:pt x="7" y="45"/>
                </a:cubicBezTo>
                <a:cubicBezTo>
                  <a:pt x="7" y="42"/>
                  <a:pt x="9" y="40"/>
                  <a:pt x="12" y="40"/>
                </a:cubicBezTo>
                <a:cubicBezTo>
                  <a:pt x="15" y="40"/>
                  <a:pt x="17" y="42"/>
                  <a:pt x="17" y="45"/>
                </a:cubicBezTo>
                <a:cubicBezTo>
                  <a:pt x="17" y="48"/>
                  <a:pt x="15" y="50"/>
                  <a:pt x="12" y="50"/>
                </a:cubicBezTo>
                <a:close/>
                <a:moveTo>
                  <a:pt x="28" y="13"/>
                </a:moveTo>
                <a:cubicBezTo>
                  <a:pt x="25" y="13"/>
                  <a:pt x="21" y="10"/>
                  <a:pt x="21" y="6"/>
                </a:cubicBezTo>
                <a:cubicBezTo>
                  <a:pt x="21" y="3"/>
                  <a:pt x="25" y="0"/>
                  <a:pt x="28" y="0"/>
                </a:cubicBezTo>
                <a:cubicBezTo>
                  <a:pt x="32" y="0"/>
                  <a:pt x="35" y="3"/>
                  <a:pt x="35" y="6"/>
                </a:cubicBezTo>
                <a:cubicBezTo>
                  <a:pt x="35" y="10"/>
                  <a:pt x="32" y="13"/>
                  <a:pt x="28" y="13"/>
                </a:cubicBezTo>
                <a:close/>
                <a:moveTo>
                  <a:pt x="28" y="57"/>
                </a:moveTo>
                <a:cubicBezTo>
                  <a:pt x="26" y="57"/>
                  <a:pt x="24" y="55"/>
                  <a:pt x="24" y="52"/>
                </a:cubicBezTo>
                <a:cubicBezTo>
                  <a:pt x="24" y="50"/>
                  <a:pt x="26" y="48"/>
                  <a:pt x="28" y="48"/>
                </a:cubicBezTo>
                <a:cubicBezTo>
                  <a:pt x="31" y="48"/>
                  <a:pt x="33" y="50"/>
                  <a:pt x="33" y="52"/>
                </a:cubicBezTo>
                <a:cubicBezTo>
                  <a:pt x="33" y="55"/>
                  <a:pt x="31" y="57"/>
                  <a:pt x="28" y="57"/>
                </a:cubicBezTo>
                <a:close/>
                <a:moveTo>
                  <a:pt x="44" y="49"/>
                </a:moveTo>
                <a:cubicBezTo>
                  <a:pt x="42" y="49"/>
                  <a:pt x="40" y="48"/>
                  <a:pt x="40" y="45"/>
                </a:cubicBezTo>
                <a:cubicBezTo>
                  <a:pt x="40" y="43"/>
                  <a:pt x="42" y="41"/>
                  <a:pt x="44" y="41"/>
                </a:cubicBezTo>
                <a:cubicBezTo>
                  <a:pt x="47" y="41"/>
                  <a:pt x="48" y="43"/>
                  <a:pt x="48" y="45"/>
                </a:cubicBezTo>
                <a:cubicBezTo>
                  <a:pt x="48" y="48"/>
                  <a:pt x="47" y="49"/>
                  <a:pt x="44" y="49"/>
                </a:cubicBezTo>
                <a:close/>
                <a:moveTo>
                  <a:pt x="44" y="16"/>
                </a:moveTo>
                <a:cubicBezTo>
                  <a:pt x="43" y="16"/>
                  <a:pt x="41" y="15"/>
                  <a:pt x="41" y="13"/>
                </a:cubicBezTo>
                <a:cubicBezTo>
                  <a:pt x="41" y="12"/>
                  <a:pt x="43" y="10"/>
                  <a:pt x="44" y="10"/>
                </a:cubicBezTo>
                <a:cubicBezTo>
                  <a:pt x="46" y="10"/>
                  <a:pt x="47" y="12"/>
                  <a:pt x="47" y="13"/>
                </a:cubicBezTo>
                <a:cubicBezTo>
                  <a:pt x="47" y="15"/>
                  <a:pt x="46" y="16"/>
                  <a:pt x="44" y="16"/>
                </a:cubicBezTo>
                <a:close/>
                <a:moveTo>
                  <a:pt x="51" y="33"/>
                </a:moveTo>
                <a:cubicBezTo>
                  <a:pt x="49" y="33"/>
                  <a:pt x="48" y="31"/>
                  <a:pt x="48" y="29"/>
                </a:cubicBezTo>
                <a:cubicBezTo>
                  <a:pt x="48" y="27"/>
                  <a:pt x="49" y="26"/>
                  <a:pt x="51" y="26"/>
                </a:cubicBezTo>
                <a:cubicBezTo>
                  <a:pt x="53" y="26"/>
                  <a:pt x="55" y="27"/>
                  <a:pt x="55" y="29"/>
                </a:cubicBezTo>
                <a:cubicBezTo>
                  <a:pt x="55" y="31"/>
                  <a:pt x="53" y="33"/>
                  <a:pt x="51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9" name="Freeform 151"/>
          <p:cNvSpPr>
            <a:spLocks noEditPoints="1"/>
          </p:cNvSpPr>
          <p:nvPr/>
        </p:nvSpPr>
        <p:spPr bwMode="auto">
          <a:xfrm>
            <a:off x="7941057" y="4426744"/>
            <a:ext cx="171450" cy="171450"/>
          </a:xfrm>
          <a:custGeom>
            <a:avLst/>
            <a:gdLst/>
            <a:ahLst/>
            <a:cxnLst>
              <a:cxn ang="0">
                <a:pos x="50" y="40"/>
              </a:cxn>
              <a:cxn ang="0">
                <a:pos x="40" y="50"/>
              </a:cxn>
              <a:cxn ang="0">
                <a:pos x="10" y="50"/>
              </a:cxn>
              <a:cxn ang="0">
                <a:pos x="0" y="40"/>
              </a:cxn>
              <a:cxn ang="0">
                <a:pos x="0" y="10"/>
              </a:cxn>
              <a:cxn ang="0">
                <a:pos x="10" y="0"/>
              </a:cxn>
              <a:cxn ang="0">
                <a:pos x="40" y="0"/>
              </a:cxn>
              <a:cxn ang="0">
                <a:pos x="50" y="10"/>
              </a:cxn>
              <a:cxn ang="0">
                <a:pos x="50" y="40"/>
              </a:cxn>
              <a:cxn ang="0">
                <a:pos x="10" y="4"/>
              </a:cxn>
              <a:cxn ang="0">
                <a:pos x="4" y="10"/>
              </a:cxn>
              <a:cxn ang="0">
                <a:pos x="4" y="40"/>
              </a:cxn>
              <a:cxn ang="0">
                <a:pos x="10" y="46"/>
              </a:cxn>
              <a:cxn ang="0">
                <a:pos x="40" y="46"/>
              </a:cxn>
              <a:cxn ang="0">
                <a:pos x="45" y="40"/>
              </a:cxn>
              <a:cxn ang="0">
                <a:pos x="45" y="10"/>
              </a:cxn>
              <a:cxn ang="0">
                <a:pos x="40" y="4"/>
              </a:cxn>
              <a:cxn ang="0">
                <a:pos x="10" y="4"/>
              </a:cxn>
            </a:cxnLst>
            <a:rect l="0" t="0" r="r" b="b"/>
            <a:pathLst>
              <a:path w="50" h="50">
                <a:moveTo>
                  <a:pt x="50" y="40"/>
                </a:moveTo>
                <a:cubicBezTo>
                  <a:pt x="50" y="46"/>
                  <a:pt x="45" y="50"/>
                  <a:pt x="40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4" y="50"/>
                  <a:pt x="0" y="46"/>
                  <a:pt x="0" y="4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5" y="0"/>
                  <a:pt x="50" y="5"/>
                  <a:pt x="50" y="10"/>
                </a:cubicBezTo>
                <a:lnTo>
                  <a:pt x="50" y="40"/>
                </a:lnTo>
                <a:close/>
                <a:moveTo>
                  <a:pt x="10" y="4"/>
                </a:moveTo>
                <a:cubicBezTo>
                  <a:pt x="7" y="4"/>
                  <a:pt x="4" y="7"/>
                  <a:pt x="4" y="1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3"/>
                  <a:pt x="7" y="46"/>
                  <a:pt x="10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3" y="46"/>
                  <a:pt x="45" y="43"/>
                  <a:pt x="45" y="4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7"/>
                  <a:pt x="43" y="4"/>
                  <a:pt x="40" y="4"/>
                </a:cubicBezTo>
                <a:lnTo>
                  <a:pt x="10" y="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0" name="Freeform 152"/>
          <p:cNvSpPr/>
          <p:nvPr/>
        </p:nvSpPr>
        <p:spPr bwMode="auto">
          <a:xfrm>
            <a:off x="8436357" y="4412456"/>
            <a:ext cx="100013" cy="195263"/>
          </a:xfrm>
          <a:custGeom>
            <a:avLst/>
            <a:gdLst/>
            <a:ahLst/>
            <a:cxnLst>
              <a:cxn ang="0">
                <a:pos x="29" y="48"/>
              </a:cxn>
              <a:cxn ang="0">
                <a:pos x="13" y="57"/>
              </a:cxn>
              <a:cxn ang="0">
                <a:pos x="12" y="57"/>
              </a:cxn>
              <a:cxn ang="0">
                <a:pos x="11" y="55"/>
              </a:cxn>
              <a:cxn ang="0">
                <a:pos x="11" y="55"/>
              </a:cxn>
              <a:cxn ang="0">
                <a:pos x="14" y="37"/>
              </a:cxn>
              <a:cxn ang="0">
                <a:pos x="1" y="24"/>
              </a:cxn>
              <a:cxn ang="0">
                <a:pos x="0" y="22"/>
              </a:cxn>
              <a:cxn ang="0">
                <a:pos x="2" y="21"/>
              </a:cxn>
              <a:cxn ang="0">
                <a:pos x="20" y="18"/>
              </a:cxn>
              <a:cxn ang="0">
                <a:pos x="28" y="2"/>
              </a:cxn>
              <a:cxn ang="0">
                <a:pos x="29" y="0"/>
              </a:cxn>
              <a:cxn ang="0">
                <a:pos x="29" y="48"/>
              </a:cxn>
            </a:cxnLst>
            <a:rect l="0" t="0" r="r" b="b"/>
            <a:pathLst>
              <a:path w="29" h="57">
                <a:moveTo>
                  <a:pt x="29" y="48"/>
                </a:move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2" y="57"/>
                </a:cubicBezTo>
                <a:cubicBezTo>
                  <a:pt x="11" y="57"/>
                  <a:pt x="11" y="56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4" y="37"/>
                  <a:pt x="14" y="37"/>
                  <a:pt x="14" y="37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9" y="0"/>
                  <a:pt x="29" y="0"/>
                </a:cubicBezTo>
                <a:lnTo>
                  <a:pt x="29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1" name="Freeform 153"/>
          <p:cNvSpPr>
            <a:spLocks noEditPoints="1"/>
          </p:cNvSpPr>
          <p:nvPr/>
        </p:nvSpPr>
        <p:spPr bwMode="auto">
          <a:xfrm>
            <a:off x="8931657" y="4412456"/>
            <a:ext cx="201613" cy="195263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5" y="37"/>
              </a:cxn>
              <a:cxn ang="0">
                <a:pos x="48" y="55"/>
              </a:cxn>
              <a:cxn ang="0">
                <a:pos x="48" y="55"/>
              </a:cxn>
              <a:cxn ang="0">
                <a:pos x="47" y="57"/>
              </a:cxn>
              <a:cxn ang="0">
                <a:pos x="45" y="57"/>
              </a:cxn>
              <a:cxn ang="0">
                <a:pos x="29" y="48"/>
              </a:cxn>
              <a:cxn ang="0">
                <a:pos x="13" y="57"/>
              </a:cxn>
              <a:cxn ang="0">
                <a:pos x="12" y="57"/>
              </a:cxn>
              <a:cxn ang="0">
                <a:pos x="11" y="55"/>
              </a:cxn>
              <a:cxn ang="0">
                <a:pos x="11" y="55"/>
              </a:cxn>
              <a:cxn ang="0">
                <a:pos x="14" y="37"/>
              </a:cxn>
              <a:cxn ang="0">
                <a:pos x="1" y="24"/>
              </a:cxn>
              <a:cxn ang="0">
                <a:pos x="0" y="22"/>
              </a:cxn>
              <a:cxn ang="0">
                <a:pos x="2" y="21"/>
              </a:cxn>
              <a:cxn ang="0">
                <a:pos x="20" y="18"/>
              </a:cxn>
              <a:cxn ang="0">
                <a:pos x="28" y="2"/>
              </a:cxn>
              <a:cxn ang="0">
                <a:pos x="29" y="0"/>
              </a:cxn>
              <a:cxn ang="0">
                <a:pos x="31" y="2"/>
              </a:cxn>
              <a:cxn ang="0">
                <a:pos x="39" y="18"/>
              </a:cxn>
              <a:cxn ang="0">
                <a:pos x="57" y="21"/>
              </a:cxn>
              <a:cxn ang="0">
                <a:pos x="59" y="22"/>
              </a:cxn>
              <a:cxn ang="0">
                <a:pos x="58" y="24"/>
              </a:cxn>
              <a:cxn ang="0">
                <a:pos x="51" y="25"/>
              </a:cxn>
              <a:cxn ang="0">
                <a:pos x="36" y="22"/>
              </a:cxn>
              <a:cxn ang="0">
                <a:pos x="29" y="9"/>
              </a:cxn>
              <a:cxn ang="0">
                <a:pos x="23" y="22"/>
              </a:cxn>
              <a:cxn ang="0">
                <a:pos x="8" y="25"/>
              </a:cxn>
              <a:cxn ang="0">
                <a:pos x="19" y="35"/>
              </a:cxn>
              <a:cxn ang="0">
                <a:pos x="16" y="50"/>
              </a:cxn>
              <a:cxn ang="0">
                <a:pos x="29" y="43"/>
              </a:cxn>
              <a:cxn ang="0">
                <a:pos x="43" y="50"/>
              </a:cxn>
              <a:cxn ang="0">
                <a:pos x="40" y="35"/>
              </a:cxn>
              <a:cxn ang="0">
                <a:pos x="51" y="25"/>
              </a:cxn>
            </a:cxnLst>
            <a:rect l="0" t="0" r="r" b="b"/>
            <a:pathLst>
              <a:path w="59" h="57">
                <a:moveTo>
                  <a:pt x="58" y="24"/>
                </a:moveTo>
                <a:cubicBezTo>
                  <a:pt x="45" y="37"/>
                  <a:pt x="45" y="37"/>
                  <a:pt x="45" y="37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55"/>
                  <a:pt x="48" y="55"/>
                  <a:pt x="48" y="55"/>
                </a:cubicBezTo>
                <a:cubicBezTo>
                  <a:pt x="48" y="56"/>
                  <a:pt x="48" y="57"/>
                  <a:pt x="47" y="57"/>
                </a:cubicBezTo>
                <a:cubicBezTo>
                  <a:pt x="46" y="57"/>
                  <a:pt x="46" y="57"/>
                  <a:pt x="45" y="57"/>
                </a:cubicBezTo>
                <a:cubicBezTo>
                  <a:pt x="29" y="48"/>
                  <a:pt x="29" y="48"/>
                  <a:pt x="29" y="48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2" y="57"/>
                </a:cubicBezTo>
                <a:cubicBezTo>
                  <a:pt x="11" y="57"/>
                  <a:pt x="11" y="56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4" y="37"/>
                  <a:pt x="14" y="37"/>
                  <a:pt x="14" y="37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0" y="21"/>
                  <a:pt x="1" y="21"/>
                  <a:pt x="2" y="21"/>
                </a:cubicBezTo>
                <a:cubicBezTo>
                  <a:pt x="20" y="18"/>
                  <a:pt x="20" y="18"/>
                  <a:pt x="20" y="18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9" y="0"/>
                  <a:pt x="29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9" y="18"/>
                  <a:pt x="39" y="18"/>
                  <a:pt x="39" y="18"/>
                </a:cubicBezTo>
                <a:cubicBezTo>
                  <a:pt x="57" y="21"/>
                  <a:pt x="57" y="21"/>
                  <a:pt x="57" y="21"/>
                </a:cubicBezTo>
                <a:cubicBezTo>
                  <a:pt x="58" y="21"/>
                  <a:pt x="59" y="21"/>
                  <a:pt x="59" y="22"/>
                </a:cubicBezTo>
                <a:cubicBezTo>
                  <a:pt x="59" y="23"/>
                  <a:pt x="59" y="24"/>
                  <a:pt x="58" y="24"/>
                </a:cubicBezTo>
                <a:close/>
                <a:moveTo>
                  <a:pt x="51" y="25"/>
                </a:moveTo>
                <a:cubicBezTo>
                  <a:pt x="36" y="22"/>
                  <a:pt x="36" y="22"/>
                  <a:pt x="36" y="22"/>
                </a:cubicBezTo>
                <a:cubicBezTo>
                  <a:pt x="29" y="9"/>
                  <a:pt x="29" y="9"/>
                  <a:pt x="29" y="9"/>
                </a:cubicBezTo>
                <a:cubicBezTo>
                  <a:pt x="23" y="22"/>
                  <a:pt x="23" y="22"/>
                  <a:pt x="23" y="22"/>
                </a:cubicBezTo>
                <a:cubicBezTo>
                  <a:pt x="8" y="25"/>
                  <a:pt x="8" y="25"/>
                  <a:pt x="8" y="25"/>
                </a:cubicBezTo>
                <a:cubicBezTo>
                  <a:pt x="19" y="35"/>
                  <a:pt x="19" y="35"/>
                  <a:pt x="19" y="35"/>
                </a:cubicBezTo>
                <a:cubicBezTo>
                  <a:pt x="16" y="50"/>
                  <a:pt x="16" y="50"/>
                  <a:pt x="16" y="50"/>
                </a:cubicBezTo>
                <a:cubicBezTo>
                  <a:pt x="29" y="43"/>
                  <a:pt x="29" y="43"/>
                  <a:pt x="29" y="43"/>
                </a:cubicBezTo>
                <a:cubicBezTo>
                  <a:pt x="43" y="50"/>
                  <a:pt x="43" y="50"/>
                  <a:pt x="43" y="50"/>
                </a:cubicBezTo>
                <a:cubicBezTo>
                  <a:pt x="40" y="35"/>
                  <a:pt x="40" y="35"/>
                  <a:pt x="40" y="35"/>
                </a:cubicBezTo>
                <a:lnTo>
                  <a:pt x="51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2" name="Freeform 154"/>
          <p:cNvSpPr/>
          <p:nvPr/>
        </p:nvSpPr>
        <p:spPr bwMode="auto">
          <a:xfrm>
            <a:off x="9425370" y="4421981"/>
            <a:ext cx="123825" cy="193675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0" y="2"/>
              </a:cxn>
              <a:cxn ang="0">
                <a:pos x="1" y="1"/>
              </a:cxn>
              <a:cxn ang="0">
                <a:pos x="27" y="27"/>
              </a:cxn>
              <a:cxn ang="0">
                <a:pos x="27" y="27"/>
              </a:cxn>
              <a:cxn ang="0">
                <a:pos x="27" y="3"/>
              </a:cxn>
              <a:cxn ang="0">
                <a:pos x="29" y="1"/>
              </a:cxn>
              <a:cxn ang="0">
                <a:pos x="34" y="1"/>
              </a:cxn>
              <a:cxn ang="0">
                <a:pos x="36" y="3"/>
              </a:cxn>
              <a:cxn ang="0">
                <a:pos x="36" y="53"/>
              </a:cxn>
              <a:cxn ang="0">
                <a:pos x="34" y="56"/>
              </a:cxn>
              <a:cxn ang="0">
                <a:pos x="29" y="56"/>
              </a:cxn>
              <a:cxn ang="0">
                <a:pos x="27" y="53"/>
              </a:cxn>
              <a:cxn ang="0">
                <a:pos x="27" y="29"/>
              </a:cxn>
              <a:cxn ang="0">
                <a:pos x="27" y="30"/>
              </a:cxn>
              <a:cxn ang="0">
                <a:pos x="1" y="55"/>
              </a:cxn>
              <a:cxn ang="0">
                <a:pos x="0" y="55"/>
              </a:cxn>
            </a:cxnLst>
            <a:rect l="0" t="0" r="r" b="b"/>
            <a:pathLst>
              <a:path w="36" h="56">
                <a:moveTo>
                  <a:pt x="0" y="55"/>
                </a:move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1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2"/>
                  <a:pt x="28" y="1"/>
                  <a:pt x="29" y="1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1"/>
                  <a:pt x="36" y="2"/>
                  <a:pt x="36" y="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5"/>
                  <a:pt x="35" y="56"/>
                  <a:pt x="34" y="56"/>
                </a:cubicBezTo>
                <a:cubicBezTo>
                  <a:pt x="29" y="56"/>
                  <a:pt x="29" y="56"/>
                  <a:pt x="29" y="56"/>
                </a:cubicBezTo>
                <a:cubicBezTo>
                  <a:pt x="28" y="56"/>
                  <a:pt x="27" y="55"/>
                  <a:pt x="27" y="53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1" y="55"/>
                  <a:pt x="1" y="55"/>
                  <a:pt x="1" y="55"/>
                </a:cubicBezTo>
                <a:cubicBezTo>
                  <a:pt x="0" y="56"/>
                  <a:pt x="0" y="56"/>
                  <a:pt x="0" y="5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3" name="Freeform 155"/>
          <p:cNvSpPr>
            <a:spLocks noEditPoints="1"/>
          </p:cNvSpPr>
          <p:nvPr/>
        </p:nvSpPr>
        <p:spPr bwMode="auto">
          <a:xfrm>
            <a:off x="9920670" y="4429919"/>
            <a:ext cx="233363" cy="182563"/>
          </a:xfrm>
          <a:custGeom>
            <a:avLst/>
            <a:gdLst/>
            <a:ahLst/>
            <a:cxnLst>
              <a:cxn ang="0">
                <a:pos x="38" y="16"/>
              </a:cxn>
              <a:cxn ang="0">
                <a:pos x="34" y="12"/>
              </a:cxn>
              <a:cxn ang="0">
                <a:pos x="30" y="16"/>
              </a:cxn>
              <a:cxn ang="0">
                <a:pos x="30" y="37"/>
              </a:cxn>
              <a:cxn ang="0">
                <a:pos x="15" y="53"/>
              </a:cxn>
              <a:cxn ang="0">
                <a:pos x="0" y="37"/>
              </a:cxn>
              <a:cxn ang="0">
                <a:pos x="0" y="28"/>
              </a:cxn>
              <a:cxn ang="0">
                <a:pos x="11" y="28"/>
              </a:cxn>
              <a:cxn ang="0">
                <a:pos x="11" y="37"/>
              </a:cxn>
              <a:cxn ang="0">
                <a:pos x="15" y="41"/>
              </a:cxn>
              <a:cxn ang="0">
                <a:pos x="19" y="37"/>
              </a:cxn>
              <a:cxn ang="0">
                <a:pos x="19" y="15"/>
              </a:cxn>
              <a:cxn ang="0">
                <a:pos x="34" y="0"/>
              </a:cxn>
              <a:cxn ang="0">
                <a:pos x="49" y="15"/>
              </a:cxn>
              <a:cxn ang="0">
                <a:pos x="49" y="20"/>
              </a:cxn>
              <a:cxn ang="0">
                <a:pos x="42" y="22"/>
              </a:cxn>
              <a:cxn ang="0">
                <a:pos x="38" y="20"/>
              </a:cxn>
              <a:cxn ang="0">
                <a:pos x="38" y="16"/>
              </a:cxn>
              <a:cxn ang="0">
                <a:pos x="68" y="28"/>
              </a:cxn>
              <a:cxn ang="0">
                <a:pos x="68" y="37"/>
              </a:cxn>
              <a:cxn ang="0">
                <a:pos x="53" y="53"/>
              </a:cxn>
              <a:cxn ang="0">
                <a:pos x="38" y="37"/>
              </a:cxn>
              <a:cxn ang="0">
                <a:pos x="38" y="28"/>
              </a:cxn>
              <a:cxn ang="0">
                <a:pos x="42" y="30"/>
              </a:cxn>
              <a:cxn ang="0">
                <a:pos x="49" y="28"/>
              </a:cxn>
              <a:cxn ang="0">
                <a:pos x="49" y="38"/>
              </a:cxn>
              <a:cxn ang="0">
                <a:pos x="53" y="41"/>
              </a:cxn>
              <a:cxn ang="0">
                <a:pos x="57" y="38"/>
              </a:cxn>
              <a:cxn ang="0">
                <a:pos x="57" y="28"/>
              </a:cxn>
              <a:cxn ang="0">
                <a:pos x="68" y="28"/>
              </a:cxn>
            </a:cxnLst>
            <a:rect l="0" t="0" r="r" b="b"/>
            <a:pathLst>
              <a:path w="68" h="53">
                <a:moveTo>
                  <a:pt x="38" y="16"/>
                </a:moveTo>
                <a:cubicBezTo>
                  <a:pt x="38" y="14"/>
                  <a:pt x="36" y="12"/>
                  <a:pt x="34" y="12"/>
                </a:cubicBezTo>
                <a:cubicBezTo>
                  <a:pt x="32" y="12"/>
                  <a:pt x="30" y="14"/>
                  <a:pt x="30" y="16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46"/>
                  <a:pt x="23" y="53"/>
                  <a:pt x="15" y="53"/>
                </a:cubicBezTo>
                <a:cubicBezTo>
                  <a:pt x="7" y="53"/>
                  <a:pt x="0" y="46"/>
                  <a:pt x="0" y="37"/>
                </a:cubicBezTo>
                <a:cubicBezTo>
                  <a:pt x="0" y="37"/>
                  <a:pt x="0" y="37"/>
                  <a:pt x="0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3" y="41"/>
                  <a:pt x="15" y="41"/>
                </a:cubicBezTo>
                <a:cubicBezTo>
                  <a:pt x="17" y="41"/>
                  <a:pt x="19" y="39"/>
                  <a:pt x="19" y="37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7"/>
                  <a:pt x="26" y="0"/>
                  <a:pt x="34" y="0"/>
                </a:cubicBezTo>
                <a:cubicBezTo>
                  <a:pt x="42" y="0"/>
                  <a:pt x="49" y="7"/>
                  <a:pt x="49" y="15"/>
                </a:cubicBezTo>
                <a:cubicBezTo>
                  <a:pt x="49" y="20"/>
                  <a:pt x="49" y="20"/>
                  <a:pt x="49" y="20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0"/>
                  <a:pt x="38" y="20"/>
                  <a:pt x="38" y="20"/>
                </a:cubicBezTo>
                <a:lnTo>
                  <a:pt x="38" y="16"/>
                </a:lnTo>
                <a:close/>
                <a:moveTo>
                  <a:pt x="68" y="28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46"/>
                  <a:pt x="61" y="53"/>
                  <a:pt x="53" y="53"/>
                </a:cubicBezTo>
                <a:cubicBezTo>
                  <a:pt x="45" y="53"/>
                  <a:pt x="38" y="46"/>
                  <a:pt x="38" y="37"/>
                </a:cubicBezTo>
                <a:cubicBezTo>
                  <a:pt x="38" y="28"/>
                  <a:pt x="38" y="28"/>
                  <a:pt x="38" y="28"/>
                </a:cubicBezTo>
                <a:cubicBezTo>
                  <a:pt x="42" y="30"/>
                  <a:pt x="42" y="30"/>
                  <a:pt x="42" y="30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38"/>
                  <a:pt x="49" y="38"/>
                  <a:pt x="49" y="38"/>
                </a:cubicBezTo>
                <a:cubicBezTo>
                  <a:pt x="49" y="40"/>
                  <a:pt x="51" y="41"/>
                  <a:pt x="53" y="41"/>
                </a:cubicBezTo>
                <a:cubicBezTo>
                  <a:pt x="55" y="41"/>
                  <a:pt x="57" y="40"/>
                  <a:pt x="57" y="38"/>
                </a:cubicBezTo>
                <a:cubicBezTo>
                  <a:pt x="57" y="28"/>
                  <a:pt x="57" y="28"/>
                  <a:pt x="57" y="28"/>
                </a:cubicBezTo>
                <a:lnTo>
                  <a:pt x="68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4" name="Freeform 156"/>
          <p:cNvSpPr>
            <a:spLocks noEditPoints="1"/>
          </p:cNvSpPr>
          <p:nvPr/>
        </p:nvSpPr>
        <p:spPr bwMode="auto">
          <a:xfrm>
            <a:off x="10377105" y="4409281"/>
            <a:ext cx="209550" cy="219075"/>
          </a:xfrm>
          <a:custGeom>
            <a:avLst/>
            <a:gdLst/>
            <a:ahLst/>
            <a:cxnLst>
              <a:cxn ang="0">
                <a:pos x="60" y="43"/>
              </a:cxn>
              <a:cxn ang="0">
                <a:pos x="50" y="46"/>
              </a:cxn>
              <a:cxn ang="0">
                <a:pos x="50" y="57"/>
              </a:cxn>
              <a:cxn ang="0">
                <a:pos x="50" y="58"/>
              </a:cxn>
              <a:cxn ang="0">
                <a:pos x="49" y="58"/>
              </a:cxn>
              <a:cxn ang="0">
                <a:pos x="38" y="55"/>
              </a:cxn>
              <a:cxn ang="0">
                <a:pos x="32" y="64"/>
              </a:cxn>
              <a:cxn ang="0">
                <a:pos x="31" y="64"/>
              </a:cxn>
              <a:cxn ang="0">
                <a:pos x="30" y="64"/>
              </a:cxn>
              <a:cxn ang="0">
                <a:pos x="23" y="55"/>
              </a:cxn>
              <a:cxn ang="0">
                <a:pos x="13" y="58"/>
              </a:cxn>
              <a:cxn ang="0">
                <a:pos x="12" y="58"/>
              </a:cxn>
              <a:cxn ang="0">
                <a:pos x="11" y="57"/>
              </a:cxn>
              <a:cxn ang="0">
                <a:pos x="11" y="46"/>
              </a:cxn>
              <a:cxn ang="0">
                <a:pos x="1" y="43"/>
              </a:cxn>
              <a:cxn ang="0">
                <a:pos x="0" y="42"/>
              </a:cxn>
              <a:cxn ang="0">
                <a:pos x="0" y="41"/>
              </a:cxn>
              <a:cxn ang="0">
                <a:pos x="7" y="32"/>
              </a:cxn>
              <a:cxn ang="0">
                <a:pos x="0" y="23"/>
              </a:cxn>
              <a:cxn ang="0">
                <a:pos x="0" y="22"/>
              </a:cxn>
              <a:cxn ang="0">
                <a:pos x="1" y="22"/>
              </a:cxn>
              <a:cxn ang="0">
                <a:pos x="11" y="18"/>
              </a:cxn>
              <a:cxn ang="0">
                <a:pos x="11" y="7"/>
              </a:cxn>
              <a:cxn ang="0">
                <a:pos x="12" y="6"/>
              </a:cxn>
              <a:cxn ang="0">
                <a:pos x="13" y="6"/>
              </a:cxn>
              <a:cxn ang="0">
                <a:pos x="23" y="10"/>
              </a:cxn>
              <a:cxn ang="0">
                <a:pos x="30" y="1"/>
              </a:cxn>
              <a:cxn ang="0">
                <a:pos x="32" y="1"/>
              </a:cxn>
              <a:cxn ang="0">
                <a:pos x="38" y="10"/>
              </a:cxn>
              <a:cxn ang="0">
                <a:pos x="49" y="6"/>
              </a:cxn>
              <a:cxn ang="0">
                <a:pos x="50" y="6"/>
              </a:cxn>
              <a:cxn ang="0">
                <a:pos x="50" y="7"/>
              </a:cxn>
              <a:cxn ang="0">
                <a:pos x="50" y="18"/>
              </a:cxn>
              <a:cxn ang="0">
                <a:pos x="60" y="22"/>
              </a:cxn>
              <a:cxn ang="0">
                <a:pos x="61" y="22"/>
              </a:cxn>
              <a:cxn ang="0">
                <a:pos x="61" y="23"/>
              </a:cxn>
              <a:cxn ang="0">
                <a:pos x="55" y="32"/>
              </a:cxn>
              <a:cxn ang="0">
                <a:pos x="61" y="41"/>
              </a:cxn>
              <a:cxn ang="0">
                <a:pos x="61" y="42"/>
              </a:cxn>
              <a:cxn ang="0">
                <a:pos x="60" y="43"/>
              </a:cxn>
              <a:cxn ang="0">
                <a:pos x="31" y="12"/>
              </a:cxn>
              <a:cxn ang="0">
                <a:pos x="10" y="32"/>
              </a:cxn>
              <a:cxn ang="0">
                <a:pos x="31" y="53"/>
              </a:cxn>
              <a:cxn ang="0">
                <a:pos x="51" y="32"/>
              </a:cxn>
              <a:cxn ang="0">
                <a:pos x="31" y="12"/>
              </a:cxn>
            </a:cxnLst>
            <a:rect l="0" t="0" r="r" b="b"/>
            <a:pathLst>
              <a:path w="61" h="64">
                <a:moveTo>
                  <a:pt x="60" y="43"/>
                </a:moveTo>
                <a:cubicBezTo>
                  <a:pt x="50" y="46"/>
                  <a:pt x="50" y="46"/>
                  <a:pt x="50" y="46"/>
                </a:cubicBezTo>
                <a:cubicBezTo>
                  <a:pt x="50" y="57"/>
                  <a:pt x="50" y="57"/>
                  <a:pt x="50" y="57"/>
                </a:cubicBezTo>
                <a:cubicBezTo>
                  <a:pt x="50" y="58"/>
                  <a:pt x="50" y="58"/>
                  <a:pt x="50" y="58"/>
                </a:cubicBezTo>
                <a:cubicBezTo>
                  <a:pt x="49" y="58"/>
                  <a:pt x="49" y="59"/>
                  <a:pt x="49" y="58"/>
                </a:cubicBezTo>
                <a:cubicBezTo>
                  <a:pt x="38" y="55"/>
                  <a:pt x="38" y="55"/>
                  <a:pt x="38" y="55"/>
                </a:cubicBezTo>
                <a:cubicBezTo>
                  <a:pt x="32" y="64"/>
                  <a:pt x="32" y="64"/>
                  <a:pt x="32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23" y="55"/>
                  <a:pt x="23" y="55"/>
                  <a:pt x="23" y="55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9"/>
                  <a:pt x="12" y="58"/>
                  <a:pt x="12" y="58"/>
                </a:cubicBezTo>
                <a:cubicBezTo>
                  <a:pt x="12" y="58"/>
                  <a:pt x="11" y="58"/>
                  <a:pt x="11" y="57"/>
                </a:cubicBezTo>
                <a:cubicBezTo>
                  <a:pt x="11" y="46"/>
                  <a:pt x="11" y="46"/>
                  <a:pt x="11" y="46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3"/>
                  <a:pt x="0" y="43"/>
                  <a:pt x="0" y="42"/>
                </a:cubicBezTo>
                <a:cubicBezTo>
                  <a:pt x="0" y="42"/>
                  <a:pt x="0" y="41"/>
                  <a:pt x="0" y="41"/>
                </a:cubicBezTo>
                <a:cubicBezTo>
                  <a:pt x="7" y="32"/>
                  <a:pt x="7" y="32"/>
                  <a:pt x="7" y="3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2"/>
                </a:cubicBezTo>
                <a:cubicBezTo>
                  <a:pt x="0" y="22"/>
                  <a:pt x="1" y="22"/>
                  <a:pt x="1" y="22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2" y="7"/>
                  <a:pt x="12" y="6"/>
                </a:cubicBezTo>
                <a:cubicBezTo>
                  <a:pt x="12" y="6"/>
                  <a:pt x="13" y="6"/>
                  <a:pt x="13" y="6"/>
                </a:cubicBezTo>
                <a:cubicBezTo>
                  <a:pt x="23" y="10"/>
                  <a:pt x="23" y="10"/>
                  <a:pt x="23" y="10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31" y="0"/>
                  <a:pt x="32" y="1"/>
                </a:cubicBezTo>
                <a:cubicBezTo>
                  <a:pt x="38" y="10"/>
                  <a:pt x="38" y="10"/>
                  <a:pt x="38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6"/>
                  <a:pt x="49" y="6"/>
                  <a:pt x="50" y="6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18"/>
                  <a:pt x="50" y="18"/>
                  <a:pt x="50" y="18"/>
                </a:cubicBezTo>
                <a:cubicBezTo>
                  <a:pt x="60" y="22"/>
                  <a:pt x="60" y="22"/>
                  <a:pt x="60" y="22"/>
                </a:cubicBezTo>
                <a:cubicBezTo>
                  <a:pt x="61" y="22"/>
                  <a:pt x="61" y="22"/>
                  <a:pt x="61" y="22"/>
                </a:cubicBezTo>
                <a:cubicBezTo>
                  <a:pt x="61" y="23"/>
                  <a:pt x="61" y="23"/>
                  <a:pt x="61" y="23"/>
                </a:cubicBezTo>
                <a:cubicBezTo>
                  <a:pt x="55" y="32"/>
                  <a:pt x="55" y="32"/>
                  <a:pt x="55" y="32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41"/>
                  <a:pt x="61" y="42"/>
                  <a:pt x="61" y="42"/>
                </a:cubicBezTo>
                <a:cubicBezTo>
                  <a:pt x="61" y="43"/>
                  <a:pt x="61" y="43"/>
                  <a:pt x="60" y="43"/>
                </a:cubicBezTo>
                <a:close/>
                <a:moveTo>
                  <a:pt x="31" y="12"/>
                </a:moveTo>
                <a:cubicBezTo>
                  <a:pt x="19" y="12"/>
                  <a:pt x="10" y="21"/>
                  <a:pt x="10" y="32"/>
                </a:cubicBezTo>
                <a:cubicBezTo>
                  <a:pt x="10" y="44"/>
                  <a:pt x="19" y="53"/>
                  <a:pt x="31" y="53"/>
                </a:cubicBezTo>
                <a:cubicBezTo>
                  <a:pt x="42" y="53"/>
                  <a:pt x="51" y="44"/>
                  <a:pt x="51" y="32"/>
                </a:cubicBezTo>
                <a:cubicBezTo>
                  <a:pt x="51" y="21"/>
                  <a:pt x="42" y="12"/>
                  <a:pt x="31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5" name="Freeform 157"/>
          <p:cNvSpPr>
            <a:spLocks noEditPoints="1"/>
          </p:cNvSpPr>
          <p:nvPr/>
        </p:nvSpPr>
        <p:spPr bwMode="auto">
          <a:xfrm>
            <a:off x="1584707" y="4883943"/>
            <a:ext cx="141288" cy="173038"/>
          </a:xfrm>
          <a:custGeom>
            <a:avLst/>
            <a:gdLst/>
            <a:ahLst/>
            <a:cxnLst>
              <a:cxn ang="0">
                <a:pos x="41" y="44"/>
              </a:cxn>
              <a:cxn ang="0">
                <a:pos x="35" y="50"/>
              </a:cxn>
              <a:cxn ang="0">
                <a:pos x="5" y="50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35" y="0"/>
              </a:cxn>
              <a:cxn ang="0">
                <a:pos x="41" y="5"/>
              </a:cxn>
              <a:cxn ang="0">
                <a:pos x="41" y="44"/>
              </a:cxn>
              <a:cxn ang="0">
                <a:pos x="36" y="5"/>
              </a:cxn>
              <a:cxn ang="0">
                <a:pos x="35" y="4"/>
              </a:cxn>
              <a:cxn ang="0">
                <a:pos x="5" y="4"/>
              </a:cxn>
              <a:cxn ang="0">
                <a:pos x="4" y="5"/>
              </a:cxn>
              <a:cxn ang="0">
                <a:pos x="4" y="40"/>
              </a:cxn>
              <a:cxn ang="0">
                <a:pos x="5" y="41"/>
              </a:cxn>
              <a:cxn ang="0">
                <a:pos x="35" y="41"/>
              </a:cxn>
              <a:cxn ang="0">
                <a:pos x="36" y="40"/>
              </a:cxn>
              <a:cxn ang="0">
                <a:pos x="36" y="5"/>
              </a:cxn>
              <a:cxn ang="0">
                <a:pos x="20" y="43"/>
              </a:cxn>
              <a:cxn ang="0">
                <a:pos x="18" y="45"/>
              </a:cxn>
              <a:cxn ang="0">
                <a:pos x="20" y="48"/>
              </a:cxn>
              <a:cxn ang="0">
                <a:pos x="23" y="45"/>
              </a:cxn>
              <a:cxn ang="0">
                <a:pos x="20" y="43"/>
              </a:cxn>
            </a:cxnLst>
            <a:rect l="0" t="0" r="r" b="b"/>
            <a:pathLst>
              <a:path w="41" h="50">
                <a:moveTo>
                  <a:pt x="41" y="44"/>
                </a:moveTo>
                <a:cubicBezTo>
                  <a:pt x="41" y="47"/>
                  <a:pt x="38" y="50"/>
                  <a:pt x="35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2" y="50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41" y="2"/>
                  <a:pt x="41" y="5"/>
                </a:cubicBezTo>
                <a:lnTo>
                  <a:pt x="41" y="44"/>
                </a:lnTo>
                <a:close/>
                <a:moveTo>
                  <a:pt x="36" y="5"/>
                </a:moveTo>
                <a:cubicBezTo>
                  <a:pt x="36" y="5"/>
                  <a:pt x="36" y="4"/>
                  <a:pt x="35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5" y="41"/>
                  <a:pt x="5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0"/>
                  <a:pt x="36" y="40"/>
                </a:cubicBezTo>
                <a:lnTo>
                  <a:pt x="36" y="5"/>
                </a:lnTo>
                <a:close/>
                <a:moveTo>
                  <a:pt x="20" y="43"/>
                </a:moveTo>
                <a:cubicBezTo>
                  <a:pt x="19" y="43"/>
                  <a:pt x="18" y="44"/>
                  <a:pt x="18" y="45"/>
                </a:cubicBezTo>
                <a:cubicBezTo>
                  <a:pt x="18" y="46"/>
                  <a:pt x="19" y="48"/>
                  <a:pt x="20" y="48"/>
                </a:cubicBezTo>
                <a:cubicBezTo>
                  <a:pt x="22" y="48"/>
                  <a:pt x="23" y="46"/>
                  <a:pt x="23" y="45"/>
                </a:cubicBezTo>
                <a:cubicBezTo>
                  <a:pt x="23" y="44"/>
                  <a:pt x="22" y="43"/>
                  <a:pt x="20" y="4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6" name="Freeform 158"/>
          <p:cNvSpPr>
            <a:spLocks noEditPoints="1"/>
          </p:cNvSpPr>
          <p:nvPr/>
        </p:nvSpPr>
        <p:spPr bwMode="auto">
          <a:xfrm>
            <a:off x="2003807" y="4883943"/>
            <a:ext cx="219075" cy="173038"/>
          </a:xfrm>
          <a:custGeom>
            <a:avLst/>
            <a:gdLst/>
            <a:ahLst/>
            <a:cxnLst>
              <a:cxn ang="0">
                <a:pos x="64" y="11"/>
              </a:cxn>
              <a:cxn ang="0">
                <a:pos x="61" y="13"/>
              </a:cxn>
              <a:cxn ang="0">
                <a:pos x="2" y="13"/>
              </a:cxn>
              <a:cxn ang="0">
                <a:pos x="0" y="11"/>
              </a:cxn>
              <a:cxn ang="0">
                <a:pos x="0" y="2"/>
              </a:cxn>
              <a:cxn ang="0">
                <a:pos x="2" y="0"/>
              </a:cxn>
              <a:cxn ang="0">
                <a:pos x="61" y="0"/>
              </a:cxn>
              <a:cxn ang="0">
                <a:pos x="64" y="2"/>
              </a:cxn>
              <a:cxn ang="0">
                <a:pos x="64" y="11"/>
              </a:cxn>
              <a:cxn ang="0">
                <a:pos x="64" y="29"/>
              </a:cxn>
              <a:cxn ang="0">
                <a:pos x="61" y="32"/>
              </a:cxn>
              <a:cxn ang="0">
                <a:pos x="2" y="32"/>
              </a:cxn>
              <a:cxn ang="0">
                <a:pos x="0" y="29"/>
              </a:cxn>
              <a:cxn ang="0">
                <a:pos x="0" y="20"/>
              </a:cxn>
              <a:cxn ang="0">
                <a:pos x="2" y="18"/>
              </a:cxn>
              <a:cxn ang="0">
                <a:pos x="61" y="18"/>
              </a:cxn>
              <a:cxn ang="0">
                <a:pos x="64" y="20"/>
              </a:cxn>
              <a:cxn ang="0">
                <a:pos x="64" y="29"/>
              </a:cxn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38"/>
              </a:cxn>
              <a:cxn ang="0">
                <a:pos x="2" y="36"/>
              </a:cxn>
              <a:cxn ang="0">
                <a:pos x="61" y="36"/>
              </a:cxn>
              <a:cxn ang="0">
                <a:pos x="64" y="38"/>
              </a:cxn>
              <a:cxn ang="0">
                <a:pos x="64" y="48"/>
              </a:cxn>
              <a:cxn ang="0">
                <a:pos x="59" y="27"/>
              </a:cxn>
              <a:cxn ang="0">
                <a:pos x="59" y="22"/>
              </a:cxn>
              <a:cxn ang="0">
                <a:pos x="23" y="22"/>
              </a:cxn>
              <a:cxn ang="0">
                <a:pos x="23" y="27"/>
              </a:cxn>
              <a:cxn ang="0">
                <a:pos x="59" y="27"/>
              </a:cxn>
              <a:cxn ang="0">
                <a:pos x="59" y="45"/>
              </a:cxn>
              <a:cxn ang="0">
                <a:pos x="59" y="41"/>
              </a:cxn>
              <a:cxn ang="0">
                <a:pos x="36" y="41"/>
              </a:cxn>
              <a:cxn ang="0">
                <a:pos x="36" y="45"/>
              </a:cxn>
              <a:cxn ang="0">
                <a:pos x="59" y="45"/>
              </a:cxn>
              <a:cxn ang="0">
                <a:pos x="59" y="9"/>
              </a:cxn>
              <a:cxn ang="0">
                <a:pos x="59" y="4"/>
              </a:cxn>
              <a:cxn ang="0">
                <a:pos x="45" y="4"/>
              </a:cxn>
              <a:cxn ang="0">
                <a:pos x="45" y="9"/>
              </a:cxn>
              <a:cxn ang="0">
                <a:pos x="59" y="9"/>
              </a:cxn>
            </a:cxnLst>
            <a:rect l="0" t="0" r="r" b="b"/>
            <a:pathLst>
              <a:path w="64" h="50">
                <a:moveTo>
                  <a:pt x="64" y="11"/>
                </a:moveTo>
                <a:cubicBezTo>
                  <a:pt x="64" y="12"/>
                  <a:pt x="63" y="13"/>
                  <a:pt x="61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2"/>
                  <a:pt x="0" y="1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3" y="0"/>
                  <a:pt x="64" y="1"/>
                  <a:pt x="64" y="2"/>
                </a:cubicBezTo>
                <a:lnTo>
                  <a:pt x="64" y="11"/>
                </a:lnTo>
                <a:close/>
                <a:moveTo>
                  <a:pt x="64" y="29"/>
                </a:moveTo>
                <a:cubicBezTo>
                  <a:pt x="64" y="30"/>
                  <a:pt x="63" y="32"/>
                  <a:pt x="61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0"/>
                  <a:pt x="0" y="2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3" y="18"/>
                  <a:pt x="64" y="19"/>
                  <a:pt x="64" y="20"/>
                </a:cubicBezTo>
                <a:lnTo>
                  <a:pt x="64" y="29"/>
                </a:lnTo>
                <a:close/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1" y="36"/>
                  <a:pt x="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3" y="36"/>
                  <a:pt x="64" y="37"/>
                  <a:pt x="64" y="38"/>
                </a:cubicBezTo>
                <a:lnTo>
                  <a:pt x="64" y="48"/>
                </a:lnTo>
                <a:close/>
                <a:moveTo>
                  <a:pt x="59" y="27"/>
                </a:moveTo>
                <a:cubicBezTo>
                  <a:pt x="59" y="22"/>
                  <a:pt x="59" y="22"/>
                  <a:pt x="59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7"/>
                  <a:pt x="23" y="27"/>
                  <a:pt x="23" y="27"/>
                </a:cubicBezTo>
                <a:lnTo>
                  <a:pt x="59" y="27"/>
                </a:lnTo>
                <a:close/>
                <a:moveTo>
                  <a:pt x="59" y="45"/>
                </a:moveTo>
                <a:cubicBezTo>
                  <a:pt x="59" y="41"/>
                  <a:pt x="59" y="41"/>
                  <a:pt x="59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5"/>
                  <a:pt x="36" y="45"/>
                  <a:pt x="36" y="45"/>
                </a:cubicBezTo>
                <a:lnTo>
                  <a:pt x="59" y="45"/>
                </a:lnTo>
                <a:close/>
                <a:moveTo>
                  <a:pt x="59" y="9"/>
                </a:moveTo>
                <a:cubicBezTo>
                  <a:pt x="59" y="4"/>
                  <a:pt x="59" y="4"/>
                  <a:pt x="59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5" y="9"/>
                  <a:pt x="45" y="9"/>
                  <a:pt x="45" y="9"/>
                </a:cubicBezTo>
                <a:lnTo>
                  <a:pt x="59" y="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7" name="Freeform 159"/>
          <p:cNvSpPr>
            <a:spLocks noEditPoints="1"/>
          </p:cNvSpPr>
          <p:nvPr/>
        </p:nvSpPr>
        <p:spPr bwMode="auto">
          <a:xfrm>
            <a:off x="2497520" y="4880768"/>
            <a:ext cx="220663" cy="192088"/>
          </a:xfrm>
          <a:custGeom>
            <a:avLst/>
            <a:gdLst/>
            <a:ahLst/>
            <a:cxnLst>
              <a:cxn ang="0">
                <a:pos x="5" y="2"/>
              </a:cxn>
              <a:cxn ang="0">
                <a:pos x="12" y="2"/>
              </a:cxn>
              <a:cxn ang="0">
                <a:pos x="22" y="2"/>
              </a:cxn>
              <a:cxn ang="0">
                <a:pos x="29" y="2"/>
              </a:cxn>
              <a:cxn ang="0">
                <a:pos x="40" y="2"/>
              </a:cxn>
              <a:cxn ang="0">
                <a:pos x="43" y="1"/>
              </a:cxn>
              <a:cxn ang="0">
                <a:pos x="44" y="1"/>
              </a:cxn>
              <a:cxn ang="0">
                <a:pos x="45" y="1"/>
              </a:cxn>
              <a:cxn ang="0">
                <a:pos x="45" y="13"/>
              </a:cxn>
              <a:cxn ang="0">
                <a:pos x="45" y="16"/>
              </a:cxn>
              <a:cxn ang="0">
                <a:pos x="43" y="17"/>
              </a:cxn>
              <a:cxn ang="0">
                <a:pos x="41" y="13"/>
              </a:cxn>
              <a:cxn ang="0">
                <a:pos x="40" y="7"/>
              </a:cxn>
              <a:cxn ang="0">
                <a:pos x="37" y="6"/>
              </a:cxn>
              <a:cxn ang="0">
                <a:pos x="27" y="6"/>
              </a:cxn>
              <a:cxn ang="0">
                <a:pos x="27" y="11"/>
              </a:cxn>
              <a:cxn ang="0">
                <a:pos x="27" y="41"/>
              </a:cxn>
              <a:cxn ang="0">
                <a:pos x="27" y="50"/>
              </a:cxn>
              <a:cxn ang="0">
                <a:pos x="36" y="53"/>
              </a:cxn>
              <a:cxn ang="0">
                <a:pos x="36" y="54"/>
              </a:cxn>
              <a:cxn ang="0">
                <a:pos x="36" y="55"/>
              </a:cxn>
              <a:cxn ang="0">
                <a:pos x="35" y="55"/>
              </a:cxn>
              <a:cxn ang="0">
                <a:pos x="20" y="55"/>
              </a:cxn>
              <a:cxn ang="0">
                <a:pos x="9" y="55"/>
              </a:cxn>
              <a:cxn ang="0">
                <a:pos x="9" y="54"/>
              </a:cxn>
              <a:cxn ang="0">
                <a:pos x="9" y="53"/>
              </a:cxn>
              <a:cxn ang="0">
                <a:pos x="17" y="50"/>
              </a:cxn>
              <a:cxn ang="0">
                <a:pos x="18" y="36"/>
              </a:cxn>
              <a:cxn ang="0">
                <a:pos x="18" y="14"/>
              </a:cxn>
              <a:cxn ang="0">
                <a:pos x="18" y="10"/>
              </a:cxn>
              <a:cxn ang="0">
                <a:pos x="18" y="6"/>
              </a:cxn>
              <a:cxn ang="0">
                <a:pos x="12" y="6"/>
              </a:cxn>
              <a:cxn ang="0">
                <a:pos x="6" y="7"/>
              </a:cxn>
              <a:cxn ang="0">
                <a:pos x="2" y="16"/>
              </a:cxn>
              <a:cxn ang="0">
                <a:pos x="0" y="14"/>
              </a:cxn>
              <a:cxn ang="0">
                <a:pos x="0" y="1"/>
              </a:cxn>
              <a:cxn ang="0">
                <a:pos x="3" y="1"/>
              </a:cxn>
              <a:cxn ang="0">
                <a:pos x="5" y="2"/>
              </a:cxn>
              <a:cxn ang="0">
                <a:pos x="63" y="48"/>
              </a:cxn>
              <a:cxn ang="0">
                <a:pos x="59" y="54"/>
              </a:cxn>
              <a:cxn ang="0">
                <a:pos x="55" y="54"/>
              </a:cxn>
              <a:cxn ang="0">
                <a:pos x="51" y="48"/>
              </a:cxn>
              <a:cxn ang="0">
                <a:pos x="52" y="46"/>
              </a:cxn>
              <a:cxn ang="0">
                <a:pos x="55" y="46"/>
              </a:cxn>
              <a:cxn ang="0">
                <a:pos x="55" y="10"/>
              </a:cxn>
              <a:cxn ang="0">
                <a:pos x="52" y="10"/>
              </a:cxn>
              <a:cxn ang="0">
                <a:pos x="51" y="7"/>
              </a:cxn>
              <a:cxn ang="0">
                <a:pos x="55" y="2"/>
              </a:cxn>
              <a:cxn ang="0">
                <a:pos x="59" y="2"/>
              </a:cxn>
              <a:cxn ang="0">
                <a:pos x="63" y="7"/>
              </a:cxn>
              <a:cxn ang="0">
                <a:pos x="62" y="10"/>
              </a:cxn>
              <a:cxn ang="0">
                <a:pos x="59" y="10"/>
              </a:cxn>
              <a:cxn ang="0">
                <a:pos x="59" y="46"/>
              </a:cxn>
              <a:cxn ang="0">
                <a:pos x="62" y="46"/>
              </a:cxn>
              <a:cxn ang="0">
                <a:pos x="63" y="48"/>
              </a:cxn>
            </a:cxnLst>
            <a:rect l="0" t="0" r="r" b="b"/>
            <a:pathLst>
              <a:path w="64" h="56">
                <a:moveTo>
                  <a:pt x="5" y="2"/>
                </a:moveTo>
                <a:cubicBezTo>
                  <a:pt x="5" y="2"/>
                  <a:pt x="11" y="2"/>
                  <a:pt x="12" y="2"/>
                </a:cubicBezTo>
                <a:cubicBezTo>
                  <a:pt x="15" y="2"/>
                  <a:pt x="18" y="2"/>
                  <a:pt x="22" y="2"/>
                </a:cubicBezTo>
                <a:cubicBezTo>
                  <a:pt x="24" y="2"/>
                  <a:pt x="27" y="2"/>
                  <a:pt x="2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1" y="2"/>
                  <a:pt x="42" y="2"/>
                  <a:pt x="43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5"/>
                  <a:pt x="45" y="9"/>
                  <a:pt x="45" y="13"/>
                </a:cubicBezTo>
                <a:cubicBezTo>
                  <a:pt x="45" y="14"/>
                  <a:pt x="45" y="15"/>
                  <a:pt x="45" y="16"/>
                </a:cubicBezTo>
                <a:cubicBezTo>
                  <a:pt x="44" y="17"/>
                  <a:pt x="44" y="17"/>
                  <a:pt x="43" y="17"/>
                </a:cubicBezTo>
                <a:cubicBezTo>
                  <a:pt x="42" y="16"/>
                  <a:pt x="41" y="14"/>
                  <a:pt x="41" y="13"/>
                </a:cubicBezTo>
                <a:cubicBezTo>
                  <a:pt x="41" y="12"/>
                  <a:pt x="40" y="7"/>
                  <a:pt x="40" y="7"/>
                </a:cubicBezTo>
                <a:cubicBezTo>
                  <a:pt x="39" y="6"/>
                  <a:pt x="38" y="6"/>
                  <a:pt x="37" y="6"/>
                </a:cubicBezTo>
                <a:cubicBezTo>
                  <a:pt x="34" y="6"/>
                  <a:pt x="30" y="6"/>
                  <a:pt x="27" y="6"/>
                </a:cubicBezTo>
                <a:cubicBezTo>
                  <a:pt x="27" y="8"/>
                  <a:pt x="27" y="10"/>
                  <a:pt x="27" y="11"/>
                </a:cubicBezTo>
                <a:cubicBezTo>
                  <a:pt x="27" y="21"/>
                  <a:pt x="27" y="31"/>
                  <a:pt x="27" y="41"/>
                </a:cubicBezTo>
                <a:cubicBezTo>
                  <a:pt x="27" y="44"/>
                  <a:pt x="27" y="47"/>
                  <a:pt x="27" y="50"/>
                </a:cubicBezTo>
                <a:cubicBezTo>
                  <a:pt x="30" y="51"/>
                  <a:pt x="33" y="51"/>
                  <a:pt x="36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0" y="56"/>
                  <a:pt x="25" y="55"/>
                  <a:pt x="20" y="55"/>
                </a:cubicBezTo>
                <a:cubicBezTo>
                  <a:pt x="16" y="55"/>
                  <a:pt x="13" y="55"/>
                  <a:pt x="9" y="55"/>
                </a:cubicBezTo>
                <a:cubicBezTo>
                  <a:pt x="9" y="55"/>
                  <a:pt x="9" y="54"/>
                  <a:pt x="9" y="54"/>
                </a:cubicBezTo>
                <a:cubicBezTo>
                  <a:pt x="9" y="53"/>
                  <a:pt x="9" y="53"/>
                  <a:pt x="9" y="53"/>
                </a:cubicBezTo>
                <a:cubicBezTo>
                  <a:pt x="10" y="51"/>
                  <a:pt x="15" y="51"/>
                  <a:pt x="17" y="50"/>
                </a:cubicBezTo>
                <a:cubicBezTo>
                  <a:pt x="18" y="48"/>
                  <a:pt x="18" y="38"/>
                  <a:pt x="18" y="36"/>
                </a:cubicBezTo>
                <a:cubicBezTo>
                  <a:pt x="18" y="29"/>
                  <a:pt x="18" y="22"/>
                  <a:pt x="18" y="14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7"/>
                  <a:pt x="18" y="6"/>
                </a:cubicBezTo>
                <a:cubicBezTo>
                  <a:pt x="17" y="6"/>
                  <a:pt x="12" y="6"/>
                  <a:pt x="12" y="6"/>
                </a:cubicBezTo>
                <a:cubicBezTo>
                  <a:pt x="10" y="6"/>
                  <a:pt x="7" y="7"/>
                  <a:pt x="6" y="7"/>
                </a:cubicBezTo>
                <a:cubicBezTo>
                  <a:pt x="4" y="9"/>
                  <a:pt x="4" y="16"/>
                  <a:pt x="2" y="16"/>
                </a:cubicBezTo>
                <a:cubicBezTo>
                  <a:pt x="1" y="15"/>
                  <a:pt x="0" y="15"/>
                  <a:pt x="0" y="14"/>
                </a:cubicBezTo>
                <a:cubicBezTo>
                  <a:pt x="0" y="1"/>
                  <a:pt x="0" y="1"/>
                  <a:pt x="0" y="1"/>
                </a:cubicBezTo>
                <a:cubicBezTo>
                  <a:pt x="3" y="1"/>
                  <a:pt x="3" y="1"/>
                  <a:pt x="3" y="1"/>
                </a:cubicBezTo>
                <a:lnTo>
                  <a:pt x="5" y="2"/>
                </a:lnTo>
                <a:close/>
                <a:moveTo>
                  <a:pt x="63" y="48"/>
                </a:moveTo>
                <a:cubicBezTo>
                  <a:pt x="59" y="54"/>
                  <a:pt x="59" y="54"/>
                  <a:pt x="59" y="54"/>
                </a:cubicBezTo>
                <a:cubicBezTo>
                  <a:pt x="58" y="56"/>
                  <a:pt x="56" y="56"/>
                  <a:pt x="55" y="54"/>
                </a:cubicBezTo>
                <a:cubicBezTo>
                  <a:pt x="51" y="48"/>
                  <a:pt x="51" y="48"/>
                  <a:pt x="51" y="48"/>
                </a:cubicBezTo>
                <a:cubicBezTo>
                  <a:pt x="50" y="47"/>
                  <a:pt x="50" y="46"/>
                  <a:pt x="52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5" y="10"/>
                  <a:pt x="55" y="10"/>
                  <a:pt x="55" y="10"/>
                </a:cubicBezTo>
                <a:cubicBezTo>
                  <a:pt x="52" y="10"/>
                  <a:pt x="52" y="10"/>
                  <a:pt x="52" y="10"/>
                </a:cubicBezTo>
                <a:cubicBezTo>
                  <a:pt x="50" y="10"/>
                  <a:pt x="50" y="9"/>
                  <a:pt x="51" y="7"/>
                </a:cubicBezTo>
                <a:cubicBezTo>
                  <a:pt x="55" y="2"/>
                  <a:pt x="55" y="2"/>
                  <a:pt x="55" y="2"/>
                </a:cubicBezTo>
                <a:cubicBezTo>
                  <a:pt x="56" y="0"/>
                  <a:pt x="58" y="0"/>
                  <a:pt x="59" y="2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9"/>
                  <a:pt x="64" y="10"/>
                  <a:pt x="62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46"/>
                  <a:pt x="59" y="46"/>
                  <a:pt x="59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64" y="46"/>
                  <a:pt x="64" y="47"/>
                  <a:pt x="63" y="4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8" name="Freeform 160"/>
          <p:cNvSpPr>
            <a:spLocks noEditPoints="1"/>
          </p:cNvSpPr>
          <p:nvPr/>
        </p:nvSpPr>
        <p:spPr bwMode="auto">
          <a:xfrm>
            <a:off x="2992820" y="4883943"/>
            <a:ext cx="220663" cy="173038"/>
          </a:xfrm>
          <a:custGeom>
            <a:avLst/>
            <a:gdLst/>
            <a:ahLst/>
            <a:cxnLst>
              <a:cxn ang="0">
                <a:pos x="18" y="10"/>
              </a:cxn>
              <a:cxn ang="0">
                <a:pos x="15" y="13"/>
              </a:cxn>
              <a:cxn ang="0">
                <a:pos x="3" y="13"/>
              </a:cxn>
              <a:cxn ang="0">
                <a:pos x="0" y="10"/>
              </a:cxn>
              <a:cxn ang="0">
                <a:pos x="0" y="3"/>
              </a:cxn>
              <a:cxn ang="0">
                <a:pos x="3" y="0"/>
              </a:cxn>
              <a:cxn ang="0">
                <a:pos x="15" y="0"/>
              </a:cxn>
              <a:cxn ang="0">
                <a:pos x="18" y="3"/>
              </a:cxn>
              <a:cxn ang="0">
                <a:pos x="18" y="10"/>
              </a:cxn>
              <a:cxn ang="0">
                <a:pos x="18" y="28"/>
              </a:cxn>
              <a:cxn ang="0">
                <a:pos x="15" y="32"/>
              </a:cxn>
              <a:cxn ang="0">
                <a:pos x="3" y="32"/>
              </a:cxn>
              <a:cxn ang="0">
                <a:pos x="0" y="28"/>
              </a:cxn>
              <a:cxn ang="0">
                <a:pos x="0" y="21"/>
              </a:cxn>
              <a:cxn ang="0">
                <a:pos x="3" y="18"/>
              </a:cxn>
              <a:cxn ang="0">
                <a:pos x="15" y="18"/>
              </a:cxn>
              <a:cxn ang="0">
                <a:pos x="18" y="21"/>
              </a:cxn>
              <a:cxn ang="0">
                <a:pos x="18" y="28"/>
              </a:cxn>
              <a:cxn ang="0">
                <a:pos x="18" y="46"/>
              </a:cxn>
              <a:cxn ang="0">
                <a:pos x="15" y="50"/>
              </a:cxn>
              <a:cxn ang="0">
                <a:pos x="3" y="50"/>
              </a:cxn>
              <a:cxn ang="0">
                <a:pos x="0" y="46"/>
              </a:cxn>
              <a:cxn ang="0">
                <a:pos x="0" y="40"/>
              </a:cxn>
              <a:cxn ang="0">
                <a:pos x="3" y="36"/>
              </a:cxn>
              <a:cxn ang="0">
                <a:pos x="15" y="36"/>
              </a:cxn>
              <a:cxn ang="0">
                <a:pos x="18" y="40"/>
              </a:cxn>
              <a:cxn ang="0">
                <a:pos x="18" y="46"/>
              </a:cxn>
              <a:cxn ang="0">
                <a:pos x="64" y="10"/>
              </a:cxn>
              <a:cxn ang="0">
                <a:pos x="60" y="13"/>
              </a:cxn>
              <a:cxn ang="0">
                <a:pos x="26" y="13"/>
              </a:cxn>
              <a:cxn ang="0">
                <a:pos x="23" y="10"/>
              </a:cxn>
              <a:cxn ang="0">
                <a:pos x="23" y="3"/>
              </a:cxn>
              <a:cxn ang="0">
                <a:pos x="26" y="0"/>
              </a:cxn>
              <a:cxn ang="0">
                <a:pos x="60" y="0"/>
              </a:cxn>
              <a:cxn ang="0">
                <a:pos x="64" y="3"/>
              </a:cxn>
              <a:cxn ang="0">
                <a:pos x="64" y="10"/>
              </a:cxn>
              <a:cxn ang="0">
                <a:pos x="64" y="28"/>
              </a:cxn>
              <a:cxn ang="0">
                <a:pos x="60" y="32"/>
              </a:cxn>
              <a:cxn ang="0">
                <a:pos x="26" y="32"/>
              </a:cxn>
              <a:cxn ang="0">
                <a:pos x="23" y="28"/>
              </a:cxn>
              <a:cxn ang="0">
                <a:pos x="23" y="21"/>
              </a:cxn>
              <a:cxn ang="0">
                <a:pos x="26" y="18"/>
              </a:cxn>
              <a:cxn ang="0">
                <a:pos x="60" y="18"/>
              </a:cxn>
              <a:cxn ang="0">
                <a:pos x="64" y="21"/>
              </a:cxn>
              <a:cxn ang="0">
                <a:pos x="64" y="28"/>
              </a:cxn>
              <a:cxn ang="0">
                <a:pos x="64" y="46"/>
              </a:cxn>
              <a:cxn ang="0">
                <a:pos x="60" y="50"/>
              </a:cxn>
              <a:cxn ang="0">
                <a:pos x="26" y="50"/>
              </a:cxn>
              <a:cxn ang="0">
                <a:pos x="23" y="46"/>
              </a:cxn>
              <a:cxn ang="0">
                <a:pos x="23" y="40"/>
              </a:cxn>
              <a:cxn ang="0">
                <a:pos x="26" y="36"/>
              </a:cxn>
              <a:cxn ang="0">
                <a:pos x="60" y="36"/>
              </a:cxn>
              <a:cxn ang="0">
                <a:pos x="64" y="40"/>
              </a:cxn>
              <a:cxn ang="0">
                <a:pos x="64" y="46"/>
              </a:cxn>
            </a:cxnLst>
            <a:rect l="0" t="0" r="r" b="b"/>
            <a:pathLst>
              <a:path w="64" h="50">
                <a:moveTo>
                  <a:pt x="18" y="10"/>
                </a:moveTo>
                <a:cubicBezTo>
                  <a:pt x="18" y="12"/>
                  <a:pt x="17" y="13"/>
                  <a:pt x="15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2"/>
                  <a:pt x="0" y="1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7" y="0"/>
                  <a:pt x="18" y="1"/>
                  <a:pt x="18" y="3"/>
                </a:cubicBezTo>
                <a:lnTo>
                  <a:pt x="18" y="10"/>
                </a:lnTo>
                <a:close/>
                <a:moveTo>
                  <a:pt x="18" y="28"/>
                </a:moveTo>
                <a:cubicBezTo>
                  <a:pt x="18" y="30"/>
                  <a:pt x="17" y="32"/>
                  <a:pt x="15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1" y="32"/>
                  <a:pt x="0" y="30"/>
                  <a:pt x="0" y="2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1" y="18"/>
                  <a:pt x="3" y="18"/>
                </a:cubicBezTo>
                <a:cubicBezTo>
                  <a:pt x="15" y="18"/>
                  <a:pt x="15" y="18"/>
                  <a:pt x="15" y="18"/>
                </a:cubicBezTo>
                <a:cubicBezTo>
                  <a:pt x="17" y="18"/>
                  <a:pt x="18" y="19"/>
                  <a:pt x="18" y="21"/>
                </a:cubicBezTo>
                <a:lnTo>
                  <a:pt x="18" y="28"/>
                </a:lnTo>
                <a:close/>
                <a:moveTo>
                  <a:pt x="18" y="46"/>
                </a:moveTo>
                <a:cubicBezTo>
                  <a:pt x="18" y="48"/>
                  <a:pt x="17" y="50"/>
                  <a:pt x="15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8"/>
                  <a:pt x="1" y="36"/>
                  <a:pt x="3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7" y="36"/>
                  <a:pt x="18" y="38"/>
                  <a:pt x="18" y="40"/>
                </a:cubicBezTo>
                <a:lnTo>
                  <a:pt x="18" y="46"/>
                </a:lnTo>
                <a:close/>
                <a:moveTo>
                  <a:pt x="64" y="10"/>
                </a:moveTo>
                <a:cubicBezTo>
                  <a:pt x="64" y="12"/>
                  <a:pt x="62" y="13"/>
                  <a:pt x="60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4" y="13"/>
                  <a:pt x="23" y="12"/>
                  <a:pt x="23" y="10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4" y="0"/>
                  <a:pt x="2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4" y="1"/>
                  <a:pt x="64" y="3"/>
                </a:cubicBezTo>
                <a:lnTo>
                  <a:pt x="64" y="10"/>
                </a:lnTo>
                <a:close/>
                <a:moveTo>
                  <a:pt x="64" y="28"/>
                </a:moveTo>
                <a:cubicBezTo>
                  <a:pt x="64" y="30"/>
                  <a:pt x="62" y="32"/>
                  <a:pt x="60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4" y="32"/>
                  <a:pt x="23" y="30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9"/>
                  <a:pt x="24" y="18"/>
                  <a:pt x="26" y="18"/>
                </a:cubicBezTo>
                <a:cubicBezTo>
                  <a:pt x="60" y="18"/>
                  <a:pt x="60" y="18"/>
                  <a:pt x="60" y="18"/>
                </a:cubicBezTo>
                <a:cubicBezTo>
                  <a:pt x="62" y="18"/>
                  <a:pt x="64" y="19"/>
                  <a:pt x="64" y="21"/>
                </a:cubicBezTo>
                <a:lnTo>
                  <a:pt x="64" y="28"/>
                </a:lnTo>
                <a:close/>
                <a:moveTo>
                  <a:pt x="64" y="46"/>
                </a:moveTo>
                <a:cubicBezTo>
                  <a:pt x="64" y="48"/>
                  <a:pt x="62" y="50"/>
                  <a:pt x="60" y="50"/>
                </a:cubicBezTo>
                <a:cubicBezTo>
                  <a:pt x="26" y="50"/>
                  <a:pt x="26" y="50"/>
                  <a:pt x="26" y="50"/>
                </a:cubicBezTo>
                <a:cubicBezTo>
                  <a:pt x="24" y="50"/>
                  <a:pt x="23" y="48"/>
                  <a:pt x="23" y="46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8"/>
                  <a:pt x="24" y="36"/>
                  <a:pt x="2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2" y="36"/>
                  <a:pt x="64" y="38"/>
                  <a:pt x="64" y="40"/>
                </a:cubicBezTo>
                <a:lnTo>
                  <a:pt x="64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9" name="Freeform 161"/>
          <p:cNvSpPr>
            <a:spLocks noEditPoints="1"/>
          </p:cNvSpPr>
          <p:nvPr/>
        </p:nvSpPr>
        <p:spPr bwMode="auto">
          <a:xfrm>
            <a:off x="3488120" y="4866481"/>
            <a:ext cx="188913" cy="203200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3" y="36"/>
              </a:cxn>
              <a:cxn ang="0">
                <a:pos x="52" y="41"/>
              </a:cxn>
              <a:cxn ang="0">
                <a:pos x="52" y="42"/>
              </a:cxn>
              <a:cxn ang="0">
                <a:pos x="50" y="49"/>
              </a:cxn>
              <a:cxn ang="0">
                <a:pos x="39" y="59"/>
              </a:cxn>
              <a:cxn ang="0">
                <a:pos x="37" y="59"/>
              </a:cxn>
              <a:cxn ang="0">
                <a:pos x="34" y="59"/>
              </a:cxn>
              <a:cxn ang="0">
                <a:pos x="20" y="56"/>
              </a:cxn>
              <a:cxn ang="0">
                <a:pos x="15" y="55"/>
              </a:cxn>
              <a:cxn ang="0">
                <a:pos x="4" y="55"/>
              </a:cxn>
              <a:cxn ang="0">
                <a:pos x="0" y="50"/>
              </a:cxn>
              <a:cxn ang="0">
                <a:pos x="0" y="27"/>
              </a:cxn>
              <a:cxn ang="0">
                <a:pos x="4" y="23"/>
              </a:cxn>
              <a:cxn ang="0">
                <a:pos x="14" y="23"/>
              </a:cxn>
              <a:cxn ang="0">
                <a:pos x="19" y="17"/>
              </a:cxn>
              <a:cxn ang="0">
                <a:pos x="23" y="13"/>
              </a:cxn>
              <a:cxn ang="0">
                <a:pos x="27" y="1"/>
              </a:cxn>
              <a:cxn ang="0">
                <a:pos x="31" y="0"/>
              </a:cxn>
              <a:cxn ang="0">
                <a:pos x="40" y="5"/>
              </a:cxn>
              <a:cxn ang="0">
                <a:pos x="41" y="11"/>
              </a:cxn>
              <a:cxn ang="0">
                <a:pos x="39" y="18"/>
              </a:cxn>
              <a:cxn ang="0">
                <a:pos x="45" y="18"/>
              </a:cxn>
              <a:cxn ang="0">
                <a:pos x="55" y="27"/>
              </a:cxn>
              <a:cxn ang="0">
                <a:pos x="53" y="33"/>
              </a:cxn>
              <a:cxn ang="0">
                <a:pos x="7" y="46"/>
              </a:cxn>
              <a:cxn ang="0">
                <a:pos x="4" y="48"/>
              </a:cxn>
              <a:cxn ang="0">
                <a:pos x="7" y="50"/>
              </a:cxn>
              <a:cxn ang="0">
                <a:pos x="9" y="48"/>
              </a:cxn>
              <a:cxn ang="0">
                <a:pos x="7" y="46"/>
              </a:cxn>
              <a:cxn ang="0">
                <a:pos x="45" y="23"/>
              </a:cxn>
              <a:cxn ang="0">
                <a:pos x="33" y="23"/>
              </a:cxn>
              <a:cxn ang="0">
                <a:pos x="36" y="11"/>
              </a:cxn>
              <a:cxn ang="0">
                <a:pos x="31" y="5"/>
              </a:cxn>
              <a:cxn ang="0">
                <a:pos x="26" y="16"/>
              </a:cxn>
              <a:cxn ang="0">
                <a:pos x="23" y="19"/>
              </a:cxn>
              <a:cxn ang="0">
                <a:pos x="15" y="27"/>
              </a:cxn>
              <a:cxn ang="0">
                <a:pos x="13" y="27"/>
              </a:cxn>
              <a:cxn ang="0">
                <a:pos x="13" y="50"/>
              </a:cxn>
              <a:cxn ang="0">
                <a:pos x="15" y="50"/>
              </a:cxn>
              <a:cxn ang="0">
                <a:pos x="22" y="52"/>
              </a:cxn>
              <a:cxn ang="0">
                <a:pos x="34" y="55"/>
              </a:cxn>
              <a:cxn ang="0">
                <a:pos x="38" y="55"/>
              </a:cxn>
              <a:cxn ang="0">
                <a:pos x="45" y="49"/>
              </a:cxn>
              <a:cxn ang="0">
                <a:pos x="45" y="47"/>
              </a:cxn>
              <a:cxn ang="0">
                <a:pos x="47" y="42"/>
              </a:cxn>
              <a:cxn ang="0">
                <a:pos x="47" y="40"/>
              </a:cxn>
              <a:cxn ang="0">
                <a:pos x="49" y="36"/>
              </a:cxn>
              <a:cxn ang="0">
                <a:pos x="47" y="32"/>
              </a:cxn>
              <a:cxn ang="0">
                <a:pos x="50" y="27"/>
              </a:cxn>
              <a:cxn ang="0">
                <a:pos x="45" y="23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0" name="Freeform 162"/>
          <p:cNvSpPr>
            <a:spLocks noEditPoints="1"/>
          </p:cNvSpPr>
          <p:nvPr/>
        </p:nvSpPr>
        <p:spPr bwMode="auto">
          <a:xfrm>
            <a:off x="3983420" y="4883943"/>
            <a:ext cx="188913" cy="185738"/>
          </a:xfrm>
          <a:custGeom>
            <a:avLst/>
            <a:gdLst/>
            <a:ahLst/>
            <a:cxnLst>
              <a:cxn ang="0">
                <a:pos x="27" y="54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4"/>
              </a:cxn>
              <a:cxn ang="0">
                <a:pos x="40" y="33"/>
              </a:cxn>
              <a:cxn ang="0">
                <a:pos x="34" y="27"/>
              </a:cxn>
              <a:cxn ang="0">
                <a:pos x="40" y="20"/>
              </a:cxn>
              <a:cxn ang="0">
                <a:pos x="41" y="19"/>
              </a:cxn>
              <a:cxn ang="0">
                <a:pos x="40" y="17"/>
              </a:cxn>
              <a:cxn ang="0">
                <a:pos x="37" y="14"/>
              </a:cxn>
              <a:cxn ang="0">
                <a:pos x="35" y="13"/>
              </a:cxn>
              <a:cxn ang="0">
                <a:pos x="34" y="14"/>
              </a:cxn>
              <a:cxn ang="0">
                <a:pos x="27" y="20"/>
              </a:cxn>
              <a:cxn ang="0">
                <a:pos x="21" y="14"/>
              </a:cxn>
              <a:cxn ang="0">
                <a:pos x="19" y="13"/>
              </a:cxn>
              <a:cxn ang="0">
                <a:pos x="17" y="14"/>
              </a:cxn>
              <a:cxn ang="0">
                <a:pos x="14" y="17"/>
              </a:cxn>
              <a:cxn ang="0">
                <a:pos x="14" y="19"/>
              </a:cxn>
              <a:cxn ang="0">
                <a:pos x="14" y="20"/>
              </a:cxn>
              <a:cxn ang="0">
                <a:pos x="21" y="27"/>
              </a:cxn>
              <a:cxn ang="0">
                <a:pos x="14" y="33"/>
              </a:cxn>
              <a:cxn ang="0">
                <a:pos x="14" y="35"/>
              </a:cxn>
              <a:cxn ang="0">
                <a:pos x="14" y="37"/>
              </a:cxn>
              <a:cxn ang="0">
                <a:pos x="17" y="40"/>
              </a:cxn>
              <a:cxn ang="0">
                <a:pos x="19" y="41"/>
              </a:cxn>
              <a:cxn ang="0">
                <a:pos x="21" y="40"/>
              </a:cxn>
              <a:cxn ang="0">
                <a:pos x="27" y="33"/>
              </a:cxn>
              <a:cxn ang="0">
                <a:pos x="34" y="40"/>
              </a:cxn>
              <a:cxn ang="0">
                <a:pos x="35" y="41"/>
              </a:cxn>
              <a:cxn ang="0">
                <a:pos x="37" y="40"/>
              </a:cxn>
              <a:cxn ang="0">
                <a:pos x="40" y="37"/>
              </a:cxn>
              <a:cxn ang="0">
                <a:pos x="41" y="35"/>
              </a:cxn>
              <a:cxn ang="0">
                <a:pos x="40" y="33"/>
              </a:cxn>
            </a:cxnLst>
            <a:rect l="0" t="0" r="r" b="b"/>
            <a:pathLst>
              <a:path w="55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4"/>
                  <a:pt x="27" y="54"/>
                </a:cubicBezTo>
                <a:close/>
                <a:moveTo>
                  <a:pt x="40" y="33"/>
                </a:moveTo>
                <a:cubicBezTo>
                  <a:pt x="34" y="27"/>
                  <a:pt x="34" y="27"/>
                  <a:pt x="34" y="27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20"/>
                  <a:pt x="41" y="19"/>
                  <a:pt x="41" y="19"/>
                </a:cubicBezTo>
                <a:cubicBezTo>
                  <a:pt x="41" y="18"/>
                  <a:pt x="41" y="18"/>
                  <a:pt x="40" y="17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3"/>
                  <a:pt x="35" y="13"/>
                </a:cubicBezTo>
                <a:cubicBezTo>
                  <a:pt x="35" y="13"/>
                  <a:pt x="34" y="14"/>
                  <a:pt x="34" y="14"/>
                </a:cubicBezTo>
                <a:cubicBezTo>
                  <a:pt x="27" y="20"/>
                  <a:pt x="27" y="20"/>
                  <a:pt x="27" y="20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3"/>
                  <a:pt x="19" y="13"/>
                </a:cubicBezTo>
                <a:cubicBezTo>
                  <a:pt x="19" y="13"/>
                  <a:pt x="18" y="14"/>
                  <a:pt x="17" y="14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21" y="27"/>
                  <a:pt x="21" y="27"/>
                  <a:pt x="21" y="27"/>
                </a:cubicBezTo>
                <a:cubicBezTo>
                  <a:pt x="14" y="33"/>
                  <a:pt x="14" y="33"/>
                  <a:pt x="14" y="33"/>
                </a:cubicBezTo>
                <a:cubicBezTo>
                  <a:pt x="14" y="34"/>
                  <a:pt x="14" y="34"/>
                  <a:pt x="14" y="35"/>
                </a:cubicBezTo>
                <a:cubicBezTo>
                  <a:pt x="14" y="36"/>
                  <a:pt x="14" y="36"/>
                  <a:pt x="14" y="37"/>
                </a:cubicBezTo>
                <a:cubicBezTo>
                  <a:pt x="17" y="40"/>
                  <a:pt x="17" y="40"/>
                  <a:pt x="17" y="40"/>
                </a:cubicBezTo>
                <a:cubicBezTo>
                  <a:pt x="18" y="40"/>
                  <a:pt x="19" y="41"/>
                  <a:pt x="19" y="41"/>
                </a:cubicBezTo>
                <a:cubicBezTo>
                  <a:pt x="20" y="41"/>
                  <a:pt x="20" y="40"/>
                  <a:pt x="21" y="40"/>
                </a:cubicBezTo>
                <a:cubicBezTo>
                  <a:pt x="27" y="33"/>
                  <a:pt x="27" y="33"/>
                  <a:pt x="27" y="33"/>
                </a:cubicBezTo>
                <a:cubicBezTo>
                  <a:pt x="34" y="40"/>
                  <a:pt x="34" y="40"/>
                  <a:pt x="34" y="40"/>
                </a:cubicBezTo>
                <a:cubicBezTo>
                  <a:pt x="34" y="40"/>
                  <a:pt x="35" y="41"/>
                  <a:pt x="35" y="41"/>
                </a:cubicBezTo>
                <a:cubicBezTo>
                  <a:pt x="36" y="41"/>
                  <a:pt x="36" y="40"/>
                  <a:pt x="37" y="40"/>
                </a:cubicBezTo>
                <a:cubicBezTo>
                  <a:pt x="40" y="37"/>
                  <a:pt x="40" y="37"/>
                  <a:pt x="40" y="37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34"/>
                  <a:pt x="41" y="34"/>
                  <a:pt x="40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1" name="Freeform 163"/>
          <p:cNvSpPr>
            <a:spLocks noEditPoints="1"/>
          </p:cNvSpPr>
          <p:nvPr/>
        </p:nvSpPr>
        <p:spPr bwMode="auto">
          <a:xfrm>
            <a:off x="4477132" y="4883943"/>
            <a:ext cx="188913" cy="18573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4"/>
              </a:cxn>
              <a:cxn ang="0">
                <a:pos x="10" y="54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5" y="10"/>
              </a:cxn>
              <a:cxn ang="0">
                <a:pos x="44" y="9"/>
              </a:cxn>
              <a:cxn ang="0">
                <a:pos x="10" y="9"/>
              </a:cxn>
              <a:cxn ang="0">
                <a:pos x="9" y="10"/>
              </a:cxn>
              <a:cxn ang="0">
                <a:pos x="9" y="44"/>
              </a:cxn>
              <a:cxn ang="0">
                <a:pos x="10" y="45"/>
              </a:cxn>
              <a:cxn ang="0">
                <a:pos x="44" y="45"/>
              </a:cxn>
              <a:cxn ang="0">
                <a:pos x="45" y="44"/>
              </a:cxn>
              <a:cxn ang="0">
                <a:pos x="45" y="10"/>
              </a:cxn>
              <a:cxn ang="0">
                <a:pos x="36" y="38"/>
              </a:cxn>
              <a:cxn ang="0">
                <a:pos x="34" y="41"/>
              </a:cxn>
              <a:cxn ang="0">
                <a:pos x="33" y="40"/>
              </a:cxn>
              <a:cxn ang="0">
                <a:pos x="17" y="29"/>
              </a:cxn>
              <a:cxn ang="0">
                <a:pos x="16" y="27"/>
              </a:cxn>
              <a:cxn ang="0">
                <a:pos x="17" y="25"/>
              </a:cxn>
              <a:cxn ang="0">
                <a:pos x="33" y="14"/>
              </a:cxn>
              <a:cxn ang="0">
                <a:pos x="34" y="13"/>
              </a:cxn>
              <a:cxn ang="0">
                <a:pos x="36" y="16"/>
              </a:cxn>
              <a:cxn ang="0">
                <a:pos x="36" y="38"/>
              </a:cxn>
            </a:cxnLst>
            <a:rect l="0" t="0" r="r" b="b"/>
            <a:pathLst>
              <a:path w="55" h="54">
                <a:moveTo>
                  <a:pt x="55" y="44"/>
                </a:moveTo>
                <a:cubicBezTo>
                  <a:pt x="55" y="50"/>
                  <a:pt x="50" y="54"/>
                  <a:pt x="44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45" y="10"/>
                </a:moveTo>
                <a:cubicBezTo>
                  <a:pt x="45" y="9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5"/>
                  <a:pt x="9" y="45"/>
                  <a:pt x="10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5"/>
                  <a:pt x="45" y="45"/>
                  <a:pt x="45" y="44"/>
                </a:cubicBezTo>
                <a:lnTo>
                  <a:pt x="45" y="10"/>
                </a:lnTo>
                <a:close/>
                <a:moveTo>
                  <a:pt x="36" y="38"/>
                </a:moveTo>
                <a:cubicBezTo>
                  <a:pt x="36" y="40"/>
                  <a:pt x="35" y="41"/>
                  <a:pt x="34" y="41"/>
                </a:cubicBezTo>
                <a:cubicBezTo>
                  <a:pt x="34" y="41"/>
                  <a:pt x="33" y="41"/>
                  <a:pt x="33" y="40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28"/>
                  <a:pt x="16" y="28"/>
                  <a:pt x="16" y="27"/>
                </a:cubicBezTo>
                <a:cubicBezTo>
                  <a:pt x="16" y="26"/>
                  <a:pt x="16" y="26"/>
                  <a:pt x="17" y="25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3"/>
                  <a:pt x="34" y="13"/>
                  <a:pt x="34" y="13"/>
                </a:cubicBezTo>
                <a:cubicBezTo>
                  <a:pt x="35" y="13"/>
                  <a:pt x="36" y="14"/>
                  <a:pt x="36" y="16"/>
                </a:cubicBezTo>
                <a:lnTo>
                  <a:pt x="36" y="3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2" name="Freeform 164"/>
          <p:cNvSpPr>
            <a:spLocks noEditPoints="1"/>
          </p:cNvSpPr>
          <p:nvPr/>
        </p:nvSpPr>
        <p:spPr bwMode="auto">
          <a:xfrm>
            <a:off x="4972432" y="4883943"/>
            <a:ext cx="188913" cy="185738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4"/>
              </a:cxn>
              <a:cxn ang="0">
                <a:pos x="10" y="54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5" y="10"/>
              </a:cxn>
              <a:cxn ang="0">
                <a:pos x="44" y="9"/>
              </a:cxn>
              <a:cxn ang="0">
                <a:pos x="10" y="9"/>
              </a:cxn>
              <a:cxn ang="0">
                <a:pos x="9" y="10"/>
              </a:cxn>
              <a:cxn ang="0">
                <a:pos x="9" y="44"/>
              </a:cxn>
              <a:cxn ang="0">
                <a:pos x="10" y="45"/>
              </a:cxn>
              <a:cxn ang="0">
                <a:pos x="44" y="45"/>
              </a:cxn>
              <a:cxn ang="0">
                <a:pos x="45" y="44"/>
              </a:cxn>
              <a:cxn ang="0">
                <a:pos x="45" y="10"/>
              </a:cxn>
              <a:cxn ang="0">
                <a:pos x="39" y="36"/>
              </a:cxn>
              <a:cxn ang="0">
                <a:pos x="16" y="36"/>
              </a:cxn>
              <a:cxn ang="0">
                <a:pos x="14" y="35"/>
              </a:cxn>
              <a:cxn ang="0">
                <a:pos x="14" y="32"/>
              </a:cxn>
              <a:cxn ang="0">
                <a:pos x="25" y="16"/>
              </a:cxn>
              <a:cxn ang="0">
                <a:pos x="27" y="16"/>
              </a:cxn>
              <a:cxn ang="0">
                <a:pos x="29" y="16"/>
              </a:cxn>
              <a:cxn ang="0">
                <a:pos x="40" y="32"/>
              </a:cxn>
              <a:cxn ang="0">
                <a:pos x="41" y="35"/>
              </a:cxn>
              <a:cxn ang="0">
                <a:pos x="39" y="36"/>
              </a:cxn>
            </a:cxnLst>
            <a:rect l="0" t="0" r="r" b="b"/>
            <a:pathLst>
              <a:path w="55" h="54">
                <a:moveTo>
                  <a:pt x="55" y="44"/>
                </a:moveTo>
                <a:cubicBezTo>
                  <a:pt x="55" y="50"/>
                  <a:pt x="50" y="54"/>
                  <a:pt x="44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4"/>
                  <a:pt x="55" y="10"/>
                </a:cubicBezTo>
                <a:lnTo>
                  <a:pt x="55" y="44"/>
                </a:lnTo>
                <a:close/>
                <a:moveTo>
                  <a:pt x="45" y="10"/>
                </a:moveTo>
                <a:cubicBezTo>
                  <a:pt x="45" y="9"/>
                  <a:pt x="45" y="9"/>
                  <a:pt x="44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9" y="9"/>
                  <a:pt x="9" y="9"/>
                  <a:pt x="9" y="10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5"/>
                  <a:pt x="9" y="45"/>
                  <a:pt x="10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5" y="45"/>
                  <a:pt x="45" y="45"/>
                  <a:pt x="45" y="44"/>
                </a:cubicBezTo>
                <a:lnTo>
                  <a:pt x="45" y="10"/>
                </a:lnTo>
                <a:close/>
                <a:moveTo>
                  <a:pt x="39" y="36"/>
                </a:move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4" y="36"/>
                  <a:pt x="14" y="35"/>
                </a:cubicBezTo>
                <a:cubicBezTo>
                  <a:pt x="13" y="34"/>
                  <a:pt x="13" y="33"/>
                  <a:pt x="14" y="32"/>
                </a:cubicBezTo>
                <a:cubicBezTo>
                  <a:pt x="25" y="16"/>
                  <a:pt x="25" y="16"/>
                  <a:pt x="25" y="16"/>
                </a:cubicBezTo>
                <a:cubicBezTo>
                  <a:pt x="26" y="16"/>
                  <a:pt x="26" y="16"/>
                  <a:pt x="27" y="16"/>
                </a:cubicBezTo>
                <a:cubicBezTo>
                  <a:pt x="28" y="16"/>
                  <a:pt x="29" y="16"/>
                  <a:pt x="29" y="16"/>
                </a:cubicBezTo>
                <a:cubicBezTo>
                  <a:pt x="40" y="32"/>
                  <a:pt x="40" y="32"/>
                  <a:pt x="40" y="32"/>
                </a:cubicBezTo>
                <a:cubicBezTo>
                  <a:pt x="41" y="33"/>
                  <a:pt x="41" y="34"/>
                  <a:pt x="41" y="35"/>
                </a:cubicBezTo>
                <a:cubicBezTo>
                  <a:pt x="40" y="36"/>
                  <a:pt x="39" y="36"/>
                  <a:pt x="39" y="3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3" name="Freeform 165"/>
          <p:cNvSpPr>
            <a:spLocks noEditPoints="1"/>
          </p:cNvSpPr>
          <p:nvPr/>
        </p:nvSpPr>
        <p:spPr bwMode="auto">
          <a:xfrm>
            <a:off x="5467732" y="4883943"/>
            <a:ext cx="188913" cy="185738"/>
          </a:xfrm>
          <a:custGeom>
            <a:avLst/>
            <a:gdLst/>
            <a:ahLst/>
            <a:cxnLst>
              <a:cxn ang="0">
                <a:pos x="55" y="52"/>
              </a:cxn>
              <a:cxn ang="0">
                <a:pos x="52" y="54"/>
              </a:cxn>
              <a:cxn ang="0">
                <a:pos x="2" y="54"/>
              </a:cxn>
              <a:cxn ang="0">
                <a:pos x="0" y="52"/>
              </a:cxn>
              <a:cxn ang="0">
                <a:pos x="0" y="2"/>
              </a:cxn>
              <a:cxn ang="0">
                <a:pos x="2" y="0"/>
              </a:cxn>
              <a:cxn ang="0">
                <a:pos x="52" y="0"/>
              </a:cxn>
              <a:cxn ang="0">
                <a:pos x="55" y="2"/>
              </a:cxn>
              <a:cxn ang="0">
                <a:pos x="55" y="52"/>
              </a:cxn>
              <a:cxn ang="0">
                <a:pos x="25" y="6"/>
              </a:cxn>
              <a:cxn ang="0">
                <a:pos x="24" y="5"/>
              </a:cxn>
              <a:cxn ang="0">
                <a:pos x="7" y="5"/>
              </a:cxn>
              <a:cxn ang="0">
                <a:pos x="5" y="6"/>
              </a:cxn>
              <a:cxn ang="0">
                <a:pos x="5" y="43"/>
              </a:cxn>
              <a:cxn ang="0">
                <a:pos x="7" y="44"/>
              </a:cxn>
              <a:cxn ang="0">
                <a:pos x="24" y="44"/>
              </a:cxn>
              <a:cxn ang="0">
                <a:pos x="25" y="43"/>
              </a:cxn>
              <a:cxn ang="0">
                <a:pos x="25" y="6"/>
              </a:cxn>
              <a:cxn ang="0">
                <a:pos x="49" y="6"/>
              </a:cxn>
              <a:cxn ang="0">
                <a:pos x="48" y="5"/>
              </a:cxn>
              <a:cxn ang="0">
                <a:pos x="31" y="5"/>
              </a:cxn>
              <a:cxn ang="0">
                <a:pos x="29" y="6"/>
              </a:cxn>
              <a:cxn ang="0">
                <a:pos x="29" y="29"/>
              </a:cxn>
              <a:cxn ang="0">
                <a:pos x="31" y="30"/>
              </a:cxn>
              <a:cxn ang="0">
                <a:pos x="48" y="30"/>
              </a:cxn>
              <a:cxn ang="0">
                <a:pos x="49" y="29"/>
              </a:cxn>
              <a:cxn ang="0">
                <a:pos x="49" y="6"/>
              </a:cxn>
            </a:cxnLst>
            <a:rect l="0" t="0" r="r" b="b"/>
            <a:pathLst>
              <a:path w="55" h="54">
                <a:moveTo>
                  <a:pt x="55" y="52"/>
                </a:moveTo>
                <a:cubicBezTo>
                  <a:pt x="55" y="53"/>
                  <a:pt x="54" y="54"/>
                  <a:pt x="52" y="54"/>
                </a:cubicBezTo>
                <a:cubicBezTo>
                  <a:pt x="2" y="54"/>
                  <a:pt x="2" y="54"/>
                  <a:pt x="2" y="54"/>
                </a:cubicBezTo>
                <a:cubicBezTo>
                  <a:pt x="1" y="54"/>
                  <a:pt x="0" y="53"/>
                  <a:pt x="0" y="5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52"/>
                </a:lnTo>
                <a:close/>
                <a:moveTo>
                  <a:pt x="25" y="6"/>
                </a:moveTo>
                <a:cubicBezTo>
                  <a:pt x="25" y="6"/>
                  <a:pt x="24" y="5"/>
                  <a:pt x="24" y="5"/>
                </a:cubicBezTo>
                <a:cubicBezTo>
                  <a:pt x="7" y="5"/>
                  <a:pt x="7" y="5"/>
                  <a:pt x="7" y="5"/>
                </a:cubicBezTo>
                <a:cubicBezTo>
                  <a:pt x="6" y="5"/>
                  <a:pt x="5" y="6"/>
                  <a:pt x="5" y="6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4"/>
                  <a:pt x="6" y="44"/>
                  <a:pt x="7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5" y="44"/>
                  <a:pt x="25" y="43"/>
                </a:cubicBezTo>
                <a:lnTo>
                  <a:pt x="25" y="6"/>
                </a:lnTo>
                <a:close/>
                <a:moveTo>
                  <a:pt x="49" y="6"/>
                </a:moveTo>
                <a:cubicBezTo>
                  <a:pt x="49" y="6"/>
                  <a:pt x="48" y="5"/>
                  <a:pt x="48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0" y="5"/>
                  <a:pt x="29" y="6"/>
                  <a:pt x="29" y="6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30"/>
                  <a:pt x="30" y="30"/>
                  <a:pt x="31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30"/>
                  <a:pt x="49" y="30"/>
                  <a:pt x="49" y="29"/>
                </a:cubicBezTo>
                <a:lnTo>
                  <a:pt x="49" y="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4" name="Freeform 166"/>
          <p:cNvSpPr>
            <a:spLocks noEditPoints="1"/>
          </p:cNvSpPr>
          <p:nvPr/>
        </p:nvSpPr>
        <p:spPr bwMode="auto">
          <a:xfrm>
            <a:off x="5961445" y="4883943"/>
            <a:ext cx="220663" cy="173038"/>
          </a:xfrm>
          <a:custGeom>
            <a:avLst/>
            <a:gdLst/>
            <a:ahLst/>
            <a:cxnLst>
              <a:cxn ang="0">
                <a:pos x="45" y="14"/>
              </a:cxn>
              <a:cxn ang="0">
                <a:pos x="32" y="10"/>
              </a:cxn>
              <a:cxn ang="0">
                <a:pos x="18" y="14"/>
              </a:cxn>
              <a:cxn ang="0">
                <a:pos x="0" y="14"/>
              </a:cxn>
              <a:cxn ang="0">
                <a:pos x="64" y="14"/>
              </a:cxn>
              <a:cxn ang="0">
                <a:pos x="0" y="15"/>
              </a:cxn>
              <a:cxn ang="0">
                <a:pos x="18" y="20"/>
              </a:cxn>
              <a:cxn ang="0">
                <a:pos x="2" y="22"/>
              </a:cxn>
              <a:cxn ang="0">
                <a:pos x="9" y="35"/>
              </a:cxn>
              <a:cxn ang="0">
                <a:pos x="1" y="36"/>
              </a:cxn>
              <a:cxn ang="0">
                <a:pos x="0" y="28"/>
              </a:cxn>
              <a:cxn ang="0">
                <a:pos x="8" y="27"/>
              </a:cxn>
              <a:cxn ang="0">
                <a:pos x="9" y="35"/>
              </a:cxn>
              <a:cxn ang="0">
                <a:pos x="15" y="50"/>
              </a:cxn>
              <a:cxn ang="0">
                <a:pos x="7" y="49"/>
              </a:cxn>
              <a:cxn ang="0">
                <a:pos x="8" y="41"/>
              </a:cxn>
              <a:cxn ang="0">
                <a:pos x="16" y="42"/>
              </a:cxn>
              <a:cxn ang="0">
                <a:pos x="23" y="35"/>
              </a:cxn>
              <a:cxn ang="0">
                <a:pos x="15" y="36"/>
              </a:cxn>
              <a:cxn ang="0">
                <a:pos x="13" y="28"/>
              </a:cxn>
              <a:cxn ang="0">
                <a:pos x="21" y="27"/>
              </a:cxn>
              <a:cxn ang="0">
                <a:pos x="23" y="35"/>
              </a:cxn>
              <a:cxn ang="0">
                <a:pos x="28" y="50"/>
              </a:cxn>
              <a:cxn ang="0">
                <a:pos x="20" y="49"/>
              </a:cxn>
              <a:cxn ang="0">
                <a:pos x="21" y="41"/>
              </a:cxn>
              <a:cxn ang="0">
                <a:pos x="29" y="42"/>
              </a:cxn>
              <a:cxn ang="0">
                <a:pos x="36" y="35"/>
              </a:cxn>
              <a:cxn ang="0">
                <a:pos x="28" y="36"/>
              </a:cxn>
              <a:cxn ang="0">
                <a:pos x="27" y="28"/>
              </a:cxn>
              <a:cxn ang="0">
                <a:pos x="35" y="27"/>
              </a:cxn>
              <a:cxn ang="0">
                <a:pos x="36" y="35"/>
              </a:cxn>
              <a:cxn ang="0">
                <a:pos x="42" y="50"/>
              </a:cxn>
              <a:cxn ang="0">
                <a:pos x="34" y="49"/>
              </a:cxn>
              <a:cxn ang="0">
                <a:pos x="35" y="41"/>
              </a:cxn>
              <a:cxn ang="0">
                <a:pos x="43" y="42"/>
              </a:cxn>
              <a:cxn ang="0">
                <a:pos x="50" y="35"/>
              </a:cxn>
              <a:cxn ang="0">
                <a:pos x="42" y="36"/>
              </a:cxn>
              <a:cxn ang="0">
                <a:pos x="41" y="28"/>
              </a:cxn>
              <a:cxn ang="0">
                <a:pos x="49" y="27"/>
              </a:cxn>
              <a:cxn ang="0">
                <a:pos x="50" y="35"/>
              </a:cxn>
              <a:cxn ang="0">
                <a:pos x="61" y="22"/>
              </a:cxn>
              <a:cxn ang="0">
                <a:pos x="45" y="20"/>
              </a:cxn>
              <a:cxn ang="0">
                <a:pos x="64" y="15"/>
              </a:cxn>
              <a:cxn ang="0">
                <a:pos x="57" y="49"/>
              </a:cxn>
              <a:cxn ang="0">
                <a:pos x="49" y="50"/>
              </a:cxn>
              <a:cxn ang="0">
                <a:pos x="48" y="42"/>
              </a:cxn>
              <a:cxn ang="0">
                <a:pos x="56" y="41"/>
              </a:cxn>
              <a:cxn ang="0">
                <a:pos x="57" y="49"/>
              </a:cxn>
              <a:cxn ang="0">
                <a:pos x="63" y="36"/>
              </a:cxn>
              <a:cxn ang="0">
                <a:pos x="55" y="35"/>
              </a:cxn>
              <a:cxn ang="0">
                <a:pos x="56" y="27"/>
              </a:cxn>
              <a:cxn ang="0">
                <a:pos x="64" y="28"/>
              </a:cxn>
            </a:cxnLst>
            <a:rect l="0" t="0" r="r" b="b"/>
            <a:pathLst>
              <a:path w="64" h="50">
                <a:moveTo>
                  <a:pt x="64" y="14"/>
                </a:move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2"/>
                  <a:pt x="44" y="10"/>
                  <a:pt x="32" y="10"/>
                </a:cubicBezTo>
                <a:cubicBezTo>
                  <a:pt x="19" y="10"/>
                  <a:pt x="18" y="12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1"/>
                  <a:pt x="4" y="0"/>
                  <a:pt x="32" y="0"/>
                </a:cubicBezTo>
                <a:cubicBezTo>
                  <a:pt x="59" y="0"/>
                  <a:pt x="64" y="11"/>
                  <a:pt x="64" y="14"/>
                </a:cubicBezTo>
                <a:close/>
                <a:moveTo>
                  <a:pt x="0" y="20"/>
                </a:moveTo>
                <a:cubicBezTo>
                  <a:pt x="0" y="15"/>
                  <a:pt x="0" y="15"/>
                  <a:pt x="0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21"/>
                  <a:pt x="17" y="22"/>
                  <a:pt x="16" y="2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2"/>
                  <a:pt x="0" y="21"/>
                  <a:pt x="0" y="20"/>
                </a:cubicBezTo>
                <a:close/>
                <a:moveTo>
                  <a:pt x="9" y="35"/>
                </a:moveTo>
                <a:cubicBezTo>
                  <a:pt x="9" y="36"/>
                  <a:pt x="8" y="36"/>
                  <a:pt x="8" y="36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6"/>
                  <a:pt x="0" y="36"/>
                  <a:pt x="0" y="35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9" y="27"/>
                  <a:pt x="9" y="28"/>
                </a:cubicBezTo>
                <a:lnTo>
                  <a:pt x="9" y="35"/>
                </a:lnTo>
                <a:close/>
                <a:moveTo>
                  <a:pt x="16" y="49"/>
                </a:moveTo>
                <a:cubicBezTo>
                  <a:pt x="16" y="49"/>
                  <a:pt x="15" y="50"/>
                  <a:pt x="15" y="50"/>
                </a:cubicBezTo>
                <a:cubicBezTo>
                  <a:pt x="8" y="50"/>
                  <a:pt x="8" y="50"/>
                  <a:pt x="8" y="50"/>
                </a:cubicBezTo>
                <a:cubicBezTo>
                  <a:pt x="7" y="50"/>
                  <a:pt x="7" y="49"/>
                  <a:pt x="7" y="49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1"/>
                  <a:pt x="7" y="41"/>
                  <a:pt x="8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1"/>
                  <a:pt x="16" y="42"/>
                </a:cubicBezTo>
                <a:lnTo>
                  <a:pt x="16" y="49"/>
                </a:lnTo>
                <a:close/>
                <a:moveTo>
                  <a:pt x="23" y="35"/>
                </a:moveTo>
                <a:cubicBezTo>
                  <a:pt x="23" y="36"/>
                  <a:pt x="22" y="36"/>
                  <a:pt x="21" y="36"/>
                </a:cubicBezTo>
                <a:cubicBezTo>
                  <a:pt x="15" y="36"/>
                  <a:pt x="15" y="36"/>
                  <a:pt x="15" y="36"/>
                </a:cubicBezTo>
                <a:cubicBezTo>
                  <a:pt x="14" y="36"/>
                  <a:pt x="13" y="36"/>
                  <a:pt x="13" y="35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7"/>
                  <a:pt x="14" y="27"/>
                  <a:pt x="15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7"/>
                  <a:pt x="23" y="28"/>
                </a:cubicBezTo>
                <a:lnTo>
                  <a:pt x="23" y="35"/>
                </a:lnTo>
                <a:close/>
                <a:moveTo>
                  <a:pt x="29" y="49"/>
                </a:moveTo>
                <a:cubicBezTo>
                  <a:pt x="29" y="49"/>
                  <a:pt x="29" y="50"/>
                  <a:pt x="28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0" y="49"/>
                  <a:pt x="20" y="49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1"/>
                  <a:pt x="21" y="41"/>
                  <a:pt x="2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1"/>
                  <a:pt x="29" y="42"/>
                </a:cubicBezTo>
                <a:lnTo>
                  <a:pt x="29" y="49"/>
                </a:lnTo>
                <a:close/>
                <a:moveTo>
                  <a:pt x="36" y="35"/>
                </a:moveTo>
                <a:cubicBezTo>
                  <a:pt x="36" y="36"/>
                  <a:pt x="36" y="36"/>
                  <a:pt x="35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7" y="36"/>
                  <a:pt x="27" y="35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8" y="27"/>
                  <a:pt x="28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6" y="27"/>
                  <a:pt x="36" y="28"/>
                </a:cubicBezTo>
                <a:lnTo>
                  <a:pt x="36" y="35"/>
                </a:lnTo>
                <a:close/>
                <a:moveTo>
                  <a:pt x="43" y="49"/>
                </a:moveTo>
                <a:cubicBezTo>
                  <a:pt x="43" y="49"/>
                  <a:pt x="43" y="50"/>
                  <a:pt x="42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4" y="49"/>
                  <a:pt x="34" y="49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41"/>
                  <a:pt x="35" y="41"/>
                  <a:pt x="3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3" y="41"/>
                  <a:pt x="43" y="42"/>
                </a:cubicBezTo>
                <a:lnTo>
                  <a:pt x="43" y="49"/>
                </a:lnTo>
                <a:close/>
                <a:moveTo>
                  <a:pt x="50" y="35"/>
                </a:moveTo>
                <a:cubicBezTo>
                  <a:pt x="50" y="36"/>
                  <a:pt x="50" y="36"/>
                  <a:pt x="49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1" y="36"/>
                  <a:pt x="41" y="35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7"/>
                  <a:pt x="41" y="27"/>
                  <a:pt x="42" y="27"/>
                </a:cubicBezTo>
                <a:cubicBezTo>
                  <a:pt x="49" y="27"/>
                  <a:pt x="49" y="27"/>
                  <a:pt x="49" y="27"/>
                </a:cubicBezTo>
                <a:cubicBezTo>
                  <a:pt x="50" y="27"/>
                  <a:pt x="50" y="27"/>
                  <a:pt x="50" y="28"/>
                </a:cubicBezTo>
                <a:lnTo>
                  <a:pt x="50" y="35"/>
                </a:lnTo>
                <a:close/>
                <a:moveTo>
                  <a:pt x="64" y="20"/>
                </a:moveTo>
                <a:cubicBezTo>
                  <a:pt x="64" y="21"/>
                  <a:pt x="63" y="22"/>
                  <a:pt x="61" y="22"/>
                </a:cubicBezTo>
                <a:cubicBezTo>
                  <a:pt x="48" y="22"/>
                  <a:pt x="48" y="22"/>
                  <a:pt x="48" y="22"/>
                </a:cubicBezTo>
                <a:cubicBezTo>
                  <a:pt x="46" y="22"/>
                  <a:pt x="45" y="21"/>
                  <a:pt x="45" y="20"/>
                </a:cubicBezTo>
                <a:cubicBezTo>
                  <a:pt x="45" y="15"/>
                  <a:pt x="45" y="15"/>
                  <a:pt x="45" y="15"/>
                </a:cubicBezTo>
                <a:cubicBezTo>
                  <a:pt x="64" y="15"/>
                  <a:pt x="64" y="15"/>
                  <a:pt x="64" y="15"/>
                </a:cubicBezTo>
                <a:lnTo>
                  <a:pt x="64" y="20"/>
                </a:lnTo>
                <a:close/>
                <a:moveTo>
                  <a:pt x="57" y="49"/>
                </a:moveTo>
                <a:cubicBezTo>
                  <a:pt x="57" y="49"/>
                  <a:pt x="56" y="50"/>
                  <a:pt x="56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8" y="50"/>
                  <a:pt x="48" y="49"/>
                  <a:pt x="48" y="49"/>
                </a:cubicBezTo>
                <a:cubicBezTo>
                  <a:pt x="48" y="42"/>
                  <a:pt x="48" y="42"/>
                  <a:pt x="48" y="42"/>
                </a:cubicBezTo>
                <a:cubicBezTo>
                  <a:pt x="48" y="41"/>
                  <a:pt x="48" y="41"/>
                  <a:pt x="49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41"/>
                  <a:pt x="57" y="41"/>
                  <a:pt x="57" y="42"/>
                </a:cubicBezTo>
                <a:lnTo>
                  <a:pt x="57" y="49"/>
                </a:lnTo>
                <a:close/>
                <a:moveTo>
                  <a:pt x="64" y="35"/>
                </a:moveTo>
                <a:cubicBezTo>
                  <a:pt x="64" y="36"/>
                  <a:pt x="63" y="36"/>
                  <a:pt x="63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5" y="36"/>
                  <a:pt x="55" y="36"/>
                  <a:pt x="55" y="35"/>
                </a:cubicBezTo>
                <a:cubicBezTo>
                  <a:pt x="55" y="28"/>
                  <a:pt x="55" y="28"/>
                  <a:pt x="55" y="28"/>
                </a:cubicBezTo>
                <a:cubicBezTo>
                  <a:pt x="55" y="27"/>
                  <a:pt x="55" y="27"/>
                  <a:pt x="56" y="27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27"/>
                  <a:pt x="64" y="27"/>
                  <a:pt x="64" y="28"/>
                </a:cubicBezTo>
                <a:lnTo>
                  <a:pt x="64" y="3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5" name="Freeform 167"/>
          <p:cNvSpPr>
            <a:spLocks noEditPoints="1"/>
          </p:cNvSpPr>
          <p:nvPr/>
        </p:nvSpPr>
        <p:spPr bwMode="auto">
          <a:xfrm>
            <a:off x="6467857" y="4866481"/>
            <a:ext cx="195263" cy="203200"/>
          </a:xfrm>
          <a:custGeom>
            <a:avLst/>
            <a:gdLst/>
            <a:ahLst/>
            <a:cxnLst>
              <a:cxn ang="0">
                <a:pos x="123" y="78"/>
              </a:cxn>
              <a:cxn ang="0">
                <a:pos x="90" y="113"/>
              </a:cxn>
              <a:cxn ang="0">
                <a:pos x="64" y="113"/>
              </a:cxn>
              <a:cxn ang="0">
                <a:pos x="47" y="128"/>
              </a:cxn>
              <a:cxn ang="0">
                <a:pos x="32" y="128"/>
              </a:cxn>
              <a:cxn ang="0">
                <a:pos x="32" y="113"/>
              </a:cxn>
              <a:cxn ang="0">
                <a:pos x="0" y="113"/>
              </a:cxn>
              <a:cxn ang="0">
                <a:pos x="0" y="22"/>
              </a:cxn>
              <a:cxn ang="0">
                <a:pos x="8" y="0"/>
              </a:cxn>
              <a:cxn ang="0">
                <a:pos x="123" y="0"/>
              </a:cxn>
              <a:cxn ang="0">
                <a:pos x="123" y="78"/>
              </a:cxn>
              <a:cxn ang="0">
                <a:pos x="112" y="74"/>
              </a:cxn>
              <a:cxn ang="0">
                <a:pos x="112" y="11"/>
              </a:cxn>
              <a:cxn ang="0">
                <a:pos x="19" y="11"/>
              </a:cxn>
              <a:cxn ang="0">
                <a:pos x="19" y="94"/>
              </a:cxn>
              <a:cxn ang="0">
                <a:pos x="45" y="94"/>
              </a:cxn>
              <a:cxn ang="0">
                <a:pos x="45" y="109"/>
              </a:cxn>
              <a:cxn ang="0">
                <a:pos x="62" y="94"/>
              </a:cxn>
              <a:cxn ang="0">
                <a:pos x="93" y="94"/>
              </a:cxn>
              <a:cxn ang="0">
                <a:pos x="112" y="74"/>
              </a:cxn>
              <a:cxn ang="0">
                <a:pos x="62" y="68"/>
              </a:cxn>
              <a:cxn ang="0">
                <a:pos x="51" y="68"/>
              </a:cxn>
              <a:cxn ang="0">
                <a:pos x="51" y="33"/>
              </a:cxn>
              <a:cxn ang="0">
                <a:pos x="62" y="33"/>
              </a:cxn>
              <a:cxn ang="0">
                <a:pos x="62" y="68"/>
              </a:cxn>
              <a:cxn ang="0">
                <a:pos x="93" y="68"/>
              </a:cxn>
              <a:cxn ang="0">
                <a:pos x="82" y="68"/>
              </a:cxn>
              <a:cxn ang="0">
                <a:pos x="82" y="33"/>
              </a:cxn>
              <a:cxn ang="0">
                <a:pos x="93" y="33"/>
              </a:cxn>
              <a:cxn ang="0">
                <a:pos x="93" y="68"/>
              </a:cxn>
            </a:cxnLst>
            <a:rect l="0" t="0" r="r" b="b"/>
            <a:pathLst>
              <a:path w="123" h="128">
                <a:moveTo>
                  <a:pt x="123" y="78"/>
                </a:moveTo>
                <a:lnTo>
                  <a:pt x="90" y="113"/>
                </a:lnTo>
                <a:lnTo>
                  <a:pt x="64" y="113"/>
                </a:lnTo>
                <a:lnTo>
                  <a:pt x="47" y="128"/>
                </a:lnTo>
                <a:lnTo>
                  <a:pt x="32" y="128"/>
                </a:lnTo>
                <a:lnTo>
                  <a:pt x="32" y="113"/>
                </a:lnTo>
                <a:lnTo>
                  <a:pt x="0" y="113"/>
                </a:lnTo>
                <a:lnTo>
                  <a:pt x="0" y="22"/>
                </a:lnTo>
                <a:lnTo>
                  <a:pt x="8" y="0"/>
                </a:lnTo>
                <a:lnTo>
                  <a:pt x="123" y="0"/>
                </a:lnTo>
                <a:lnTo>
                  <a:pt x="123" y="78"/>
                </a:lnTo>
                <a:close/>
                <a:moveTo>
                  <a:pt x="112" y="74"/>
                </a:moveTo>
                <a:lnTo>
                  <a:pt x="112" y="11"/>
                </a:lnTo>
                <a:lnTo>
                  <a:pt x="19" y="11"/>
                </a:lnTo>
                <a:lnTo>
                  <a:pt x="19" y="94"/>
                </a:lnTo>
                <a:lnTo>
                  <a:pt x="45" y="94"/>
                </a:lnTo>
                <a:lnTo>
                  <a:pt x="45" y="109"/>
                </a:lnTo>
                <a:lnTo>
                  <a:pt x="62" y="94"/>
                </a:lnTo>
                <a:lnTo>
                  <a:pt x="93" y="94"/>
                </a:lnTo>
                <a:lnTo>
                  <a:pt x="112" y="74"/>
                </a:lnTo>
                <a:close/>
                <a:moveTo>
                  <a:pt x="62" y="68"/>
                </a:moveTo>
                <a:lnTo>
                  <a:pt x="51" y="68"/>
                </a:lnTo>
                <a:lnTo>
                  <a:pt x="51" y="33"/>
                </a:lnTo>
                <a:lnTo>
                  <a:pt x="62" y="33"/>
                </a:lnTo>
                <a:lnTo>
                  <a:pt x="62" y="68"/>
                </a:lnTo>
                <a:close/>
                <a:moveTo>
                  <a:pt x="93" y="68"/>
                </a:moveTo>
                <a:lnTo>
                  <a:pt x="82" y="68"/>
                </a:lnTo>
                <a:lnTo>
                  <a:pt x="82" y="33"/>
                </a:lnTo>
                <a:lnTo>
                  <a:pt x="93" y="33"/>
                </a:lnTo>
                <a:lnTo>
                  <a:pt x="93" y="6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6" name="Freeform 168"/>
          <p:cNvSpPr/>
          <p:nvPr/>
        </p:nvSpPr>
        <p:spPr bwMode="auto">
          <a:xfrm>
            <a:off x="6952045" y="4883943"/>
            <a:ext cx="201613" cy="173038"/>
          </a:xfrm>
          <a:custGeom>
            <a:avLst/>
            <a:gdLst/>
            <a:ahLst/>
            <a:cxnLst>
              <a:cxn ang="0">
                <a:pos x="59" y="25"/>
              </a:cxn>
              <a:cxn ang="0">
                <a:pos x="57" y="27"/>
              </a:cxn>
              <a:cxn ang="0">
                <a:pos x="55" y="27"/>
              </a:cxn>
              <a:cxn ang="0">
                <a:pos x="52" y="25"/>
              </a:cxn>
              <a:cxn ang="0">
                <a:pos x="52" y="16"/>
              </a:cxn>
              <a:cxn ang="0">
                <a:pos x="43" y="6"/>
              </a:cxn>
              <a:cxn ang="0">
                <a:pos x="34" y="16"/>
              </a:cxn>
              <a:cxn ang="0">
                <a:pos x="34" y="22"/>
              </a:cxn>
              <a:cxn ang="0">
                <a:pos x="37" y="22"/>
              </a:cxn>
              <a:cxn ang="0">
                <a:pos x="41" y="26"/>
              </a:cxn>
              <a:cxn ang="0">
                <a:pos x="41" y="46"/>
              </a:cxn>
              <a:cxn ang="0">
                <a:pos x="37" y="50"/>
              </a:cxn>
              <a:cxn ang="0">
                <a:pos x="3" y="50"/>
              </a:cxn>
              <a:cxn ang="0">
                <a:pos x="0" y="46"/>
              </a:cxn>
              <a:cxn ang="0">
                <a:pos x="0" y="26"/>
              </a:cxn>
              <a:cxn ang="0">
                <a:pos x="3" y="22"/>
              </a:cxn>
              <a:cxn ang="0">
                <a:pos x="27" y="22"/>
              </a:cxn>
              <a:cxn ang="0">
                <a:pos x="27" y="16"/>
              </a:cxn>
              <a:cxn ang="0">
                <a:pos x="43" y="0"/>
              </a:cxn>
              <a:cxn ang="0">
                <a:pos x="59" y="16"/>
              </a:cxn>
              <a:cxn ang="0">
                <a:pos x="59" y="25"/>
              </a:cxn>
            </a:cxnLst>
            <a:rect l="0" t="0" r="r" b="b"/>
            <a:pathLst>
              <a:path w="59" h="50">
                <a:moveTo>
                  <a:pt x="59" y="25"/>
                </a:moveTo>
                <a:cubicBezTo>
                  <a:pt x="59" y="26"/>
                  <a:pt x="58" y="27"/>
                  <a:pt x="57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3" y="27"/>
                  <a:pt x="52" y="26"/>
                  <a:pt x="52" y="25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0"/>
                  <a:pt x="48" y="6"/>
                  <a:pt x="43" y="6"/>
                </a:cubicBezTo>
                <a:cubicBezTo>
                  <a:pt x="38" y="6"/>
                  <a:pt x="34" y="10"/>
                  <a:pt x="34" y="16"/>
                </a:cubicBezTo>
                <a:cubicBezTo>
                  <a:pt x="34" y="22"/>
                  <a:pt x="34" y="22"/>
                  <a:pt x="34" y="22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2"/>
                  <a:pt x="41" y="24"/>
                  <a:pt x="41" y="26"/>
                </a:cubicBezTo>
                <a:cubicBezTo>
                  <a:pt x="41" y="46"/>
                  <a:pt x="41" y="46"/>
                  <a:pt x="41" y="46"/>
                </a:cubicBezTo>
                <a:cubicBezTo>
                  <a:pt x="41" y="48"/>
                  <a:pt x="39" y="50"/>
                  <a:pt x="37" y="50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1" y="22"/>
                  <a:pt x="3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7"/>
                  <a:pt x="34" y="0"/>
                  <a:pt x="43" y="0"/>
                </a:cubicBezTo>
                <a:cubicBezTo>
                  <a:pt x="52" y="0"/>
                  <a:pt x="59" y="7"/>
                  <a:pt x="59" y="16"/>
                </a:cubicBezTo>
                <a:lnTo>
                  <a:pt x="59" y="2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7" name="Freeform 169"/>
          <p:cNvSpPr/>
          <p:nvPr/>
        </p:nvSpPr>
        <p:spPr bwMode="auto">
          <a:xfrm>
            <a:off x="7450520" y="4866481"/>
            <a:ext cx="115888" cy="220663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8" name="Freeform 170"/>
          <p:cNvSpPr>
            <a:spLocks noEditPoints="1"/>
          </p:cNvSpPr>
          <p:nvPr/>
        </p:nvSpPr>
        <p:spPr bwMode="auto">
          <a:xfrm>
            <a:off x="7941057" y="4883943"/>
            <a:ext cx="188913" cy="1857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0"/>
              </a:cxn>
              <a:cxn ang="0">
                <a:pos x="17" y="0"/>
              </a:cxn>
              <a:cxn ang="0">
                <a:pos x="25" y="0"/>
              </a:cxn>
              <a:cxn ang="0">
                <a:pos x="25" y="2"/>
              </a:cxn>
              <a:cxn ang="0">
                <a:pos x="21" y="3"/>
              </a:cxn>
              <a:cxn ang="0">
                <a:pos x="18" y="9"/>
              </a:cxn>
              <a:cxn ang="0">
                <a:pos x="18" y="19"/>
              </a:cxn>
              <a:cxn ang="0">
                <a:pos x="20" y="36"/>
              </a:cxn>
              <a:cxn ang="0">
                <a:pos x="30" y="41"/>
              </a:cxn>
              <a:cxn ang="0">
                <a:pos x="40" y="38"/>
              </a:cxn>
              <a:cxn ang="0">
                <a:pos x="44" y="32"/>
              </a:cxn>
              <a:cxn ang="0">
                <a:pos x="44" y="9"/>
              </a:cxn>
              <a:cxn ang="0">
                <a:pos x="43" y="4"/>
              </a:cxn>
              <a:cxn ang="0">
                <a:pos x="37" y="3"/>
              </a:cxn>
              <a:cxn ang="0">
                <a:pos x="36" y="0"/>
              </a:cxn>
              <a:cxn ang="0">
                <a:pos x="47" y="0"/>
              </a:cxn>
              <a:cxn ang="0">
                <a:pos x="54" y="0"/>
              </a:cxn>
              <a:cxn ang="0">
                <a:pos x="54" y="3"/>
              </a:cxn>
              <a:cxn ang="0">
                <a:pos x="49" y="4"/>
              </a:cxn>
              <a:cxn ang="0">
                <a:pos x="48" y="7"/>
              </a:cxn>
              <a:cxn ang="0">
                <a:pos x="48" y="32"/>
              </a:cxn>
              <a:cxn ang="0">
                <a:pos x="43" y="41"/>
              </a:cxn>
              <a:cxn ang="0">
                <a:pos x="27" y="45"/>
              </a:cxn>
              <a:cxn ang="0">
                <a:pos x="11" y="39"/>
              </a:cxn>
              <a:cxn ang="0">
                <a:pos x="7" y="24"/>
              </a:cxn>
              <a:cxn ang="0">
                <a:pos x="7" y="4"/>
              </a:cxn>
              <a:cxn ang="0">
                <a:pos x="0" y="3"/>
              </a:cxn>
              <a:cxn ang="0">
                <a:pos x="53" y="50"/>
              </a:cxn>
              <a:cxn ang="0">
                <a:pos x="0" y="51"/>
              </a:cxn>
              <a:cxn ang="0">
                <a:pos x="1" y="54"/>
              </a:cxn>
              <a:cxn ang="0">
                <a:pos x="55" y="53"/>
              </a:cxn>
            </a:cxnLst>
            <a:rect l="0" t="0" r="r" b="b"/>
            <a:pathLst>
              <a:path w="55" h="54">
                <a:moveTo>
                  <a:pt x="0" y="3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4" y="0"/>
                  <a:pt x="5" y="0"/>
                </a:cubicBezTo>
                <a:cubicBezTo>
                  <a:pt x="9" y="0"/>
                  <a:pt x="11" y="0"/>
                  <a:pt x="11" y="0"/>
                </a:cubicBezTo>
                <a:cubicBezTo>
                  <a:pt x="13" y="0"/>
                  <a:pt x="15" y="0"/>
                  <a:pt x="17" y="0"/>
                </a:cubicBezTo>
                <a:cubicBezTo>
                  <a:pt x="19" y="0"/>
                  <a:pt x="21" y="0"/>
                  <a:pt x="22" y="0"/>
                </a:cubicBezTo>
                <a:cubicBezTo>
                  <a:pt x="24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3"/>
                  <a:pt x="25" y="3"/>
                  <a:pt x="25" y="3"/>
                </a:cubicBezTo>
                <a:cubicBezTo>
                  <a:pt x="24" y="3"/>
                  <a:pt x="23" y="3"/>
                  <a:pt x="21" y="3"/>
                </a:cubicBezTo>
                <a:cubicBezTo>
                  <a:pt x="20" y="3"/>
                  <a:pt x="19" y="3"/>
                  <a:pt x="18" y="4"/>
                </a:cubicBezTo>
                <a:cubicBezTo>
                  <a:pt x="18" y="4"/>
                  <a:pt x="18" y="6"/>
                  <a:pt x="18" y="9"/>
                </a:cubicBezTo>
                <a:cubicBezTo>
                  <a:pt x="18" y="10"/>
                  <a:pt x="18" y="10"/>
                  <a:pt x="18" y="1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32"/>
                  <a:pt x="19" y="34"/>
                  <a:pt x="20" y="36"/>
                </a:cubicBezTo>
                <a:cubicBezTo>
                  <a:pt x="21" y="38"/>
                  <a:pt x="22" y="39"/>
                  <a:pt x="24" y="39"/>
                </a:cubicBezTo>
                <a:cubicBezTo>
                  <a:pt x="26" y="41"/>
                  <a:pt x="28" y="41"/>
                  <a:pt x="30" y="41"/>
                </a:cubicBezTo>
                <a:cubicBezTo>
                  <a:pt x="32" y="41"/>
                  <a:pt x="35" y="41"/>
                  <a:pt x="37" y="40"/>
                </a:cubicBezTo>
                <a:cubicBezTo>
                  <a:pt x="38" y="40"/>
                  <a:pt x="39" y="39"/>
                  <a:pt x="40" y="38"/>
                </a:cubicBezTo>
                <a:cubicBezTo>
                  <a:pt x="41" y="37"/>
                  <a:pt x="42" y="37"/>
                  <a:pt x="43" y="36"/>
                </a:cubicBezTo>
                <a:cubicBezTo>
                  <a:pt x="43" y="35"/>
                  <a:pt x="44" y="33"/>
                  <a:pt x="44" y="32"/>
                </a:cubicBezTo>
                <a:cubicBezTo>
                  <a:pt x="45" y="30"/>
                  <a:pt x="45" y="27"/>
                  <a:pt x="45" y="24"/>
                </a:cubicBezTo>
                <a:cubicBezTo>
                  <a:pt x="45" y="17"/>
                  <a:pt x="45" y="17"/>
                  <a:pt x="44" y="9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5"/>
                  <a:pt x="44" y="4"/>
                  <a:pt x="43" y="4"/>
                </a:cubicBezTo>
                <a:cubicBezTo>
                  <a:pt x="42" y="3"/>
                  <a:pt x="41" y="3"/>
                  <a:pt x="40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0"/>
                  <a:pt x="5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5" y="1"/>
                  <a:pt x="55" y="1"/>
                </a:cubicBezTo>
                <a:cubicBezTo>
                  <a:pt x="55" y="2"/>
                  <a:pt x="55" y="2"/>
                  <a:pt x="54" y="3"/>
                </a:cubicBezTo>
                <a:cubicBezTo>
                  <a:pt x="53" y="3"/>
                  <a:pt x="52" y="3"/>
                  <a:pt x="51" y="3"/>
                </a:cubicBezTo>
                <a:cubicBezTo>
                  <a:pt x="50" y="3"/>
                  <a:pt x="49" y="3"/>
                  <a:pt x="49" y="4"/>
                </a:cubicBezTo>
                <a:cubicBezTo>
                  <a:pt x="48" y="4"/>
                  <a:pt x="48" y="4"/>
                  <a:pt x="48" y="5"/>
                </a:cubicBezTo>
                <a:cubicBezTo>
                  <a:pt x="48" y="6"/>
                  <a:pt x="48" y="6"/>
                  <a:pt x="48" y="7"/>
                </a:cubicBezTo>
                <a:cubicBezTo>
                  <a:pt x="48" y="7"/>
                  <a:pt x="48" y="8"/>
                  <a:pt x="49" y="21"/>
                </a:cubicBezTo>
                <a:cubicBezTo>
                  <a:pt x="49" y="27"/>
                  <a:pt x="49" y="30"/>
                  <a:pt x="48" y="32"/>
                </a:cubicBezTo>
                <a:cubicBezTo>
                  <a:pt x="48" y="34"/>
                  <a:pt x="48" y="35"/>
                  <a:pt x="47" y="36"/>
                </a:cubicBezTo>
                <a:cubicBezTo>
                  <a:pt x="46" y="38"/>
                  <a:pt x="45" y="40"/>
                  <a:pt x="43" y="41"/>
                </a:cubicBezTo>
                <a:cubicBezTo>
                  <a:pt x="41" y="42"/>
                  <a:pt x="39" y="43"/>
                  <a:pt x="37" y="44"/>
                </a:cubicBezTo>
                <a:cubicBezTo>
                  <a:pt x="34" y="45"/>
                  <a:pt x="31" y="45"/>
                  <a:pt x="27" y="45"/>
                </a:cubicBezTo>
                <a:cubicBezTo>
                  <a:pt x="23" y="45"/>
                  <a:pt x="20" y="45"/>
                  <a:pt x="17" y="44"/>
                </a:cubicBezTo>
                <a:cubicBezTo>
                  <a:pt x="14" y="42"/>
                  <a:pt x="12" y="41"/>
                  <a:pt x="11" y="39"/>
                </a:cubicBezTo>
                <a:cubicBezTo>
                  <a:pt x="9" y="37"/>
                  <a:pt x="8" y="35"/>
                  <a:pt x="8" y="32"/>
                </a:cubicBezTo>
                <a:cubicBezTo>
                  <a:pt x="8" y="30"/>
                  <a:pt x="7" y="27"/>
                  <a:pt x="7" y="24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7"/>
                  <a:pt x="7" y="5"/>
                  <a:pt x="7" y="4"/>
                </a:cubicBezTo>
                <a:cubicBezTo>
                  <a:pt x="6" y="3"/>
                  <a:pt x="4" y="3"/>
                  <a:pt x="1" y="3"/>
                </a:cubicBezTo>
                <a:cubicBezTo>
                  <a:pt x="1" y="3"/>
                  <a:pt x="0" y="3"/>
                  <a:pt x="0" y="3"/>
                </a:cubicBezTo>
                <a:close/>
                <a:moveTo>
                  <a:pt x="55" y="51"/>
                </a:moveTo>
                <a:cubicBezTo>
                  <a:pt x="55" y="50"/>
                  <a:pt x="54" y="50"/>
                  <a:pt x="53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4"/>
                  <a:pt x="0" y="54"/>
                  <a:pt x="1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4" y="54"/>
                  <a:pt x="55" y="54"/>
                  <a:pt x="55" y="53"/>
                </a:cubicBezTo>
                <a:lnTo>
                  <a:pt x="55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9" name="Freeform 171"/>
          <p:cNvSpPr/>
          <p:nvPr/>
        </p:nvSpPr>
        <p:spPr bwMode="auto">
          <a:xfrm>
            <a:off x="8436357" y="4898231"/>
            <a:ext cx="219075" cy="158750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2" y="44"/>
              </a:cxn>
              <a:cxn ang="0">
                <a:pos x="61" y="45"/>
              </a:cxn>
              <a:cxn ang="0">
                <a:pos x="60" y="44"/>
              </a:cxn>
              <a:cxn ang="0">
                <a:pos x="45" y="30"/>
              </a:cxn>
              <a:cxn ang="0">
                <a:pos x="45" y="36"/>
              </a:cxn>
              <a:cxn ang="0">
                <a:pos x="35" y="46"/>
              </a:cxn>
              <a:cxn ang="0">
                <a:pos x="10" y="46"/>
              </a:cxn>
              <a:cxn ang="0">
                <a:pos x="0" y="36"/>
              </a:cxn>
              <a:cxn ang="0">
                <a:pos x="0" y="10"/>
              </a:cxn>
              <a:cxn ang="0">
                <a:pos x="10" y="0"/>
              </a:cxn>
              <a:cxn ang="0">
                <a:pos x="35" y="0"/>
              </a:cxn>
              <a:cxn ang="0">
                <a:pos x="45" y="10"/>
              </a:cxn>
              <a:cxn ang="0">
                <a:pos x="45" y="16"/>
              </a:cxn>
              <a:cxn ang="0">
                <a:pos x="60" y="2"/>
              </a:cxn>
              <a:cxn ang="0">
                <a:pos x="61" y="1"/>
              </a:cxn>
              <a:cxn ang="0">
                <a:pos x="62" y="1"/>
              </a:cxn>
              <a:cxn ang="0">
                <a:pos x="64" y="4"/>
              </a:cxn>
              <a:cxn ang="0">
                <a:pos x="64" y="42"/>
              </a:cxn>
            </a:cxnLst>
            <a:rect l="0" t="0" r="r" b="b"/>
            <a:pathLst>
              <a:path w="64" h="46">
                <a:moveTo>
                  <a:pt x="64" y="42"/>
                </a:moveTo>
                <a:cubicBezTo>
                  <a:pt x="64" y="43"/>
                  <a:pt x="63" y="44"/>
                  <a:pt x="62" y="44"/>
                </a:cubicBezTo>
                <a:cubicBezTo>
                  <a:pt x="62" y="45"/>
                  <a:pt x="62" y="45"/>
                  <a:pt x="61" y="45"/>
                </a:cubicBezTo>
                <a:cubicBezTo>
                  <a:pt x="61" y="45"/>
                  <a:pt x="60" y="44"/>
                  <a:pt x="60" y="4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41"/>
                  <a:pt x="41" y="46"/>
                  <a:pt x="35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6"/>
                  <a:pt x="0" y="41"/>
                  <a:pt x="0" y="3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1" y="0"/>
                  <a:pt x="45" y="5"/>
                  <a:pt x="45" y="10"/>
                </a:cubicBezTo>
                <a:cubicBezTo>
                  <a:pt x="45" y="16"/>
                  <a:pt x="45" y="16"/>
                  <a:pt x="45" y="16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1"/>
                  <a:pt x="61" y="1"/>
                  <a:pt x="61" y="1"/>
                </a:cubicBezTo>
                <a:cubicBezTo>
                  <a:pt x="62" y="1"/>
                  <a:pt x="62" y="1"/>
                  <a:pt x="62" y="1"/>
                </a:cubicBezTo>
                <a:cubicBezTo>
                  <a:pt x="63" y="2"/>
                  <a:pt x="64" y="3"/>
                  <a:pt x="64" y="4"/>
                </a:cubicBezTo>
                <a:lnTo>
                  <a:pt x="64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0" name="Freeform 172"/>
          <p:cNvSpPr>
            <a:spLocks noEditPoints="1"/>
          </p:cNvSpPr>
          <p:nvPr/>
        </p:nvSpPr>
        <p:spPr bwMode="auto">
          <a:xfrm>
            <a:off x="8931657" y="4901406"/>
            <a:ext cx="139700" cy="150813"/>
          </a:xfrm>
          <a:custGeom>
            <a:avLst/>
            <a:gdLst/>
            <a:ahLst/>
            <a:cxnLst>
              <a:cxn ang="0">
                <a:pos x="27" y="41"/>
              </a:cxn>
              <a:cxn ang="0">
                <a:pos x="25" y="44"/>
              </a:cxn>
              <a:cxn ang="0">
                <a:pos x="23" y="43"/>
              </a:cxn>
              <a:cxn ang="0">
                <a:pos x="11" y="31"/>
              </a:cxn>
              <a:cxn ang="0">
                <a:pos x="2" y="31"/>
              </a:cxn>
              <a:cxn ang="0">
                <a:pos x="0" y="29"/>
              </a:cxn>
              <a:cxn ang="0">
                <a:pos x="0" y="15"/>
              </a:cxn>
              <a:cxn ang="0">
                <a:pos x="2" y="13"/>
              </a:cxn>
              <a:cxn ang="0">
                <a:pos x="11" y="13"/>
              </a:cxn>
              <a:cxn ang="0">
                <a:pos x="23" y="1"/>
              </a:cxn>
              <a:cxn ang="0">
                <a:pos x="25" y="0"/>
              </a:cxn>
              <a:cxn ang="0">
                <a:pos x="27" y="3"/>
              </a:cxn>
              <a:cxn ang="0">
                <a:pos x="27" y="41"/>
              </a:cxn>
              <a:cxn ang="0">
                <a:pos x="35" y="30"/>
              </a:cxn>
              <a:cxn ang="0">
                <a:pos x="34" y="31"/>
              </a:cxn>
              <a:cxn ang="0">
                <a:pos x="32" y="28"/>
              </a:cxn>
              <a:cxn ang="0">
                <a:pos x="36" y="22"/>
              </a:cxn>
              <a:cxn ang="0">
                <a:pos x="32" y="16"/>
              </a:cxn>
              <a:cxn ang="0">
                <a:pos x="34" y="13"/>
              </a:cxn>
              <a:cxn ang="0">
                <a:pos x="35" y="14"/>
              </a:cxn>
              <a:cxn ang="0">
                <a:pos x="41" y="22"/>
              </a:cxn>
              <a:cxn ang="0">
                <a:pos x="35" y="30"/>
              </a:cxn>
            </a:cxnLst>
            <a:rect l="0" t="0" r="r" b="b"/>
            <a:pathLst>
              <a:path w="41" h="44">
                <a:moveTo>
                  <a:pt x="27" y="41"/>
                </a:moveTo>
                <a:cubicBezTo>
                  <a:pt x="27" y="43"/>
                  <a:pt x="26" y="44"/>
                  <a:pt x="25" y="44"/>
                </a:cubicBezTo>
                <a:cubicBezTo>
                  <a:pt x="24" y="44"/>
                  <a:pt x="24" y="43"/>
                  <a:pt x="23" y="43"/>
                </a:cubicBezTo>
                <a:cubicBezTo>
                  <a:pt x="11" y="31"/>
                  <a:pt x="11" y="31"/>
                  <a:pt x="11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1" y="31"/>
                  <a:pt x="0" y="30"/>
                  <a:pt x="0" y="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1" y="13"/>
                  <a:pt x="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23" y="1"/>
                  <a:pt x="23" y="1"/>
                  <a:pt x="23" y="1"/>
                </a:cubicBezTo>
                <a:cubicBezTo>
                  <a:pt x="24" y="0"/>
                  <a:pt x="24" y="0"/>
                  <a:pt x="25" y="0"/>
                </a:cubicBezTo>
                <a:cubicBezTo>
                  <a:pt x="26" y="0"/>
                  <a:pt x="27" y="1"/>
                  <a:pt x="27" y="3"/>
                </a:cubicBezTo>
                <a:lnTo>
                  <a:pt x="27" y="41"/>
                </a:lnTo>
                <a:close/>
                <a:moveTo>
                  <a:pt x="35" y="30"/>
                </a:moveTo>
                <a:cubicBezTo>
                  <a:pt x="35" y="30"/>
                  <a:pt x="35" y="31"/>
                  <a:pt x="34" y="31"/>
                </a:cubicBezTo>
                <a:cubicBezTo>
                  <a:pt x="33" y="31"/>
                  <a:pt x="32" y="30"/>
                  <a:pt x="32" y="28"/>
                </a:cubicBezTo>
                <a:cubicBezTo>
                  <a:pt x="32" y="26"/>
                  <a:pt x="36" y="26"/>
                  <a:pt x="36" y="22"/>
                </a:cubicBezTo>
                <a:cubicBezTo>
                  <a:pt x="36" y="18"/>
                  <a:pt x="32" y="18"/>
                  <a:pt x="32" y="16"/>
                </a:cubicBezTo>
                <a:cubicBezTo>
                  <a:pt x="32" y="14"/>
                  <a:pt x="33" y="13"/>
                  <a:pt x="34" y="13"/>
                </a:cubicBezTo>
                <a:cubicBezTo>
                  <a:pt x="35" y="13"/>
                  <a:pt x="35" y="13"/>
                  <a:pt x="35" y="14"/>
                </a:cubicBezTo>
                <a:cubicBezTo>
                  <a:pt x="39" y="15"/>
                  <a:pt x="41" y="18"/>
                  <a:pt x="41" y="22"/>
                </a:cubicBezTo>
                <a:cubicBezTo>
                  <a:pt x="41" y="26"/>
                  <a:pt x="39" y="29"/>
                  <a:pt x="35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1" name="Freeform 173"/>
          <p:cNvSpPr>
            <a:spLocks noEditPoints="1"/>
          </p:cNvSpPr>
          <p:nvPr/>
        </p:nvSpPr>
        <p:spPr bwMode="auto">
          <a:xfrm>
            <a:off x="9425370" y="4874418"/>
            <a:ext cx="250825" cy="206375"/>
          </a:xfrm>
          <a:custGeom>
            <a:avLst/>
            <a:gdLst/>
            <a:ahLst/>
            <a:cxnLst>
              <a:cxn ang="0">
                <a:pos x="49" y="18"/>
              </a:cxn>
              <a:cxn ang="0">
                <a:pos x="27" y="39"/>
              </a:cxn>
              <a:cxn ang="0">
                <a:pos x="28" y="44"/>
              </a:cxn>
              <a:cxn ang="0">
                <a:pos x="26" y="44"/>
              </a:cxn>
              <a:cxn ang="0">
                <a:pos x="17" y="43"/>
              </a:cxn>
              <a:cxn ang="0">
                <a:pos x="8" y="47"/>
              </a:cxn>
              <a:cxn ang="0">
                <a:pos x="10" y="40"/>
              </a:cxn>
              <a:cxn ang="0">
                <a:pos x="0" y="22"/>
              </a:cxn>
              <a:cxn ang="0">
                <a:pos x="26" y="0"/>
              </a:cxn>
              <a:cxn ang="0">
                <a:pos x="52" y="18"/>
              </a:cxn>
              <a:cxn ang="0">
                <a:pos x="49" y="18"/>
              </a:cxn>
              <a:cxn ang="0">
                <a:pos x="17" y="11"/>
              </a:cxn>
              <a:cxn ang="0">
                <a:pos x="13" y="14"/>
              </a:cxn>
              <a:cxn ang="0">
                <a:pos x="17" y="18"/>
              </a:cxn>
              <a:cxn ang="0">
                <a:pos x="20" y="14"/>
              </a:cxn>
              <a:cxn ang="0">
                <a:pos x="17" y="11"/>
              </a:cxn>
              <a:cxn ang="0">
                <a:pos x="64" y="53"/>
              </a:cxn>
              <a:cxn ang="0">
                <a:pos x="66" y="60"/>
              </a:cxn>
              <a:cxn ang="0">
                <a:pos x="59" y="56"/>
              </a:cxn>
              <a:cxn ang="0">
                <a:pos x="51" y="57"/>
              </a:cxn>
              <a:cxn ang="0">
                <a:pos x="29" y="38"/>
              </a:cxn>
              <a:cxn ang="0">
                <a:pos x="51" y="20"/>
              </a:cxn>
              <a:cxn ang="0">
                <a:pos x="73" y="38"/>
              </a:cxn>
              <a:cxn ang="0">
                <a:pos x="64" y="53"/>
              </a:cxn>
              <a:cxn ang="0">
                <a:pos x="35" y="11"/>
              </a:cxn>
              <a:cxn ang="0">
                <a:pos x="31" y="14"/>
              </a:cxn>
              <a:cxn ang="0">
                <a:pos x="35" y="18"/>
              </a:cxn>
              <a:cxn ang="0">
                <a:pos x="39" y="14"/>
              </a:cxn>
              <a:cxn ang="0">
                <a:pos x="35" y="11"/>
              </a:cxn>
              <a:cxn ang="0">
                <a:pos x="44" y="30"/>
              </a:cxn>
              <a:cxn ang="0">
                <a:pos x="41" y="33"/>
              </a:cxn>
              <a:cxn ang="0">
                <a:pos x="44" y="35"/>
              </a:cxn>
              <a:cxn ang="0">
                <a:pos x="47" y="33"/>
              </a:cxn>
              <a:cxn ang="0">
                <a:pos x="44" y="30"/>
              </a:cxn>
              <a:cxn ang="0">
                <a:pos x="58" y="30"/>
              </a:cxn>
              <a:cxn ang="0">
                <a:pos x="55" y="33"/>
              </a:cxn>
              <a:cxn ang="0">
                <a:pos x="58" y="35"/>
              </a:cxn>
              <a:cxn ang="0">
                <a:pos x="61" y="33"/>
              </a:cxn>
              <a:cxn ang="0">
                <a:pos x="58" y="30"/>
              </a:cxn>
            </a:cxnLst>
            <a:rect l="0" t="0" r="r" b="b"/>
            <a:pathLst>
              <a:path w="73" h="60">
                <a:moveTo>
                  <a:pt x="49" y="18"/>
                </a:moveTo>
                <a:cubicBezTo>
                  <a:pt x="37" y="18"/>
                  <a:pt x="27" y="27"/>
                  <a:pt x="27" y="39"/>
                </a:cubicBezTo>
                <a:cubicBezTo>
                  <a:pt x="27" y="41"/>
                  <a:pt x="28" y="42"/>
                  <a:pt x="28" y="44"/>
                </a:cubicBezTo>
                <a:cubicBezTo>
                  <a:pt x="27" y="44"/>
                  <a:pt x="26" y="44"/>
                  <a:pt x="26" y="44"/>
                </a:cubicBezTo>
                <a:cubicBezTo>
                  <a:pt x="22" y="44"/>
                  <a:pt x="20" y="44"/>
                  <a:pt x="17" y="43"/>
                </a:cubicBezTo>
                <a:cubicBezTo>
                  <a:pt x="8" y="47"/>
                  <a:pt x="8" y="47"/>
                  <a:pt x="8" y="47"/>
                </a:cubicBezTo>
                <a:cubicBezTo>
                  <a:pt x="10" y="40"/>
                  <a:pt x="10" y="40"/>
                  <a:pt x="10" y="40"/>
                </a:cubicBezTo>
                <a:cubicBezTo>
                  <a:pt x="4" y="35"/>
                  <a:pt x="0" y="29"/>
                  <a:pt x="0" y="22"/>
                </a:cubicBezTo>
                <a:cubicBezTo>
                  <a:pt x="0" y="10"/>
                  <a:pt x="11" y="0"/>
                  <a:pt x="26" y="0"/>
                </a:cubicBezTo>
                <a:cubicBezTo>
                  <a:pt x="38" y="0"/>
                  <a:pt x="50" y="8"/>
                  <a:pt x="52" y="18"/>
                </a:cubicBezTo>
                <a:cubicBezTo>
                  <a:pt x="51" y="18"/>
                  <a:pt x="50" y="18"/>
                  <a:pt x="49" y="18"/>
                </a:cubicBezTo>
                <a:close/>
                <a:moveTo>
                  <a:pt x="17" y="11"/>
                </a:moveTo>
                <a:cubicBezTo>
                  <a:pt x="15" y="11"/>
                  <a:pt x="13" y="12"/>
                  <a:pt x="13" y="14"/>
                </a:cubicBezTo>
                <a:cubicBezTo>
                  <a:pt x="13" y="16"/>
                  <a:pt x="15" y="18"/>
                  <a:pt x="17" y="18"/>
                </a:cubicBezTo>
                <a:cubicBezTo>
                  <a:pt x="19" y="18"/>
                  <a:pt x="20" y="16"/>
                  <a:pt x="20" y="14"/>
                </a:cubicBezTo>
                <a:cubicBezTo>
                  <a:pt x="20" y="12"/>
                  <a:pt x="19" y="11"/>
                  <a:pt x="17" y="11"/>
                </a:cubicBezTo>
                <a:close/>
                <a:moveTo>
                  <a:pt x="64" y="53"/>
                </a:moveTo>
                <a:cubicBezTo>
                  <a:pt x="66" y="60"/>
                  <a:pt x="66" y="60"/>
                  <a:pt x="66" y="60"/>
                </a:cubicBezTo>
                <a:cubicBezTo>
                  <a:pt x="59" y="56"/>
                  <a:pt x="59" y="56"/>
                  <a:pt x="59" y="56"/>
                </a:cubicBezTo>
                <a:cubicBezTo>
                  <a:pt x="56" y="56"/>
                  <a:pt x="53" y="57"/>
                  <a:pt x="51" y="57"/>
                </a:cubicBezTo>
                <a:cubicBezTo>
                  <a:pt x="39" y="57"/>
                  <a:pt x="29" y="49"/>
                  <a:pt x="29" y="38"/>
                </a:cubicBezTo>
                <a:cubicBezTo>
                  <a:pt x="29" y="28"/>
                  <a:pt x="39" y="20"/>
                  <a:pt x="51" y="20"/>
                </a:cubicBezTo>
                <a:cubicBezTo>
                  <a:pt x="63" y="20"/>
                  <a:pt x="73" y="28"/>
                  <a:pt x="73" y="38"/>
                </a:cubicBezTo>
                <a:cubicBezTo>
                  <a:pt x="73" y="44"/>
                  <a:pt x="69" y="49"/>
                  <a:pt x="64" y="53"/>
                </a:cubicBezTo>
                <a:close/>
                <a:moveTo>
                  <a:pt x="35" y="11"/>
                </a:moveTo>
                <a:cubicBezTo>
                  <a:pt x="33" y="11"/>
                  <a:pt x="31" y="12"/>
                  <a:pt x="31" y="14"/>
                </a:cubicBezTo>
                <a:cubicBezTo>
                  <a:pt x="31" y="16"/>
                  <a:pt x="33" y="18"/>
                  <a:pt x="35" y="18"/>
                </a:cubicBezTo>
                <a:cubicBezTo>
                  <a:pt x="37" y="18"/>
                  <a:pt x="39" y="16"/>
                  <a:pt x="39" y="14"/>
                </a:cubicBezTo>
                <a:cubicBezTo>
                  <a:pt x="39" y="12"/>
                  <a:pt x="37" y="11"/>
                  <a:pt x="35" y="11"/>
                </a:cubicBezTo>
                <a:close/>
                <a:moveTo>
                  <a:pt x="44" y="30"/>
                </a:moveTo>
                <a:cubicBezTo>
                  <a:pt x="42" y="30"/>
                  <a:pt x="41" y="31"/>
                  <a:pt x="41" y="33"/>
                </a:cubicBezTo>
                <a:cubicBezTo>
                  <a:pt x="41" y="34"/>
                  <a:pt x="42" y="35"/>
                  <a:pt x="44" y="35"/>
                </a:cubicBezTo>
                <a:cubicBezTo>
                  <a:pt x="46" y="35"/>
                  <a:pt x="47" y="34"/>
                  <a:pt x="47" y="33"/>
                </a:cubicBezTo>
                <a:cubicBezTo>
                  <a:pt x="47" y="31"/>
                  <a:pt x="46" y="30"/>
                  <a:pt x="44" y="30"/>
                </a:cubicBezTo>
                <a:close/>
                <a:moveTo>
                  <a:pt x="58" y="30"/>
                </a:moveTo>
                <a:cubicBezTo>
                  <a:pt x="57" y="30"/>
                  <a:pt x="55" y="31"/>
                  <a:pt x="55" y="33"/>
                </a:cubicBezTo>
                <a:cubicBezTo>
                  <a:pt x="55" y="34"/>
                  <a:pt x="57" y="35"/>
                  <a:pt x="58" y="35"/>
                </a:cubicBezTo>
                <a:cubicBezTo>
                  <a:pt x="60" y="35"/>
                  <a:pt x="61" y="34"/>
                  <a:pt x="61" y="33"/>
                </a:cubicBezTo>
                <a:cubicBezTo>
                  <a:pt x="61" y="31"/>
                  <a:pt x="60" y="30"/>
                  <a:pt x="58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2" name="Freeform 174"/>
          <p:cNvSpPr>
            <a:spLocks noEditPoints="1"/>
          </p:cNvSpPr>
          <p:nvPr/>
        </p:nvSpPr>
        <p:spPr bwMode="auto">
          <a:xfrm>
            <a:off x="9923845" y="4883943"/>
            <a:ext cx="241300" cy="168275"/>
          </a:xfrm>
          <a:custGeom>
            <a:avLst/>
            <a:gdLst/>
            <a:ahLst/>
            <a:cxnLst>
              <a:cxn ang="0">
                <a:pos x="64" y="20"/>
              </a:cxn>
              <a:cxn ang="0">
                <a:pos x="35" y="9"/>
              </a:cxn>
              <a:cxn ang="0">
                <a:pos x="7" y="20"/>
              </a:cxn>
              <a:cxn ang="0">
                <a:pos x="6" y="20"/>
              </a:cxn>
              <a:cxn ang="0">
                <a:pos x="0" y="14"/>
              </a:cxn>
              <a:cxn ang="0">
                <a:pos x="1" y="13"/>
              </a:cxn>
              <a:cxn ang="0">
                <a:pos x="35" y="0"/>
              </a:cxn>
              <a:cxn ang="0">
                <a:pos x="70" y="13"/>
              </a:cxn>
              <a:cxn ang="0">
                <a:pos x="70" y="14"/>
              </a:cxn>
              <a:cxn ang="0">
                <a:pos x="64" y="20"/>
              </a:cxn>
              <a:cxn ang="0">
                <a:pos x="64" y="20"/>
              </a:cxn>
              <a:cxn ang="0">
                <a:pos x="54" y="30"/>
              </a:cxn>
              <a:cxn ang="0">
                <a:pos x="35" y="22"/>
              </a:cxn>
              <a:cxn ang="0">
                <a:pos x="16" y="30"/>
              </a:cxn>
              <a:cxn ang="0">
                <a:pos x="10" y="24"/>
              </a:cxn>
              <a:cxn ang="0">
                <a:pos x="10" y="23"/>
              </a:cxn>
              <a:cxn ang="0">
                <a:pos x="35" y="13"/>
              </a:cxn>
              <a:cxn ang="0">
                <a:pos x="60" y="23"/>
              </a:cxn>
              <a:cxn ang="0">
                <a:pos x="61" y="24"/>
              </a:cxn>
              <a:cxn ang="0">
                <a:pos x="55" y="30"/>
              </a:cxn>
              <a:cxn ang="0">
                <a:pos x="54" y="30"/>
              </a:cxn>
              <a:cxn ang="0">
                <a:pos x="35" y="36"/>
              </a:cxn>
              <a:cxn ang="0">
                <a:pos x="26" y="40"/>
              </a:cxn>
              <a:cxn ang="0">
                <a:pos x="20" y="34"/>
              </a:cxn>
              <a:cxn ang="0">
                <a:pos x="20" y="33"/>
              </a:cxn>
              <a:cxn ang="0">
                <a:pos x="35" y="27"/>
              </a:cxn>
              <a:cxn ang="0">
                <a:pos x="51" y="33"/>
              </a:cxn>
              <a:cxn ang="0">
                <a:pos x="51" y="34"/>
              </a:cxn>
              <a:cxn ang="0">
                <a:pos x="45" y="40"/>
              </a:cxn>
              <a:cxn ang="0">
                <a:pos x="35" y="36"/>
              </a:cxn>
              <a:cxn ang="0">
                <a:pos x="29" y="43"/>
              </a:cxn>
              <a:cxn ang="0">
                <a:pos x="35" y="41"/>
              </a:cxn>
              <a:cxn ang="0">
                <a:pos x="41" y="43"/>
              </a:cxn>
              <a:cxn ang="0">
                <a:pos x="35" y="49"/>
              </a:cxn>
              <a:cxn ang="0">
                <a:pos x="29" y="43"/>
              </a:cxn>
            </a:cxnLst>
            <a:rect l="0" t="0" r="r" b="b"/>
            <a:pathLst>
              <a:path w="70" h="49">
                <a:moveTo>
                  <a:pt x="64" y="20"/>
                </a:moveTo>
                <a:cubicBezTo>
                  <a:pt x="55" y="13"/>
                  <a:pt x="46" y="9"/>
                  <a:pt x="35" y="9"/>
                </a:cubicBezTo>
                <a:cubicBezTo>
                  <a:pt x="24" y="9"/>
                  <a:pt x="15" y="13"/>
                  <a:pt x="7" y="20"/>
                </a:cubicBezTo>
                <a:cubicBezTo>
                  <a:pt x="7" y="20"/>
                  <a:pt x="7" y="20"/>
                  <a:pt x="6" y="20"/>
                </a:cubicBezTo>
                <a:cubicBezTo>
                  <a:pt x="5" y="20"/>
                  <a:pt x="0" y="15"/>
                  <a:pt x="0" y="14"/>
                </a:cubicBezTo>
                <a:cubicBezTo>
                  <a:pt x="0" y="14"/>
                  <a:pt x="0" y="14"/>
                  <a:pt x="1" y="13"/>
                </a:cubicBezTo>
                <a:cubicBezTo>
                  <a:pt x="10" y="4"/>
                  <a:pt x="23" y="0"/>
                  <a:pt x="35" y="0"/>
                </a:cubicBezTo>
                <a:cubicBezTo>
                  <a:pt x="48" y="0"/>
                  <a:pt x="61" y="4"/>
                  <a:pt x="70" y="13"/>
                </a:cubicBezTo>
                <a:cubicBezTo>
                  <a:pt x="70" y="14"/>
                  <a:pt x="70" y="14"/>
                  <a:pt x="70" y="14"/>
                </a:cubicBezTo>
                <a:cubicBezTo>
                  <a:pt x="70" y="15"/>
                  <a:pt x="65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lose/>
                <a:moveTo>
                  <a:pt x="54" y="30"/>
                </a:moveTo>
                <a:cubicBezTo>
                  <a:pt x="48" y="25"/>
                  <a:pt x="43" y="22"/>
                  <a:pt x="35" y="22"/>
                </a:cubicBezTo>
                <a:cubicBezTo>
                  <a:pt x="25" y="22"/>
                  <a:pt x="16" y="30"/>
                  <a:pt x="16" y="30"/>
                </a:cubicBezTo>
                <a:cubicBezTo>
                  <a:pt x="15" y="30"/>
                  <a:pt x="10" y="25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7" y="17"/>
                  <a:pt x="26" y="13"/>
                  <a:pt x="35" y="13"/>
                </a:cubicBezTo>
                <a:cubicBezTo>
                  <a:pt x="44" y="13"/>
                  <a:pt x="54" y="17"/>
                  <a:pt x="60" y="23"/>
                </a:cubicBezTo>
                <a:cubicBezTo>
                  <a:pt x="61" y="23"/>
                  <a:pt x="61" y="24"/>
                  <a:pt x="61" y="24"/>
                </a:cubicBezTo>
                <a:cubicBezTo>
                  <a:pt x="61" y="25"/>
                  <a:pt x="56" y="30"/>
                  <a:pt x="55" y="30"/>
                </a:cubicBezTo>
                <a:cubicBezTo>
                  <a:pt x="54" y="30"/>
                  <a:pt x="54" y="30"/>
                  <a:pt x="54" y="30"/>
                </a:cubicBezTo>
                <a:close/>
                <a:moveTo>
                  <a:pt x="35" y="36"/>
                </a:moveTo>
                <a:cubicBezTo>
                  <a:pt x="30" y="36"/>
                  <a:pt x="26" y="40"/>
                  <a:pt x="26" y="40"/>
                </a:cubicBezTo>
                <a:cubicBezTo>
                  <a:pt x="25" y="40"/>
                  <a:pt x="20" y="35"/>
                  <a:pt x="20" y="34"/>
                </a:cubicBezTo>
                <a:cubicBezTo>
                  <a:pt x="20" y="33"/>
                  <a:pt x="20" y="33"/>
                  <a:pt x="20" y="33"/>
                </a:cubicBezTo>
                <a:cubicBezTo>
                  <a:pt x="24" y="29"/>
                  <a:pt x="30" y="27"/>
                  <a:pt x="35" y="27"/>
                </a:cubicBezTo>
                <a:cubicBezTo>
                  <a:pt x="41" y="27"/>
                  <a:pt x="47" y="29"/>
                  <a:pt x="51" y="33"/>
                </a:cubicBezTo>
                <a:cubicBezTo>
                  <a:pt x="51" y="33"/>
                  <a:pt x="51" y="33"/>
                  <a:pt x="51" y="34"/>
                </a:cubicBezTo>
                <a:cubicBezTo>
                  <a:pt x="51" y="35"/>
                  <a:pt x="46" y="40"/>
                  <a:pt x="45" y="40"/>
                </a:cubicBezTo>
                <a:cubicBezTo>
                  <a:pt x="44" y="40"/>
                  <a:pt x="41" y="36"/>
                  <a:pt x="35" y="36"/>
                </a:cubicBezTo>
                <a:close/>
                <a:moveTo>
                  <a:pt x="29" y="43"/>
                </a:moveTo>
                <a:cubicBezTo>
                  <a:pt x="29" y="42"/>
                  <a:pt x="34" y="41"/>
                  <a:pt x="35" y="41"/>
                </a:cubicBezTo>
                <a:cubicBezTo>
                  <a:pt x="37" y="41"/>
                  <a:pt x="41" y="42"/>
                  <a:pt x="41" y="43"/>
                </a:cubicBezTo>
                <a:cubicBezTo>
                  <a:pt x="41" y="44"/>
                  <a:pt x="36" y="49"/>
                  <a:pt x="35" y="49"/>
                </a:cubicBezTo>
                <a:cubicBezTo>
                  <a:pt x="34" y="49"/>
                  <a:pt x="29" y="44"/>
                  <a:pt x="29" y="4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3" name="Freeform 175"/>
          <p:cNvSpPr>
            <a:spLocks noEditPoints="1"/>
          </p:cNvSpPr>
          <p:nvPr/>
        </p:nvSpPr>
        <p:spPr bwMode="auto">
          <a:xfrm>
            <a:off x="10377105" y="4883943"/>
            <a:ext cx="198438" cy="200025"/>
          </a:xfrm>
          <a:custGeom>
            <a:avLst/>
            <a:gdLst/>
            <a:ahLst/>
            <a:cxnLst>
              <a:cxn ang="0">
                <a:pos x="11" y="57"/>
              </a:cxn>
              <a:cxn ang="0">
                <a:pos x="8" y="58"/>
              </a:cxn>
              <a:cxn ang="0">
                <a:pos x="5" y="57"/>
              </a:cxn>
              <a:cxn ang="0">
                <a:pos x="1" y="53"/>
              </a:cxn>
              <a:cxn ang="0">
                <a:pos x="0" y="50"/>
              </a:cxn>
              <a:cxn ang="0">
                <a:pos x="1" y="47"/>
              </a:cxn>
              <a:cxn ang="0">
                <a:pos x="25" y="22"/>
              </a:cxn>
              <a:cxn ang="0">
                <a:pos x="35" y="33"/>
              </a:cxn>
              <a:cxn ang="0">
                <a:pos x="11" y="57"/>
              </a:cxn>
              <a:cxn ang="0">
                <a:pos x="10" y="45"/>
              </a:cxn>
              <a:cxn ang="0">
                <a:pos x="8" y="48"/>
              </a:cxn>
              <a:cxn ang="0">
                <a:pos x="10" y="50"/>
              </a:cxn>
              <a:cxn ang="0">
                <a:pos x="12" y="48"/>
              </a:cxn>
              <a:cxn ang="0">
                <a:pos x="10" y="45"/>
              </a:cxn>
              <a:cxn ang="0">
                <a:pos x="57" y="21"/>
              </a:cxn>
              <a:cxn ang="0">
                <a:pos x="42" y="32"/>
              </a:cxn>
              <a:cxn ang="0">
                <a:pos x="26" y="16"/>
              </a:cxn>
              <a:cxn ang="0">
                <a:pos x="42" y="0"/>
              </a:cxn>
              <a:cxn ang="0">
                <a:pos x="50" y="2"/>
              </a:cxn>
              <a:cxn ang="0">
                <a:pos x="51" y="3"/>
              </a:cxn>
              <a:cxn ang="0">
                <a:pos x="50" y="4"/>
              </a:cxn>
              <a:cxn ang="0">
                <a:pos x="40" y="10"/>
              </a:cxn>
              <a:cxn ang="0">
                <a:pos x="40" y="18"/>
              </a:cxn>
              <a:cxn ang="0">
                <a:pos x="47" y="22"/>
              </a:cxn>
              <a:cxn ang="0">
                <a:pos x="57" y="16"/>
              </a:cxn>
              <a:cxn ang="0">
                <a:pos x="58" y="17"/>
              </a:cxn>
              <a:cxn ang="0">
                <a:pos x="57" y="21"/>
              </a:cxn>
            </a:cxnLst>
            <a:rect l="0" t="0" r="r" b="b"/>
            <a:pathLst>
              <a:path w="58" h="58">
                <a:moveTo>
                  <a:pt x="11" y="57"/>
                </a:moveTo>
                <a:cubicBezTo>
                  <a:pt x="10" y="58"/>
                  <a:pt x="9" y="58"/>
                  <a:pt x="8" y="58"/>
                </a:cubicBezTo>
                <a:cubicBezTo>
                  <a:pt x="7" y="58"/>
                  <a:pt x="6" y="58"/>
                  <a:pt x="5" y="57"/>
                </a:cubicBezTo>
                <a:cubicBezTo>
                  <a:pt x="1" y="53"/>
                  <a:pt x="1" y="53"/>
                  <a:pt x="1" y="53"/>
                </a:cubicBezTo>
                <a:cubicBezTo>
                  <a:pt x="0" y="52"/>
                  <a:pt x="0" y="51"/>
                  <a:pt x="0" y="50"/>
                </a:cubicBezTo>
                <a:cubicBezTo>
                  <a:pt x="0" y="49"/>
                  <a:pt x="0" y="47"/>
                  <a:pt x="1" y="47"/>
                </a:cubicBezTo>
                <a:cubicBezTo>
                  <a:pt x="25" y="22"/>
                  <a:pt x="25" y="22"/>
                  <a:pt x="25" y="22"/>
                </a:cubicBezTo>
                <a:cubicBezTo>
                  <a:pt x="27" y="27"/>
                  <a:pt x="31" y="31"/>
                  <a:pt x="35" y="33"/>
                </a:cubicBezTo>
                <a:lnTo>
                  <a:pt x="11" y="57"/>
                </a:lnTo>
                <a:close/>
                <a:moveTo>
                  <a:pt x="10" y="45"/>
                </a:moveTo>
                <a:cubicBezTo>
                  <a:pt x="9" y="45"/>
                  <a:pt x="8" y="46"/>
                  <a:pt x="8" y="48"/>
                </a:cubicBezTo>
                <a:cubicBezTo>
                  <a:pt x="8" y="49"/>
                  <a:pt x="9" y="50"/>
                  <a:pt x="10" y="50"/>
                </a:cubicBezTo>
                <a:cubicBezTo>
                  <a:pt x="11" y="50"/>
                  <a:pt x="12" y="49"/>
                  <a:pt x="12" y="48"/>
                </a:cubicBezTo>
                <a:cubicBezTo>
                  <a:pt x="12" y="46"/>
                  <a:pt x="11" y="45"/>
                  <a:pt x="10" y="45"/>
                </a:cubicBezTo>
                <a:close/>
                <a:moveTo>
                  <a:pt x="57" y="21"/>
                </a:moveTo>
                <a:cubicBezTo>
                  <a:pt x="55" y="27"/>
                  <a:pt x="49" y="32"/>
                  <a:pt x="42" y="32"/>
                </a:cubicBezTo>
                <a:cubicBezTo>
                  <a:pt x="33" y="32"/>
                  <a:pt x="26" y="24"/>
                  <a:pt x="26" y="16"/>
                </a:cubicBezTo>
                <a:cubicBezTo>
                  <a:pt x="26" y="7"/>
                  <a:pt x="33" y="0"/>
                  <a:pt x="42" y="0"/>
                </a:cubicBezTo>
                <a:cubicBezTo>
                  <a:pt x="45" y="0"/>
                  <a:pt x="48" y="0"/>
                  <a:pt x="50" y="2"/>
                </a:cubicBezTo>
                <a:cubicBezTo>
                  <a:pt x="51" y="2"/>
                  <a:pt x="51" y="2"/>
                  <a:pt x="51" y="3"/>
                </a:cubicBezTo>
                <a:cubicBezTo>
                  <a:pt x="51" y="3"/>
                  <a:pt x="51" y="4"/>
                  <a:pt x="50" y="4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8"/>
                  <a:pt x="40" y="18"/>
                  <a:pt x="40" y="18"/>
                </a:cubicBezTo>
                <a:cubicBezTo>
                  <a:pt x="47" y="22"/>
                  <a:pt x="47" y="22"/>
                  <a:pt x="47" y="22"/>
                </a:cubicBezTo>
                <a:cubicBezTo>
                  <a:pt x="48" y="21"/>
                  <a:pt x="56" y="16"/>
                  <a:pt x="57" y="16"/>
                </a:cubicBezTo>
                <a:cubicBezTo>
                  <a:pt x="58" y="16"/>
                  <a:pt x="58" y="16"/>
                  <a:pt x="58" y="17"/>
                </a:cubicBezTo>
                <a:cubicBezTo>
                  <a:pt x="58" y="18"/>
                  <a:pt x="58" y="20"/>
                  <a:pt x="57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4" name="Freeform 176"/>
          <p:cNvSpPr>
            <a:spLocks noEditPoints="1"/>
          </p:cNvSpPr>
          <p:nvPr/>
        </p:nvSpPr>
        <p:spPr bwMode="auto">
          <a:xfrm>
            <a:off x="1595820" y="5323681"/>
            <a:ext cx="168275" cy="223838"/>
          </a:xfrm>
          <a:custGeom>
            <a:avLst/>
            <a:gdLst/>
            <a:ahLst/>
            <a:cxnLst>
              <a:cxn ang="0">
                <a:pos x="17" y="41"/>
              </a:cxn>
              <a:cxn ang="0">
                <a:pos x="13" y="43"/>
              </a:cxn>
              <a:cxn ang="0">
                <a:pos x="2" y="46"/>
              </a:cxn>
              <a:cxn ang="0">
                <a:pos x="1" y="44"/>
              </a:cxn>
              <a:cxn ang="0">
                <a:pos x="0" y="42"/>
              </a:cxn>
              <a:cxn ang="0">
                <a:pos x="1" y="31"/>
              </a:cxn>
              <a:cxn ang="0">
                <a:pos x="3" y="30"/>
              </a:cxn>
              <a:cxn ang="0">
                <a:pos x="14" y="35"/>
              </a:cxn>
              <a:cxn ang="0">
                <a:pos x="17" y="36"/>
              </a:cxn>
              <a:cxn ang="0">
                <a:pos x="19" y="39"/>
              </a:cxn>
              <a:cxn ang="0">
                <a:pos x="17" y="41"/>
              </a:cxn>
              <a:cxn ang="0">
                <a:pos x="23" y="31"/>
              </a:cxn>
              <a:cxn ang="0">
                <a:pos x="19" y="29"/>
              </a:cxn>
              <a:cxn ang="0">
                <a:pos x="5" y="7"/>
              </a:cxn>
              <a:cxn ang="0">
                <a:pos x="6" y="5"/>
              </a:cxn>
              <a:cxn ang="0">
                <a:pos x="21" y="1"/>
              </a:cxn>
              <a:cxn ang="0">
                <a:pos x="23" y="2"/>
              </a:cxn>
              <a:cxn ang="0">
                <a:pos x="25" y="27"/>
              </a:cxn>
              <a:cxn ang="0">
                <a:pos x="23" y="31"/>
              </a:cxn>
              <a:cxn ang="0">
                <a:pos x="24" y="52"/>
              </a:cxn>
              <a:cxn ang="0">
                <a:pos x="24" y="63"/>
              </a:cxn>
              <a:cxn ang="0">
                <a:pos x="22" y="65"/>
              </a:cxn>
              <a:cxn ang="0">
                <a:pos x="10" y="60"/>
              </a:cxn>
              <a:cxn ang="0">
                <a:pos x="9" y="59"/>
              </a:cxn>
              <a:cxn ang="0">
                <a:pos x="10" y="58"/>
              </a:cxn>
              <a:cxn ang="0">
                <a:pos x="17" y="48"/>
              </a:cxn>
              <a:cxn ang="0">
                <a:pos x="19" y="46"/>
              </a:cxn>
              <a:cxn ang="0">
                <a:pos x="23" y="45"/>
              </a:cxn>
              <a:cxn ang="0">
                <a:pos x="24" y="48"/>
              </a:cxn>
              <a:cxn ang="0">
                <a:pos x="24" y="52"/>
              </a:cxn>
              <a:cxn ang="0">
                <a:pos x="47" y="33"/>
              </a:cxn>
              <a:cxn ang="0">
                <a:pos x="35" y="36"/>
              </a:cxn>
              <a:cxn ang="0">
                <a:pos x="32" y="37"/>
              </a:cxn>
              <a:cxn ang="0">
                <a:pos x="32" y="37"/>
              </a:cxn>
              <a:cxn ang="0">
                <a:pos x="29" y="35"/>
              </a:cxn>
              <a:cxn ang="0">
                <a:pos x="29" y="32"/>
              </a:cxn>
              <a:cxn ang="0">
                <a:pos x="32" y="28"/>
              </a:cxn>
              <a:cxn ang="0">
                <a:pos x="39" y="20"/>
              </a:cxn>
              <a:cxn ang="0">
                <a:pos x="41" y="20"/>
              </a:cxn>
              <a:cxn ang="0">
                <a:pos x="48" y="30"/>
              </a:cxn>
              <a:cxn ang="0">
                <a:pos x="48" y="31"/>
              </a:cxn>
              <a:cxn ang="0">
                <a:pos x="47" y="33"/>
              </a:cxn>
              <a:cxn ang="0">
                <a:pos x="40" y="60"/>
              </a:cxn>
              <a:cxn ang="0">
                <a:pos x="38" y="59"/>
              </a:cxn>
              <a:cxn ang="0">
                <a:pos x="32" y="49"/>
              </a:cxn>
              <a:cxn ang="0">
                <a:pos x="30" y="46"/>
              </a:cxn>
              <a:cxn ang="0">
                <a:pos x="30" y="43"/>
              </a:cxn>
              <a:cxn ang="0">
                <a:pos x="33" y="42"/>
              </a:cxn>
              <a:cxn ang="0">
                <a:pos x="37" y="44"/>
              </a:cxn>
              <a:cxn ang="0">
                <a:pos x="48" y="47"/>
              </a:cxn>
              <a:cxn ang="0">
                <a:pos x="49" y="49"/>
              </a:cxn>
              <a:cxn ang="0">
                <a:pos x="40" y="60"/>
              </a:cxn>
            </a:cxnLst>
            <a:rect l="0" t="0" r="r" b="b"/>
            <a:pathLst>
              <a:path w="49" h="65">
                <a:moveTo>
                  <a:pt x="17" y="41"/>
                </a:moveTo>
                <a:cubicBezTo>
                  <a:pt x="17" y="41"/>
                  <a:pt x="17" y="41"/>
                  <a:pt x="13" y="43"/>
                </a:cubicBezTo>
                <a:cubicBezTo>
                  <a:pt x="3" y="46"/>
                  <a:pt x="3" y="46"/>
                  <a:pt x="2" y="46"/>
                </a:cubicBezTo>
                <a:cubicBezTo>
                  <a:pt x="2" y="46"/>
                  <a:pt x="1" y="45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38"/>
                  <a:pt x="0" y="33"/>
                  <a:pt x="1" y="31"/>
                </a:cubicBezTo>
                <a:cubicBezTo>
                  <a:pt x="2" y="31"/>
                  <a:pt x="2" y="30"/>
                  <a:pt x="3" y="30"/>
                </a:cubicBezTo>
                <a:cubicBezTo>
                  <a:pt x="4" y="30"/>
                  <a:pt x="4" y="30"/>
                  <a:pt x="14" y="35"/>
                </a:cubicBezTo>
                <a:cubicBezTo>
                  <a:pt x="14" y="35"/>
                  <a:pt x="14" y="35"/>
                  <a:pt x="17" y="36"/>
                </a:cubicBezTo>
                <a:cubicBezTo>
                  <a:pt x="18" y="36"/>
                  <a:pt x="19" y="37"/>
                  <a:pt x="19" y="39"/>
                </a:cubicBezTo>
                <a:cubicBezTo>
                  <a:pt x="19" y="40"/>
                  <a:pt x="18" y="41"/>
                  <a:pt x="17" y="41"/>
                </a:cubicBezTo>
                <a:close/>
                <a:moveTo>
                  <a:pt x="23" y="31"/>
                </a:moveTo>
                <a:cubicBezTo>
                  <a:pt x="22" y="31"/>
                  <a:pt x="21" y="32"/>
                  <a:pt x="19" y="29"/>
                </a:cubicBezTo>
                <a:cubicBezTo>
                  <a:pt x="5" y="8"/>
                  <a:pt x="5" y="7"/>
                  <a:pt x="5" y="7"/>
                </a:cubicBezTo>
                <a:cubicBezTo>
                  <a:pt x="5" y="6"/>
                  <a:pt x="5" y="6"/>
                  <a:pt x="6" y="5"/>
                </a:cubicBezTo>
                <a:cubicBezTo>
                  <a:pt x="8" y="3"/>
                  <a:pt x="18" y="0"/>
                  <a:pt x="21" y="1"/>
                </a:cubicBezTo>
                <a:cubicBezTo>
                  <a:pt x="22" y="1"/>
                  <a:pt x="23" y="1"/>
                  <a:pt x="23" y="2"/>
                </a:cubicBezTo>
                <a:cubicBezTo>
                  <a:pt x="23" y="3"/>
                  <a:pt x="24" y="22"/>
                  <a:pt x="25" y="27"/>
                </a:cubicBezTo>
                <a:cubicBezTo>
                  <a:pt x="25" y="30"/>
                  <a:pt x="23" y="31"/>
                  <a:pt x="23" y="31"/>
                </a:cubicBezTo>
                <a:close/>
                <a:moveTo>
                  <a:pt x="24" y="52"/>
                </a:moveTo>
                <a:cubicBezTo>
                  <a:pt x="24" y="62"/>
                  <a:pt x="24" y="63"/>
                  <a:pt x="24" y="63"/>
                </a:cubicBezTo>
                <a:cubicBezTo>
                  <a:pt x="24" y="64"/>
                  <a:pt x="23" y="64"/>
                  <a:pt x="22" y="65"/>
                </a:cubicBezTo>
                <a:cubicBezTo>
                  <a:pt x="20" y="65"/>
                  <a:pt x="12" y="62"/>
                  <a:pt x="10" y="60"/>
                </a:cubicBezTo>
                <a:cubicBezTo>
                  <a:pt x="10" y="60"/>
                  <a:pt x="10" y="59"/>
                  <a:pt x="9" y="59"/>
                </a:cubicBezTo>
                <a:cubicBezTo>
                  <a:pt x="9" y="58"/>
                  <a:pt x="9" y="58"/>
                  <a:pt x="10" y="58"/>
                </a:cubicBezTo>
                <a:cubicBezTo>
                  <a:pt x="10" y="57"/>
                  <a:pt x="10" y="57"/>
                  <a:pt x="17" y="48"/>
                </a:cubicBezTo>
                <a:cubicBezTo>
                  <a:pt x="17" y="48"/>
                  <a:pt x="17" y="48"/>
                  <a:pt x="19" y="46"/>
                </a:cubicBezTo>
                <a:cubicBezTo>
                  <a:pt x="20" y="45"/>
                  <a:pt x="21" y="45"/>
                  <a:pt x="23" y="45"/>
                </a:cubicBezTo>
                <a:cubicBezTo>
                  <a:pt x="24" y="46"/>
                  <a:pt x="24" y="47"/>
                  <a:pt x="24" y="48"/>
                </a:cubicBezTo>
                <a:cubicBezTo>
                  <a:pt x="24" y="48"/>
                  <a:pt x="24" y="48"/>
                  <a:pt x="24" y="52"/>
                </a:cubicBezTo>
                <a:close/>
                <a:moveTo>
                  <a:pt x="47" y="33"/>
                </a:moveTo>
                <a:cubicBezTo>
                  <a:pt x="47" y="33"/>
                  <a:pt x="46" y="33"/>
                  <a:pt x="35" y="36"/>
                </a:cubicBezTo>
                <a:cubicBezTo>
                  <a:pt x="34" y="36"/>
                  <a:pt x="33" y="36"/>
                  <a:pt x="32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1" y="37"/>
                  <a:pt x="30" y="36"/>
                  <a:pt x="29" y="35"/>
                </a:cubicBezTo>
                <a:cubicBezTo>
                  <a:pt x="29" y="34"/>
                  <a:pt x="29" y="33"/>
                  <a:pt x="29" y="32"/>
                </a:cubicBezTo>
                <a:cubicBezTo>
                  <a:pt x="29" y="32"/>
                  <a:pt x="29" y="32"/>
                  <a:pt x="32" y="28"/>
                </a:cubicBezTo>
                <a:cubicBezTo>
                  <a:pt x="38" y="20"/>
                  <a:pt x="38" y="20"/>
                  <a:pt x="39" y="20"/>
                </a:cubicBezTo>
                <a:cubicBezTo>
                  <a:pt x="39" y="19"/>
                  <a:pt x="40" y="19"/>
                  <a:pt x="41" y="20"/>
                </a:cubicBezTo>
                <a:cubicBezTo>
                  <a:pt x="43" y="21"/>
                  <a:pt x="48" y="28"/>
                  <a:pt x="48" y="30"/>
                </a:cubicBezTo>
                <a:cubicBezTo>
                  <a:pt x="48" y="31"/>
                  <a:pt x="48" y="31"/>
                  <a:pt x="48" y="31"/>
                </a:cubicBezTo>
                <a:cubicBezTo>
                  <a:pt x="48" y="31"/>
                  <a:pt x="48" y="32"/>
                  <a:pt x="47" y="33"/>
                </a:cubicBezTo>
                <a:close/>
                <a:moveTo>
                  <a:pt x="40" y="60"/>
                </a:moveTo>
                <a:cubicBezTo>
                  <a:pt x="40" y="60"/>
                  <a:pt x="39" y="60"/>
                  <a:pt x="38" y="59"/>
                </a:cubicBezTo>
                <a:cubicBezTo>
                  <a:pt x="38" y="59"/>
                  <a:pt x="37" y="58"/>
                  <a:pt x="32" y="49"/>
                </a:cubicBezTo>
                <a:cubicBezTo>
                  <a:pt x="30" y="46"/>
                  <a:pt x="30" y="46"/>
                  <a:pt x="30" y="46"/>
                </a:cubicBezTo>
                <a:cubicBezTo>
                  <a:pt x="29" y="45"/>
                  <a:pt x="29" y="44"/>
                  <a:pt x="30" y="43"/>
                </a:cubicBezTo>
                <a:cubicBezTo>
                  <a:pt x="31" y="42"/>
                  <a:pt x="32" y="42"/>
                  <a:pt x="33" y="42"/>
                </a:cubicBezTo>
                <a:cubicBezTo>
                  <a:pt x="33" y="42"/>
                  <a:pt x="33" y="42"/>
                  <a:pt x="37" y="44"/>
                </a:cubicBezTo>
                <a:cubicBezTo>
                  <a:pt x="47" y="47"/>
                  <a:pt x="47" y="47"/>
                  <a:pt x="48" y="47"/>
                </a:cubicBezTo>
                <a:cubicBezTo>
                  <a:pt x="48" y="48"/>
                  <a:pt x="49" y="48"/>
                  <a:pt x="49" y="49"/>
                </a:cubicBezTo>
                <a:cubicBezTo>
                  <a:pt x="48" y="52"/>
                  <a:pt x="43" y="59"/>
                  <a:pt x="40" y="6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5" name="Freeform 177"/>
          <p:cNvSpPr>
            <a:spLocks noEditPoints="1"/>
          </p:cNvSpPr>
          <p:nvPr/>
        </p:nvSpPr>
        <p:spPr bwMode="auto">
          <a:xfrm>
            <a:off x="2003807" y="5341143"/>
            <a:ext cx="188913" cy="188913"/>
          </a:xfrm>
          <a:custGeom>
            <a:avLst/>
            <a:gdLst/>
            <a:ahLst/>
            <a:cxnLst>
              <a:cxn ang="0">
                <a:pos x="10" y="55"/>
              </a:cxn>
              <a:cxn ang="0">
                <a:pos x="10" y="0"/>
              </a:cxn>
              <a:cxn ang="0">
                <a:pos x="55" y="45"/>
              </a:cxn>
              <a:cxn ang="0">
                <a:pos x="27" y="24"/>
              </a:cxn>
              <a:cxn ang="0">
                <a:pos x="8" y="37"/>
              </a:cxn>
              <a:cxn ang="0">
                <a:pos x="27" y="51"/>
              </a:cxn>
              <a:cxn ang="0">
                <a:pos x="47" y="37"/>
              </a:cxn>
              <a:cxn ang="0">
                <a:pos x="16" y="31"/>
              </a:cxn>
              <a:cxn ang="0">
                <a:pos x="13" y="31"/>
              </a:cxn>
              <a:cxn ang="0">
                <a:pos x="19" y="28"/>
              </a:cxn>
              <a:cxn ang="0">
                <a:pos x="20" y="4"/>
              </a:cxn>
              <a:cxn ang="0">
                <a:pos x="14" y="4"/>
              </a:cxn>
              <a:cxn ang="0">
                <a:pos x="17" y="21"/>
              </a:cxn>
              <a:cxn ang="0">
                <a:pos x="23" y="4"/>
              </a:cxn>
              <a:cxn ang="0">
                <a:pos x="24" y="44"/>
              </a:cxn>
              <a:cxn ang="0">
                <a:pos x="19" y="43"/>
              </a:cxn>
              <a:cxn ang="0">
                <a:pos x="21" y="42"/>
              </a:cxn>
              <a:cxn ang="0">
                <a:pos x="24" y="43"/>
              </a:cxn>
              <a:cxn ang="0">
                <a:pos x="26" y="46"/>
              </a:cxn>
              <a:cxn ang="0">
                <a:pos x="27" y="8"/>
              </a:cxn>
              <a:cxn ang="0">
                <a:pos x="23" y="17"/>
              </a:cxn>
              <a:cxn ang="0">
                <a:pos x="29" y="20"/>
              </a:cxn>
              <a:cxn ang="0">
                <a:pos x="28" y="17"/>
              </a:cxn>
              <a:cxn ang="0">
                <a:pos x="26" y="12"/>
              </a:cxn>
              <a:cxn ang="0">
                <a:pos x="28" y="17"/>
              </a:cxn>
              <a:cxn ang="0">
                <a:pos x="33" y="46"/>
              </a:cxn>
              <a:cxn ang="0">
                <a:pos x="28" y="46"/>
              </a:cxn>
              <a:cxn ang="0">
                <a:pos x="30" y="34"/>
              </a:cxn>
              <a:cxn ang="0">
                <a:pos x="35" y="37"/>
              </a:cxn>
              <a:cxn ang="0">
                <a:pos x="32" y="35"/>
              </a:cxn>
              <a:cxn ang="0">
                <a:pos x="32" y="44"/>
              </a:cxn>
              <a:cxn ang="0">
                <a:pos x="39" y="21"/>
              </a:cxn>
              <a:cxn ang="0">
                <a:pos x="37" y="18"/>
              </a:cxn>
              <a:cxn ang="0">
                <a:pos x="35" y="18"/>
              </a:cxn>
              <a:cxn ang="0">
                <a:pos x="32" y="19"/>
              </a:cxn>
              <a:cxn ang="0">
                <a:pos x="37" y="20"/>
              </a:cxn>
              <a:cxn ang="0">
                <a:pos x="44" y="42"/>
              </a:cxn>
              <a:cxn ang="0">
                <a:pos x="40" y="46"/>
              </a:cxn>
              <a:cxn ang="0">
                <a:pos x="37" y="37"/>
              </a:cxn>
              <a:cxn ang="0">
                <a:pos x="43" y="34"/>
              </a:cxn>
              <a:cxn ang="0">
                <a:pos x="39" y="40"/>
              </a:cxn>
              <a:cxn ang="0">
                <a:pos x="41" y="43"/>
              </a:cxn>
              <a:cxn ang="0">
                <a:pos x="44" y="42"/>
              </a:cxn>
              <a:cxn ang="0">
                <a:pos x="40" y="35"/>
              </a:cxn>
              <a:cxn ang="0">
                <a:pos x="41" y="38"/>
              </a:cxn>
            </a:cxnLst>
            <a:rect l="0" t="0" r="r" b="b"/>
            <a:pathLst>
              <a:path w="55" h="55">
                <a:moveTo>
                  <a:pt x="55" y="45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5"/>
                </a:lnTo>
                <a:close/>
                <a:moveTo>
                  <a:pt x="46" y="28"/>
                </a:moveTo>
                <a:cubicBezTo>
                  <a:pt x="46" y="26"/>
                  <a:pt x="44" y="24"/>
                  <a:pt x="42" y="24"/>
                </a:cubicBezTo>
                <a:cubicBezTo>
                  <a:pt x="37" y="24"/>
                  <a:pt x="32" y="24"/>
                  <a:pt x="27" y="24"/>
                </a:cubicBezTo>
                <a:cubicBezTo>
                  <a:pt x="22" y="24"/>
                  <a:pt x="17" y="24"/>
                  <a:pt x="13" y="24"/>
                </a:cubicBezTo>
                <a:cubicBezTo>
                  <a:pt x="10" y="24"/>
                  <a:pt x="9" y="26"/>
                  <a:pt x="8" y="28"/>
                </a:cubicBezTo>
                <a:cubicBezTo>
                  <a:pt x="8" y="31"/>
                  <a:pt x="8" y="34"/>
                  <a:pt x="8" y="37"/>
                </a:cubicBezTo>
                <a:cubicBezTo>
                  <a:pt x="8" y="40"/>
                  <a:pt x="8" y="44"/>
                  <a:pt x="8" y="47"/>
                </a:cubicBezTo>
                <a:cubicBezTo>
                  <a:pt x="9" y="49"/>
                  <a:pt x="10" y="50"/>
                  <a:pt x="12" y="50"/>
                </a:cubicBezTo>
                <a:cubicBezTo>
                  <a:pt x="17" y="51"/>
                  <a:pt x="22" y="51"/>
                  <a:pt x="27" y="51"/>
                </a:cubicBezTo>
                <a:cubicBezTo>
                  <a:pt x="32" y="51"/>
                  <a:pt x="37" y="51"/>
                  <a:pt x="42" y="50"/>
                </a:cubicBezTo>
                <a:cubicBezTo>
                  <a:pt x="44" y="50"/>
                  <a:pt x="46" y="49"/>
                  <a:pt x="46" y="47"/>
                </a:cubicBezTo>
                <a:cubicBezTo>
                  <a:pt x="47" y="44"/>
                  <a:pt x="47" y="40"/>
                  <a:pt x="47" y="37"/>
                </a:cubicBezTo>
                <a:cubicBezTo>
                  <a:pt x="47" y="34"/>
                  <a:pt x="47" y="31"/>
                  <a:pt x="46" y="28"/>
                </a:cubicBezTo>
                <a:close/>
                <a:moveTo>
                  <a:pt x="19" y="31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46"/>
                  <a:pt x="16" y="46"/>
                  <a:pt x="16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3" y="31"/>
                  <a:pt x="13" y="31"/>
                  <a:pt x="13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28"/>
                  <a:pt x="10" y="28"/>
                  <a:pt x="10" y="28"/>
                </a:cubicBezTo>
                <a:cubicBezTo>
                  <a:pt x="19" y="28"/>
                  <a:pt x="19" y="28"/>
                  <a:pt x="19" y="28"/>
                </a:cubicBezTo>
                <a:lnTo>
                  <a:pt x="19" y="31"/>
                </a:lnTo>
                <a:close/>
                <a:moveTo>
                  <a:pt x="23" y="4"/>
                </a:moveTo>
                <a:cubicBezTo>
                  <a:pt x="20" y="4"/>
                  <a:pt x="20" y="4"/>
                  <a:pt x="20" y="4"/>
                </a:cubicBezTo>
                <a:cubicBezTo>
                  <a:pt x="19" y="10"/>
                  <a:pt x="19" y="10"/>
                  <a:pt x="19" y="10"/>
                </a:cubicBezTo>
                <a:cubicBezTo>
                  <a:pt x="17" y="4"/>
                  <a:pt x="17" y="4"/>
                  <a:pt x="17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5"/>
                  <a:pt x="15" y="7"/>
                  <a:pt x="16" y="8"/>
                </a:cubicBezTo>
                <a:cubicBezTo>
                  <a:pt x="16" y="11"/>
                  <a:pt x="17" y="13"/>
                  <a:pt x="17" y="14"/>
                </a:cubicBezTo>
                <a:cubicBezTo>
                  <a:pt x="17" y="21"/>
                  <a:pt x="17" y="21"/>
                  <a:pt x="17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20" y="14"/>
                  <a:pt x="20" y="14"/>
                  <a:pt x="20" y="14"/>
                </a:cubicBezTo>
                <a:lnTo>
                  <a:pt x="23" y="4"/>
                </a:lnTo>
                <a:close/>
                <a:moveTo>
                  <a:pt x="26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44"/>
                  <a:pt x="24" y="44"/>
                  <a:pt x="24" y="44"/>
                </a:cubicBezTo>
                <a:cubicBezTo>
                  <a:pt x="23" y="45"/>
                  <a:pt x="22" y="46"/>
                  <a:pt x="21" y="46"/>
                </a:cubicBezTo>
                <a:cubicBezTo>
                  <a:pt x="20" y="46"/>
                  <a:pt x="20" y="46"/>
                  <a:pt x="19" y="45"/>
                </a:cubicBezTo>
                <a:cubicBezTo>
                  <a:pt x="19" y="45"/>
                  <a:pt x="19" y="44"/>
                  <a:pt x="19" y="43"/>
                </a:cubicBezTo>
                <a:cubicBezTo>
                  <a:pt x="19" y="33"/>
                  <a:pt x="19" y="33"/>
                  <a:pt x="19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3"/>
                  <a:pt x="21" y="43"/>
                  <a:pt x="22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4"/>
                  <a:pt x="23" y="43"/>
                  <a:pt x="24" y="43"/>
                </a:cubicBezTo>
                <a:cubicBezTo>
                  <a:pt x="24" y="33"/>
                  <a:pt x="24" y="33"/>
                  <a:pt x="24" y="33"/>
                </a:cubicBezTo>
                <a:cubicBezTo>
                  <a:pt x="26" y="33"/>
                  <a:pt x="26" y="33"/>
                  <a:pt x="26" y="33"/>
                </a:cubicBezTo>
                <a:lnTo>
                  <a:pt x="26" y="46"/>
                </a:lnTo>
                <a:close/>
                <a:moveTo>
                  <a:pt x="30" y="12"/>
                </a:moveTo>
                <a:cubicBezTo>
                  <a:pt x="30" y="11"/>
                  <a:pt x="30" y="10"/>
                  <a:pt x="29" y="9"/>
                </a:cubicBezTo>
                <a:cubicBezTo>
                  <a:pt x="29" y="8"/>
                  <a:pt x="28" y="8"/>
                  <a:pt x="27" y="8"/>
                </a:cubicBezTo>
                <a:cubicBezTo>
                  <a:pt x="25" y="8"/>
                  <a:pt x="25" y="8"/>
                  <a:pt x="24" y="9"/>
                </a:cubicBezTo>
                <a:cubicBezTo>
                  <a:pt x="23" y="10"/>
                  <a:pt x="23" y="11"/>
                  <a:pt x="23" y="12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8"/>
                  <a:pt x="23" y="19"/>
                  <a:pt x="24" y="20"/>
                </a:cubicBezTo>
                <a:cubicBezTo>
                  <a:pt x="25" y="21"/>
                  <a:pt x="25" y="21"/>
                  <a:pt x="27" y="21"/>
                </a:cubicBezTo>
                <a:cubicBezTo>
                  <a:pt x="28" y="21"/>
                  <a:pt x="29" y="21"/>
                  <a:pt x="29" y="20"/>
                </a:cubicBezTo>
                <a:cubicBezTo>
                  <a:pt x="30" y="19"/>
                  <a:pt x="30" y="18"/>
                  <a:pt x="30" y="17"/>
                </a:cubicBezTo>
                <a:lnTo>
                  <a:pt x="30" y="12"/>
                </a:lnTo>
                <a:close/>
                <a:moveTo>
                  <a:pt x="28" y="17"/>
                </a:moveTo>
                <a:cubicBezTo>
                  <a:pt x="28" y="19"/>
                  <a:pt x="27" y="19"/>
                  <a:pt x="27" y="19"/>
                </a:cubicBezTo>
                <a:cubicBezTo>
                  <a:pt x="26" y="19"/>
                  <a:pt x="26" y="19"/>
                  <a:pt x="26" y="17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0"/>
                  <a:pt x="27" y="10"/>
                </a:cubicBezTo>
                <a:cubicBezTo>
                  <a:pt x="27" y="10"/>
                  <a:pt x="28" y="11"/>
                  <a:pt x="28" y="12"/>
                </a:cubicBezTo>
                <a:lnTo>
                  <a:pt x="28" y="17"/>
                </a:lnTo>
                <a:close/>
                <a:moveTo>
                  <a:pt x="35" y="42"/>
                </a:moveTo>
                <a:cubicBezTo>
                  <a:pt x="35" y="43"/>
                  <a:pt x="35" y="44"/>
                  <a:pt x="35" y="45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6"/>
                  <a:pt x="31" y="46"/>
                  <a:pt x="30" y="45"/>
                </a:cubicBezTo>
                <a:cubicBezTo>
                  <a:pt x="30" y="46"/>
                  <a:pt x="30" y="46"/>
                  <a:pt x="30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28"/>
                  <a:pt x="28" y="28"/>
                  <a:pt x="28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34"/>
                  <a:pt x="30" y="34"/>
                  <a:pt x="30" y="34"/>
                </a:cubicBezTo>
                <a:cubicBezTo>
                  <a:pt x="31" y="33"/>
                  <a:pt x="32" y="33"/>
                  <a:pt x="33" y="33"/>
                </a:cubicBezTo>
                <a:cubicBezTo>
                  <a:pt x="34" y="33"/>
                  <a:pt x="34" y="33"/>
                  <a:pt x="35" y="34"/>
                </a:cubicBezTo>
                <a:cubicBezTo>
                  <a:pt x="35" y="35"/>
                  <a:pt x="35" y="35"/>
                  <a:pt x="35" y="37"/>
                </a:cubicBezTo>
                <a:lnTo>
                  <a:pt x="35" y="42"/>
                </a:lnTo>
                <a:close/>
                <a:moveTo>
                  <a:pt x="33" y="36"/>
                </a:moveTo>
                <a:cubicBezTo>
                  <a:pt x="33" y="35"/>
                  <a:pt x="32" y="35"/>
                  <a:pt x="32" y="35"/>
                </a:cubicBezTo>
                <a:cubicBezTo>
                  <a:pt x="31" y="35"/>
                  <a:pt x="31" y="35"/>
                  <a:pt x="30" y="35"/>
                </a:cubicBezTo>
                <a:cubicBezTo>
                  <a:pt x="30" y="43"/>
                  <a:pt x="30" y="43"/>
                  <a:pt x="30" y="43"/>
                </a:cubicBezTo>
                <a:cubicBezTo>
                  <a:pt x="31" y="44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lnTo>
                  <a:pt x="33" y="36"/>
                </a:lnTo>
                <a:close/>
                <a:moveTo>
                  <a:pt x="39" y="21"/>
                </a:moveTo>
                <a:cubicBezTo>
                  <a:pt x="39" y="8"/>
                  <a:pt x="39" y="8"/>
                  <a:pt x="39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7" y="18"/>
                  <a:pt x="37" y="18"/>
                  <a:pt x="37" y="18"/>
                </a:cubicBezTo>
                <a:cubicBezTo>
                  <a:pt x="36" y="19"/>
                  <a:pt x="36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8"/>
                  <a:pt x="35" y="18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20"/>
                  <a:pt x="32" y="20"/>
                </a:cubicBezTo>
                <a:cubicBezTo>
                  <a:pt x="33" y="21"/>
                  <a:pt x="33" y="21"/>
                  <a:pt x="34" y="21"/>
                </a:cubicBezTo>
                <a:cubicBezTo>
                  <a:pt x="35" y="21"/>
                  <a:pt x="36" y="21"/>
                  <a:pt x="37" y="20"/>
                </a:cubicBezTo>
                <a:cubicBezTo>
                  <a:pt x="37" y="21"/>
                  <a:pt x="37" y="21"/>
                  <a:pt x="37" y="21"/>
                </a:cubicBezTo>
                <a:lnTo>
                  <a:pt x="39" y="21"/>
                </a:lnTo>
                <a:close/>
                <a:moveTo>
                  <a:pt x="44" y="42"/>
                </a:moveTo>
                <a:cubicBezTo>
                  <a:pt x="44" y="42"/>
                  <a:pt x="44" y="43"/>
                  <a:pt x="44" y="43"/>
                </a:cubicBezTo>
                <a:cubicBezTo>
                  <a:pt x="44" y="44"/>
                  <a:pt x="44" y="44"/>
                  <a:pt x="43" y="45"/>
                </a:cubicBezTo>
                <a:cubicBezTo>
                  <a:pt x="43" y="46"/>
                  <a:pt x="42" y="46"/>
                  <a:pt x="40" y="46"/>
                </a:cubicBezTo>
                <a:cubicBezTo>
                  <a:pt x="39" y="46"/>
                  <a:pt x="38" y="46"/>
                  <a:pt x="38" y="45"/>
                </a:cubicBezTo>
                <a:cubicBezTo>
                  <a:pt x="37" y="44"/>
                  <a:pt x="37" y="43"/>
                  <a:pt x="37" y="42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6"/>
                  <a:pt x="37" y="35"/>
                  <a:pt x="37" y="34"/>
                </a:cubicBezTo>
                <a:cubicBezTo>
                  <a:pt x="38" y="33"/>
                  <a:pt x="39" y="33"/>
                  <a:pt x="40" y="33"/>
                </a:cubicBezTo>
                <a:cubicBezTo>
                  <a:pt x="42" y="33"/>
                  <a:pt x="42" y="33"/>
                  <a:pt x="43" y="34"/>
                </a:cubicBezTo>
                <a:cubicBezTo>
                  <a:pt x="44" y="35"/>
                  <a:pt x="44" y="36"/>
                  <a:pt x="44" y="37"/>
                </a:cubicBezTo>
                <a:cubicBezTo>
                  <a:pt x="44" y="40"/>
                  <a:pt x="44" y="40"/>
                  <a:pt x="44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39" y="42"/>
                  <a:pt x="39" y="42"/>
                  <a:pt x="39" y="42"/>
                </a:cubicBezTo>
                <a:cubicBezTo>
                  <a:pt x="39" y="43"/>
                  <a:pt x="40" y="44"/>
                  <a:pt x="40" y="44"/>
                </a:cubicBezTo>
                <a:cubicBezTo>
                  <a:pt x="41" y="44"/>
                  <a:pt x="41" y="44"/>
                  <a:pt x="41" y="43"/>
                </a:cubicBezTo>
                <a:cubicBezTo>
                  <a:pt x="41" y="43"/>
                  <a:pt x="41" y="42"/>
                  <a:pt x="41" y="41"/>
                </a:cubicBezTo>
                <a:cubicBezTo>
                  <a:pt x="44" y="41"/>
                  <a:pt x="44" y="41"/>
                  <a:pt x="44" y="41"/>
                </a:cubicBezTo>
                <a:lnTo>
                  <a:pt x="44" y="42"/>
                </a:lnTo>
                <a:close/>
                <a:moveTo>
                  <a:pt x="41" y="38"/>
                </a:moveTo>
                <a:cubicBezTo>
                  <a:pt x="41" y="37"/>
                  <a:pt x="41" y="37"/>
                  <a:pt x="41" y="37"/>
                </a:cubicBezTo>
                <a:cubicBezTo>
                  <a:pt x="41" y="35"/>
                  <a:pt x="41" y="35"/>
                  <a:pt x="40" y="35"/>
                </a:cubicBezTo>
                <a:cubicBezTo>
                  <a:pt x="40" y="35"/>
                  <a:pt x="39" y="35"/>
                  <a:pt x="39" y="37"/>
                </a:cubicBezTo>
                <a:cubicBezTo>
                  <a:pt x="39" y="38"/>
                  <a:pt x="39" y="38"/>
                  <a:pt x="39" y="38"/>
                </a:cubicBezTo>
                <a:lnTo>
                  <a:pt x="41" y="3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6" name="Freeform 178"/>
          <p:cNvSpPr>
            <a:spLocks noEditPoints="1"/>
          </p:cNvSpPr>
          <p:nvPr/>
        </p:nvSpPr>
        <p:spPr bwMode="auto">
          <a:xfrm>
            <a:off x="2497520" y="5341143"/>
            <a:ext cx="250825" cy="188913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7" name="Freeform 179"/>
          <p:cNvSpPr>
            <a:spLocks noEditPoints="1"/>
          </p:cNvSpPr>
          <p:nvPr/>
        </p:nvSpPr>
        <p:spPr bwMode="auto">
          <a:xfrm>
            <a:off x="2499107" y="3977481"/>
            <a:ext cx="188913" cy="153988"/>
          </a:xfrm>
          <a:custGeom>
            <a:avLst/>
            <a:gdLst/>
            <a:ahLst/>
            <a:cxnLst>
              <a:cxn ang="0">
                <a:pos x="55" y="7"/>
              </a:cxn>
              <a:cxn ang="0">
                <a:pos x="52" y="9"/>
              </a:cxn>
              <a:cxn ang="0">
                <a:pos x="2" y="9"/>
              </a:cxn>
              <a:cxn ang="0">
                <a:pos x="0" y="7"/>
              </a:cxn>
              <a:cxn ang="0">
                <a:pos x="0" y="2"/>
              </a:cxn>
              <a:cxn ang="0">
                <a:pos x="2" y="0"/>
              </a:cxn>
              <a:cxn ang="0">
                <a:pos x="52" y="0"/>
              </a:cxn>
              <a:cxn ang="0">
                <a:pos x="55" y="2"/>
              </a:cxn>
              <a:cxn ang="0">
                <a:pos x="55" y="7"/>
              </a:cxn>
              <a:cxn ang="0">
                <a:pos x="55" y="25"/>
              </a:cxn>
              <a:cxn ang="0">
                <a:pos x="52" y="27"/>
              </a:cxn>
              <a:cxn ang="0">
                <a:pos x="2" y="27"/>
              </a:cxn>
              <a:cxn ang="0">
                <a:pos x="0" y="25"/>
              </a:cxn>
              <a:cxn ang="0">
                <a:pos x="0" y="20"/>
              </a:cxn>
              <a:cxn ang="0">
                <a:pos x="2" y="18"/>
              </a:cxn>
              <a:cxn ang="0">
                <a:pos x="52" y="18"/>
              </a:cxn>
              <a:cxn ang="0">
                <a:pos x="55" y="20"/>
              </a:cxn>
              <a:cxn ang="0">
                <a:pos x="55" y="25"/>
              </a:cxn>
              <a:cxn ang="0">
                <a:pos x="55" y="43"/>
              </a:cxn>
              <a:cxn ang="0">
                <a:pos x="52" y="45"/>
              </a:cxn>
              <a:cxn ang="0">
                <a:pos x="2" y="45"/>
              </a:cxn>
              <a:cxn ang="0">
                <a:pos x="0" y="43"/>
              </a:cxn>
              <a:cxn ang="0">
                <a:pos x="0" y="39"/>
              </a:cxn>
              <a:cxn ang="0">
                <a:pos x="2" y="36"/>
              </a:cxn>
              <a:cxn ang="0">
                <a:pos x="52" y="36"/>
              </a:cxn>
              <a:cxn ang="0">
                <a:pos x="55" y="39"/>
              </a:cxn>
              <a:cxn ang="0">
                <a:pos x="55" y="43"/>
              </a:cxn>
            </a:cxnLst>
            <a:rect l="0" t="0" r="r" b="b"/>
            <a:pathLst>
              <a:path w="55" h="45">
                <a:moveTo>
                  <a:pt x="55" y="7"/>
                </a:moveTo>
                <a:cubicBezTo>
                  <a:pt x="55" y="8"/>
                  <a:pt x="54" y="9"/>
                  <a:pt x="52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7"/>
                </a:lnTo>
                <a:close/>
                <a:moveTo>
                  <a:pt x="55" y="25"/>
                </a:moveTo>
                <a:cubicBezTo>
                  <a:pt x="55" y="26"/>
                  <a:pt x="54" y="27"/>
                  <a:pt x="5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8"/>
                  <a:pt x="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4" y="18"/>
                  <a:pt x="55" y="19"/>
                  <a:pt x="55" y="20"/>
                </a:cubicBezTo>
                <a:lnTo>
                  <a:pt x="55" y="25"/>
                </a:lnTo>
                <a:close/>
                <a:moveTo>
                  <a:pt x="55" y="43"/>
                </a:moveTo>
                <a:cubicBezTo>
                  <a:pt x="55" y="44"/>
                  <a:pt x="54" y="45"/>
                  <a:pt x="52" y="45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5"/>
                  <a:pt x="0" y="44"/>
                  <a:pt x="0" y="43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7"/>
                  <a:pt x="1" y="36"/>
                  <a:pt x="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5" y="37"/>
                  <a:pt x="55" y="39"/>
                </a:cubicBezTo>
                <a:lnTo>
                  <a:pt x="55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2434107" cy="695459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</a:ln>
        </p:spPr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图标大赠送</a:t>
            </a:r>
            <a:endParaRPr lang="zh-CN" altLang="en-US" sz="24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20530" y="5986530"/>
            <a:ext cx="871470" cy="871470"/>
          </a:xfrm>
          <a:prstGeom prst="rect">
            <a:avLst/>
          </a:prstGeom>
          <a:solidFill>
            <a:srgbClr val="0070C0"/>
          </a:solidFill>
          <a:ln w="63500" cap="flat" cmpd="sng">
            <a:noFill/>
            <a:miter lim="800000"/>
          </a:ln>
        </p:spPr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Arail" charset="0"/>
                <a:ea typeface="Arail" charset="0"/>
                <a:cs typeface="Arail" charset="0"/>
              </a:rPr>
              <a:t>默</a:t>
            </a:r>
            <a:endParaRPr lang="zh-CN" altLang="en-US" sz="3200" dirty="0">
              <a:solidFill>
                <a:srgbClr val="FFFFFF"/>
              </a:solidFill>
              <a:latin typeface="Arail" charset="0"/>
              <a:ea typeface="Arail" charset="0"/>
              <a:cs typeface="Arail" charset="0"/>
            </a:endParaRP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2514601" y="1955006"/>
            <a:ext cx="193675" cy="247650"/>
          </a:xfrm>
          <a:custGeom>
            <a:avLst/>
            <a:gdLst/>
            <a:ahLst/>
            <a:cxnLst>
              <a:cxn ang="0">
                <a:pos x="47" y="71"/>
              </a:cxn>
              <a:cxn ang="0">
                <a:pos x="47" y="72"/>
              </a:cxn>
              <a:cxn ang="0">
                <a:pos x="47" y="72"/>
              </a:cxn>
              <a:cxn ang="0">
                <a:pos x="1" y="72"/>
              </a:cxn>
              <a:cxn ang="0">
                <a:pos x="0" y="72"/>
              </a:cxn>
              <a:cxn ang="0">
                <a:pos x="0" y="72"/>
              </a:cxn>
              <a:cxn ang="0">
                <a:pos x="0" y="43"/>
              </a:cxn>
              <a:cxn ang="0">
                <a:pos x="5" y="43"/>
              </a:cxn>
              <a:cxn ang="0">
                <a:pos x="5" y="68"/>
              </a:cxn>
              <a:cxn ang="0">
                <a:pos x="42" y="68"/>
              </a:cxn>
              <a:cxn ang="0">
                <a:pos x="42" y="43"/>
              </a:cxn>
              <a:cxn ang="0">
                <a:pos x="47" y="43"/>
              </a:cxn>
              <a:cxn ang="0">
                <a:pos x="47" y="71"/>
              </a:cxn>
              <a:cxn ang="0">
                <a:pos x="37" y="63"/>
              </a:cxn>
              <a:cxn ang="0">
                <a:pos x="9" y="63"/>
              </a:cxn>
              <a:cxn ang="0">
                <a:pos x="9" y="57"/>
              </a:cxn>
              <a:cxn ang="0">
                <a:pos x="37" y="57"/>
              </a:cxn>
              <a:cxn ang="0">
                <a:pos x="37" y="63"/>
              </a:cxn>
              <a:cxn ang="0">
                <a:pos x="38" y="49"/>
              </a:cxn>
              <a:cxn ang="0">
                <a:pos x="37" y="55"/>
              </a:cxn>
              <a:cxn ang="0">
                <a:pos x="9" y="52"/>
              </a:cxn>
              <a:cxn ang="0">
                <a:pos x="9" y="46"/>
              </a:cxn>
              <a:cxn ang="0">
                <a:pos x="38" y="49"/>
              </a:cxn>
              <a:cxn ang="0">
                <a:pos x="40" y="41"/>
              </a:cxn>
              <a:cxn ang="0">
                <a:pos x="38" y="47"/>
              </a:cxn>
              <a:cxn ang="0">
                <a:pos x="11" y="39"/>
              </a:cxn>
              <a:cxn ang="0">
                <a:pos x="12" y="34"/>
              </a:cxn>
              <a:cxn ang="0">
                <a:pos x="40" y="41"/>
              </a:cxn>
              <a:cxn ang="0">
                <a:pos x="43" y="34"/>
              </a:cxn>
              <a:cxn ang="0">
                <a:pos x="40" y="39"/>
              </a:cxn>
              <a:cxn ang="0">
                <a:pos x="16" y="25"/>
              </a:cxn>
              <a:cxn ang="0">
                <a:pos x="19" y="20"/>
              </a:cxn>
              <a:cxn ang="0">
                <a:pos x="43" y="34"/>
              </a:cxn>
              <a:cxn ang="0">
                <a:pos x="49" y="30"/>
              </a:cxn>
              <a:cxn ang="0">
                <a:pos x="44" y="33"/>
              </a:cxn>
              <a:cxn ang="0">
                <a:pos x="28" y="10"/>
              </a:cxn>
              <a:cxn ang="0">
                <a:pos x="33" y="6"/>
              </a:cxn>
              <a:cxn ang="0">
                <a:pos x="49" y="30"/>
              </a:cxn>
              <a:cxn ang="0">
                <a:pos x="56" y="28"/>
              </a:cxn>
              <a:cxn ang="0">
                <a:pos x="50" y="29"/>
              </a:cxn>
              <a:cxn ang="0">
                <a:pos x="45" y="1"/>
              </a:cxn>
              <a:cxn ang="0">
                <a:pos x="51" y="0"/>
              </a:cxn>
              <a:cxn ang="0">
                <a:pos x="56" y="28"/>
              </a:cxn>
            </a:cxnLst>
            <a:rect l="0" t="0" r="r" b="b"/>
            <a:pathLst>
              <a:path w="56" h="72">
                <a:moveTo>
                  <a:pt x="47" y="71"/>
                </a:moveTo>
                <a:cubicBezTo>
                  <a:pt x="47" y="72"/>
                  <a:pt x="47" y="72"/>
                  <a:pt x="47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43"/>
                  <a:pt x="0" y="43"/>
                  <a:pt x="0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5" y="68"/>
                  <a:pt x="5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43"/>
                  <a:pt x="42" y="43"/>
                  <a:pt x="42" y="43"/>
                </a:cubicBezTo>
                <a:cubicBezTo>
                  <a:pt x="47" y="43"/>
                  <a:pt x="47" y="43"/>
                  <a:pt x="47" y="43"/>
                </a:cubicBezTo>
                <a:lnTo>
                  <a:pt x="47" y="71"/>
                </a:lnTo>
                <a:close/>
                <a:moveTo>
                  <a:pt x="37" y="63"/>
                </a:moveTo>
                <a:cubicBezTo>
                  <a:pt x="9" y="63"/>
                  <a:pt x="9" y="63"/>
                  <a:pt x="9" y="63"/>
                </a:cubicBezTo>
                <a:cubicBezTo>
                  <a:pt x="9" y="57"/>
                  <a:pt x="9" y="57"/>
                  <a:pt x="9" y="57"/>
                </a:cubicBezTo>
                <a:cubicBezTo>
                  <a:pt x="37" y="57"/>
                  <a:pt x="37" y="57"/>
                  <a:pt x="37" y="57"/>
                </a:cubicBezTo>
                <a:lnTo>
                  <a:pt x="37" y="63"/>
                </a:lnTo>
                <a:close/>
                <a:moveTo>
                  <a:pt x="38" y="49"/>
                </a:moveTo>
                <a:cubicBezTo>
                  <a:pt x="37" y="55"/>
                  <a:pt x="37" y="55"/>
                  <a:pt x="37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46"/>
                  <a:pt x="9" y="46"/>
                  <a:pt x="9" y="46"/>
                </a:cubicBezTo>
                <a:lnTo>
                  <a:pt x="38" y="49"/>
                </a:lnTo>
                <a:close/>
                <a:moveTo>
                  <a:pt x="40" y="41"/>
                </a:moveTo>
                <a:cubicBezTo>
                  <a:pt x="38" y="47"/>
                  <a:pt x="38" y="47"/>
                  <a:pt x="38" y="47"/>
                </a:cubicBezTo>
                <a:cubicBezTo>
                  <a:pt x="11" y="39"/>
                  <a:pt x="11" y="39"/>
                  <a:pt x="11" y="39"/>
                </a:cubicBezTo>
                <a:cubicBezTo>
                  <a:pt x="12" y="34"/>
                  <a:pt x="12" y="34"/>
                  <a:pt x="12" y="34"/>
                </a:cubicBezTo>
                <a:lnTo>
                  <a:pt x="40" y="41"/>
                </a:lnTo>
                <a:close/>
                <a:moveTo>
                  <a:pt x="43" y="34"/>
                </a:moveTo>
                <a:cubicBezTo>
                  <a:pt x="40" y="39"/>
                  <a:pt x="40" y="39"/>
                  <a:pt x="40" y="39"/>
                </a:cubicBezTo>
                <a:cubicBezTo>
                  <a:pt x="16" y="25"/>
                  <a:pt x="16" y="25"/>
                  <a:pt x="16" y="25"/>
                </a:cubicBezTo>
                <a:cubicBezTo>
                  <a:pt x="19" y="20"/>
                  <a:pt x="19" y="20"/>
                  <a:pt x="19" y="20"/>
                </a:cubicBezTo>
                <a:lnTo>
                  <a:pt x="43" y="34"/>
                </a:lnTo>
                <a:close/>
                <a:moveTo>
                  <a:pt x="49" y="30"/>
                </a:moveTo>
                <a:cubicBezTo>
                  <a:pt x="44" y="33"/>
                  <a:pt x="44" y="33"/>
                  <a:pt x="44" y="33"/>
                </a:cubicBezTo>
                <a:cubicBezTo>
                  <a:pt x="28" y="10"/>
                  <a:pt x="28" y="10"/>
                  <a:pt x="28" y="10"/>
                </a:cubicBezTo>
                <a:cubicBezTo>
                  <a:pt x="33" y="6"/>
                  <a:pt x="33" y="6"/>
                  <a:pt x="33" y="6"/>
                </a:cubicBezTo>
                <a:lnTo>
                  <a:pt x="49" y="30"/>
                </a:lnTo>
                <a:close/>
                <a:moveTo>
                  <a:pt x="56" y="28"/>
                </a:moveTo>
                <a:cubicBezTo>
                  <a:pt x="50" y="29"/>
                  <a:pt x="50" y="29"/>
                  <a:pt x="50" y="29"/>
                </a:cubicBezTo>
                <a:cubicBezTo>
                  <a:pt x="45" y="1"/>
                  <a:pt x="45" y="1"/>
                  <a:pt x="45" y="1"/>
                </a:cubicBezTo>
                <a:cubicBezTo>
                  <a:pt x="51" y="0"/>
                  <a:pt x="51" y="0"/>
                  <a:pt x="51" y="0"/>
                </a:cubicBezTo>
                <a:lnTo>
                  <a:pt x="56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" name="Freeform 8"/>
          <p:cNvSpPr>
            <a:spLocks noEditPoints="1"/>
          </p:cNvSpPr>
          <p:nvPr/>
        </p:nvSpPr>
        <p:spPr bwMode="auto">
          <a:xfrm>
            <a:off x="3006726" y="1961356"/>
            <a:ext cx="233363" cy="217488"/>
          </a:xfrm>
          <a:custGeom>
            <a:avLst/>
            <a:gdLst/>
            <a:ahLst/>
            <a:cxnLst>
              <a:cxn ang="0">
                <a:pos x="52" y="40"/>
              </a:cxn>
              <a:cxn ang="0">
                <a:pos x="55" y="61"/>
              </a:cxn>
              <a:cxn ang="0">
                <a:pos x="54" y="63"/>
              </a:cxn>
              <a:cxn ang="0">
                <a:pos x="52" y="63"/>
              </a:cxn>
              <a:cxn ang="0">
                <a:pos x="34" y="53"/>
              </a:cxn>
              <a:cxn ang="0">
                <a:pos x="16" y="63"/>
              </a:cxn>
              <a:cxn ang="0">
                <a:pos x="15" y="63"/>
              </a:cxn>
              <a:cxn ang="0">
                <a:pos x="13" y="61"/>
              </a:cxn>
              <a:cxn ang="0">
                <a:pos x="16" y="40"/>
              </a:cxn>
              <a:cxn ang="0">
                <a:pos x="2" y="26"/>
              </a:cxn>
              <a:cxn ang="0">
                <a:pos x="3" y="22"/>
              </a:cxn>
              <a:cxn ang="0">
                <a:pos x="23" y="20"/>
              </a:cxn>
              <a:cxn ang="0">
                <a:pos x="32" y="1"/>
              </a:cxn>
              <a:cxn ang="0">
                <a:pos x="34" y="0"/>
              </a:cxn>
              <a:cxn ang="0">
                <a:pos x="36" y="1"/>
              </a:cxn>
              <a:cxn ang="0">
                <a:pos x="45" y="20"/>
              </a:cxn>
              <a:cxn ang="0">
                <a:pos x="65" y="22"/>
              </a:cxn>
              <a:cxn ang="0">
                <a:pos x="67" y="26"/>
              </a:cxn>
              <a:cxn ang="0">
                <a:pos x="52" y="40"/>
              </a:cxn>
              <a:cxn ang="0">
                <a:pos x="59" y="27"/>
              </a:cxn>
              <a:cxn ang="0">
                <a:pos x="44" y="25"/>
              </a:cxn>
              <a:cxn ang="0">
                <a:pos x="42" y="24"/>
              </a:cxn>
              <a:cxn ang="0">
                <a:pos x="41" y="22"/>
              </a:cxn>
              <a:cxn ang="0">
                <a:pos x="34" y="9"/>
              </a:cxn>
              <a:cxn ang="0">
                <a:pos x="34" y="48"/>
              </a:cxn>
              <a:cxn ang="0">
                <a:pos x="37" y="49"/>
              </a:cxn>
              <a:cxn ang="0">
                <a:pos x="49" y="56"/>
              </a:cxn>
              <a:cxn ang="0">
                <a:pos x="47" y="41"/>
              </a:cxn>
              <a:cxn ang="0">
                <a:pos x="46" y="39"/>
              </a:cxn>
              <a:cxn ang="0">
                <a:pos x="48" y="37"/>
              </a:cxn>
              <a:cxn ang="0">
                <a:pos x="59" y="27"/>
              </a:cxn>
            </a:cxnLst>
            <a:rect l="0" t="0" r="r" b="b"/>
            <a:pathLst>
              <a:path w="68" h="63">
                <a:moveTo>
                  <a:pt x="52" y="40"/>
                </a:moveTo>
                <a:cubicBezTo>
                  <a:pt x="55" y="61"/>
                  <a:pt x="55" y="61"/>
                  <a:pt x="55" y="61"/>
                </a:cubicBezTo>
                <a:cubicBezTo>
                  <a:pt x="56" y="62"/>
                  <a:pt x="55" y="63"/>
                  <a:pt x="54" y="63"/>
                </a:cubicBezTo>
                <a:cubicBezTo>
                  <a:pt x="53" y="63"/>
                  <a:pt x="53" y="63"/>
                  <a:pt x="52" y="63"/>
                </a:cubicBezTo>
                <a:cubicBezTo>
                  <a:pt x="34" y="53"/>
                  <a:pt x="34" y="53"/>
                  <a:pt x="34" y="5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5" y="63"/>
                  <a:pt x="15" y="63"/>
                </a:cubicBezTo>
                <a:cubicBezTo>
                  <a:pt x="13" y="63"/>
                  <a:pt x="13" y="62"/>
                  <a:pt x="13" y="61"/>
                </a:cubicBezTo>
                <a:cubicBezTo>
                  <a:pt x="16" y="40"/>
                  <a:pt x="16" y="40"/>
                  <a:pt x="16" y="40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4"/>
                  <a:pt x="1" y="23"/>
                  <a:pt x="3" y="22"/>
                </a:cubicBezTo>
                <a:cubicBezTo>
                  <a:pt x="23" y="20"/>
                  <a:pt x="23" y="20"/>
                  <a:pt x="23" y="20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0"/>
                  <a:pt x="33" y="0"/>
                  <a:pt x="34" y="0"/>
                </a:cubicBezTo>
                <a:cubicBezTo>
                  <a:pt x="35" y="0"/>
                  <a:pt x="36" y="0"/>
                  <a:pt x="36" y="1"/>
                </a:cubicBezTo>
                <a:cubicBezTo>
                  <a:pt x="45" y="20"/>
                  <a:pt x="45" y="20"/>
                  <a:pt x="45" y="20"/>
                </a:cubicBezTo>
                <a:cubicBezTo>
                  <a:pt x="65" y="22"/>
                  <a:pt x="65" y="22"/>
                  <a:pt x="65" y="22"/>
                </a:cubicBezTo>
                <a:cubicBezTo>
                  <a:pt x="68" y="23"/>
                  <a:pt x="68" y="24"/>
                  <a:pt x="67" y="26"/>
                </a:cubicBezTo>
                <a:lnTo>
                  <a:pt x="52" y="40"/>
                </a:lnTo>
                <a:close/>
                <a:moveTo>
                  <a:pt x="59" y="27"/>
                </a:moveTo>
                <a:cubicBezTo>
                  <a:pt x="44" y="25"/>
                  <a:pt x="44" y="25"/>
                  <a:pt x="44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1" y="22"/>
                  <a:pt x="41" y="22"/>
                  <a:pt x="41" y="22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48"/>
                  <a:pt x="34" y="48"/>
                  <a:pt x="34" y="48"/>
                </a:cubicBezTo>
                <a:cubicBezTo>
                  <a:pt x="37" y="49"/>
                  <a:pt x="37" y="49"/>
                  <a:pt x="37" y="49"/>
                </a:cubicBezTo>
                <a:cubicBezTo>
                  <a:pt x="49" y="56"/>
                  <a:pt x="49" y="56"/>
                  <a:pt x="49" y="56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39"/>
                  <a:pt x="46" y="39"/>
                  <a:pt x="46" y="39"/>
                </a:cubicBezTo>
                <a:cubicBezTo>
                  <a:pt x="48" y="37"/>
                  <a:pt x="48" y="37"/>
                  <a:pt x="48" y="37"/>
                </a:cubicBezTo>
                <a:lnTo>
                  <a:pt x="59" y="2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Freeform 9"/>
          <p:cNvSpPr>
            <a:spLocks noEditPoints="1"/>
          </p:cNvSpPr>
          <p:nvPr/>
        </p:nvSpPr>
        <p:spPr bwMode="auto">
          <a:xfrm>
            <a:off x="3505201" y="1972469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44"/>
              </a:cxn>
              <a:cxn ang="0">
                <a:pos x="7" y="47"/>
              </a:cxn>
              <a:cxn ang="0">
                <a:pos x="17" y="56"/>
              </a:cxn>
              <a:cxn ang="0">
                <a:pos x="28" y="46"/>
              </a:cxn>
              <a:cxn ang="0">
                <a:pos x="42" y="36"/>
              </a:cxn>
              <a:cxn ang="0">
                <a:pos x="56" y="21"/>
              </a:cxn>
              <a:cxn ang="0">
                <a:pos x="42" y="7"/>
              </a:cxn>
              <a:cxn ang="0">
                <a:pos x="27" y="21"/>
              </a:cxn>
              <a:cxn ang="0">
                <a:pos x="18" y="34"/>
              </a:cxn>
              <a:cxn ang="0">
                <a:pos x="17" y="34"/>
              </a:cxn>
              <a:cxn ang="0">
                <a:pos x="12" y="36"/>
              </a:cxn>
              <a:cxn ang="0">
                <a:pos x="0" y="3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17" y="53"/>
              </a:cxn>
              <a:cxn ang="0">
                <a:pos x="10" y="49"/>
              </a:cxn>
              <a:cxn ang="0">
                <a:pos x="14" y="50"/>
              </a:cxn>
              <a:cxn ang="0">
                <a:pos x="22" y="47"/>
              </a:cxn>
              <a:cxn ang="0">
                <a:pos x="19" y="38"/>
              </a:cxn>
              <a:cxn ang="0">
                <a:pos x="16" y="37"/>
              </a:cxn>
              <a:cxn ang="0">
                <a:pos x="17" y="37"/>
              </a:cxn>
              <a:cxn ang="0">
                <a:pos x="25" y="45"/>
              </a:cxn>
              <a:cxn ang="0">
                <a:pos x="17" y="53"/>
              </a:cxn>
              <a:cxn ang="0">
                <a:pos x="42" y="31"/>
              </a:cxn>
              <a:cxn ang="0">
                <a:pos x="32" y="21"/>
              </a:cxn>
              <a:cxn ang="0">
                <a:pos x="42" y="12"/>
              </a:cxn>
              <a:cxn ang="0">
                <a:pos x="52" y="21"/>
              </a:cxn>
              <a:cxn ang="0">
                <a:pos x="42" y="31"/>
              </a:cxn>
              <a:cxn ang="0">
                <a:pos x="42" y="14"/>
              </a:cxn>
              <a:cxn ang="0">
                <a:pos x="34" y="21"/>
              </a:cxn>
              <a:cxn ang="0">
                <a:pos x="42" y="29"/>
              </a:cxn>
              <a:cxn ang="0">
                <a:pos x="50" y="21"/>
              </a:cxn>
              <a:cxn ang="0">
                <a:pos x="42" y="14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44"/>
                  <a:pt x="0" y="44"/>
                  <a:pt x="0" y="44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52"/>
                  <a:pt x="12" y="56"/>
                  <a:pt x="17" y="56"/>
                </a:cubicBezTo>
                <a:cubicBezTo>
                  <a:pt x="23" y="56"/>
                  <a:pt x="27" y="51"/>
                  <a:pt x="28" y="46"/>
                </a:cubicBezTo>
                <a:cubicBezTo>
                  <a:pt x="42" y="36"/>
                  <a:pt x="42" y="36"/>
                  <a:pt x="42" y="36"/>
                </a:cubicBezTo>
                <a:cubicBezTo>
                  <a:pt x="50" y="36"/>
                  <a:pt x="56" y="29"/>
                  <a:pt x="56" y="21"/>
                </a:cubicBezTo>
                <a:cubicBezTo>
                  <a:pt x="56" y="13"/>
                  <a:pt x="50" y="7"/>
                  <a:pt x="42" y="7"/>
                </a:cubicBezTo>
                <a:cubicBezTo>
                  <a:pt x="34" y="7"/>
                  <a:pt x="27" y="13"/>
                  <a:pt x="27" y="21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4"/>
                  <a:pt x="18" y="34"/>
                  <a:pt x="17" y="34"/>
                </a:cubicBezTo>
                <a:cubicBezTo>
                  <a:pt x="15" y="34"/>
                  <a:pt x="13" y="35"/>
                  <a:pt x="12" y="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17" y="53"/>
                </a:moveTo>
                <a:cubicBezTo>
                  <a:pt x="14" y="53"/>
                  <a:pt x="11" y="51"/>
                  <a:pt x="10" y="49"/>
                </a:cubicBezTo>
                <a:cubicBezTo>
                  <a:pt x="11" y="49"/>
                  <a:pt x="13" y="50"/>
                  <a:pt x="14" y="50"/>
                </a:cubicBezTo>
                <a:cubicBezTo>
                  <a:pt x="17" y="51"/>
                  <a:pt x="21" y="50"/>
                  <a:pt x="22" y="47"/>
                </a:cubicBezTo>
                <a:cubicBezTo>
                  <a:pt x="24" y="43"/>
                  <a:pt x="22" y="40"/>
                  <a:pt x="19" y="38"/>
                </a:cubicBezTo>
                <a:cubicBezTo>
                  <a:pt x="16" y="37"/>
                  <a:pt x="16" y="37"/>
                  <a:pt x="16" y="37"/>
                </a:cubicBezTo>
                <a:cubicBezTo>
                  <a:pt x="16" y="37"/>
                  <a:pt x="17" y="37"/>
                  <a:pt x="17" y="37"/>
                </a:cubicBezTo>
                <a:cubicBezTo>
                  <a:pt x="22" y="37"/>
                  <a:pt x="25" y="40"/>
                  <a:pt x="25" y="45"/>
                </a:cubicBezTo>
                <a:cubicBezTo>
                  <a:pt x="25" y="49"/>
                  <a:pt x="22" y="53"/>
                  <a:pt x="17" y="53"/>
                </a:cubicBezTo>
                <a:close/>
                <a:moveTo>
                  <a:pt x="42" y="31"/>
                </a:moveTo>
                <a:cubicBezTo>
                  <a:pt x="36" y="31"/>
                  <a:pt x="32" y="27"/>
                  <a:pt x="32" y="21"/>
                </a:cubicBezTo>
                <a:cubicBezTo>
                  <a:pt x="32" y="16"/>
                  <a:pt x="36" y="12"/>
                  <a:pt x="42" y="12"/>
                </a:cubicBezTo>
                <a:cubicBezTo>
                  <a:pt x="47" y="12"/>
                  <a:pt x="52" y="16"/>
                  <a:pt x="52" y="21"/>
                </a:cubicBezTo>
                <a:cubicBezTo>
                  <a:pt x="52" y="27"/>
                  <a:pt x="47" y="31"/>
                  <a:pt x="42" y="31"/>
                </a:cubicBezTo>
                <a:close/>
                <a:moveTo>
                  <a:pt x="42" y="14"/>
                </a:moveTo>
                <a:cubicBezTo>
                  <a:pt x="38" y="14"/>
                  <a:pt x="34" y="17"/>
                  <a:pt x="34" y="21"/>
                </a:cubicBezTo>
                <a:cubicBezTo>
                  <a:pt x="34" y="26"/>
                  <a:pt x="38" y="29"/>
                  <a:pt x="42" y="29"/>
                </a:cubicBezTo>
                <a:cubicBezTo>
                  <a:pt x="46" y="29"/>
                  <a:pt x="50" y="26"/>
                  <a:pt x="50" y="21"/>
                </a:cubicBezTo>
                <a:cubicBezTo>
                  <a:pt x="50" y="17"/>
                  <a:pt x="46" y="14"/>
                  <a:pt x="42" y="1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Freeform 10"/>
          <p:cNvSpPr/>
          <p:nvPr/>
        </p:nvSpPr>
        <p:spPr bwMode="auto">
          <a:xfrm>
            <a:off x="4000501" y="1972469"/>
            <a:ext cx="212725" cy="212725"/>
          </a:xfrm>
          <a:custGeom>
            <a:avLst/>
            <a:gdLst/>
            <a:ahLst/>
            <a:cxnLst>
              <a:cxn ang="0">
                <a:pos x="62" y="60"/>
              </a:cxn>
              <a:cxn ang="0">
                <a:pos x="60" y="62"/>
              </a:cxn>
              <a:cxn ang="0">
                <a:pos x="3" y="62"/>
              </a:cxn>
              <a:cxn ang="0">
                <a:pos x="0" y="60"/>
              </a:cxn>
              <a:cxn ang="0">
                <a:pos x="0" y="3"/>
              </a:cxn>
              <a:cxn ang="0">
                <a:pos x="3" y="0"/>
              </a:cxn>
              <a:cxn ang="0">
                <a:pos x="60" y="0"/>
              </a:cxn>
              <a:cxn ang="0">
                <a:pos x="62" y="3"/>
              </a:cxn>
              <a:cxn ang="0">
                <a:pos x="62" y="60"/>
              </a:cxn>
            </a:cxnLst>
            <a:rect l="0" t="0" r="r" b="b"/>
            <a:pathLst>
              <a:path w="62" h="62">
                <a:moveTo>
                  <a:pt x="62" y="60"/>
                </a:moveTo>
                <a:cubicBezTo>
                  <a:pt x="62" y="61"/>
                  <a:pt x="61" y="62"/>
                  <a:pt x="60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2" y="62"/>
                  <a:pt x="0" y="61"/>
                  <a:pt x="0" y="60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1" y="0"/>
                  <a:pt x="62" y="2"/>
                  <a:pt x="62" y="3"/>
                </a:cubicBezTo>
                <a:lnTo>
                  <a:pt x="62" y="6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Freeform 11"/>
          <p:cNvSpPr>
            <a:spLocks noEditPoints="1"/>
          </p:cNvSpPr>
          <p:nvPr/>
        </p:nvSpPr>
        <p:spPr bwMode="auto">
          <a:xfrm>
            <a:off x="4494213" y="2043906"/>
            <a:ext cx="209550" cy="158750"/>
          </a:xfrm>
          <a:custGeom>
            <a:avLst/>
            <a:gdLst/>
            <a:ahLst/>
            <a:cxnLst>
              <a:cxn ang="0">
                <a:pos x="36" y="36"/>
              </a:cxn>
              <a:cxn ang="0">
                <a:pos x="26" y="36"/>
              </a:cxn>
              <a:cxn ang="0">
                <a:pos x="19" y="26"/>
              </a:cxn>
              <a:cxn ang="0">
                <a:pos x="18" y="24"/>
              </a:cxn>
              <a:cxn ang="0">
                <a:pos x="18" y="23"/>
              </a:cxn>
              <a:cxn ang="0">
                <a:pos x="18" y="23"/>
              </a:cxn>
              <a:cxn ang="0">
                <a:pos x="18" y="24"/>
              </a:cxn>
              <a:cxn ang="0">
                <a:pos x="17" y="26"/>
              </a:cxn>
              <a:cxn ang="0">
                <a:pos x="10" y="36"/>
              </a:cxn>
              <a:cxn ang="0">
                <a:pos x="0" y="36"/>
              </a:cxn>
              <a:cxn ang="0">
                <a:pos x="0" y="29"/>
              </a:cxn>
              <a:cxn ang="0">
                <a:pos x="5" y="29"/>
              </a:cxn>
              <a:cxn ang="0">
                <a:pos x="13" y="18"/>
              </a:cxn>
              <a:cxn ang="0">
                <a:pos x="6" y="7"/>
              </a:cxn>
              <a:cxn ang="0">
                <a:pos x="0" y="7"/>
              </a:cxn>
              <a:cxn ang="0">
                <a:pos x="0" y="0"/>
              </a:cxn>
              <a:cxn ang="0">
                <a:pos x="11" y="0"/>
              </a:cxn>
              <a:cxn ang="0">
                <a:pos x="17" y="9"/>
              </a:cxn>
              <a:cxn ang="0">
                <a:pos x="18" y="11"/>
              </a:cxn>
              <a:cxn ang="0">
                <a:pos x="18" y="12"/>
              </a:cxn>
              <a:cxn ang="0">
                <a:pos x="18" y="12"/>
              </a:cxn>
              <a:cxn ang="0">
                <a:pos x="19" y="11"/>
              </a:cxn>
              <a:cxn ang="0">
                <a:pos x="20" y="9"/>
              </a:cxn>
              <a:cxn ang="0">
                <a:pos x="25" y="0"/>
              </a:cxn>
              <a:cxn ang="0">
                <a:pos x="36" y="0"/>
              </a:cxn>
              <a:cxn ang="0">
                <a:pos x="36" y="7"/>
              </a:cxn>
              <a:cxn ang="0">
                <a:pos x="31" y="7"/>
              </a:cxn>
              <a:cxn ang="0">
                <a:pos x="23" y="17"/>
              </a:cxn>
              <a:cxn ang="0">
                <a:pos x="31" y="29"/>
              </a:cxn>
              <a:cxn ang="0">
                <a:pos x="36" y="29"/>
              </a:cxn>
              <a:cxn ang="0">
                <a:pos x="36" y="36"/>
              </a:cxn>
              <a:cxn ang="0">
                <a:pos x="61" y="46"/>
              </a:cxn>
              <a:cxn ang="0">
                <a:pos x="41" y="46"/>
              </a:cxn>
              <a:cxn ang="0">
                <a:pos x="41" y="45"/>
              </a:cxn>
              <a:cxn ang="0">
                <a:pos x="41" y="43"/>
              </a:cxn>
              <a:cxn ang="0">
                <a:pos x="55" y="26"/>
              </a:cxn>
              <a:cxn ang="0">
                <a:pos x="51" y="22"/>
              </a:cxn>
              <a:cxn ang="0">
                <a:pos x="47" y="24"/>
              </a:cxn>
              <a:cxn ang="0">
                <a:pos x="45" y="25"/>
              </a:cxn>
              <a:cxn ang="0">
                <a:pos x="41" y="22"/>
              </a:cxn>
              <a:cxn ang="0">
                <a:pos x="44" y="19"/>
              </a:cxn>
              <a:cxn ang="0">
                <a:pos x="51" y="16"/>
              </a:cxn>
              <a:cxn ang="0">
                <a:pos x="61" y="25"/>
              </a:cxn>
              <a:cxn ang="0">
                <a:pos x="47" y="41"/>
              </a:cxn>
              <a:cxn ang="0">
                <a:pos x="56" y="41"/>
              </a:cxn>
              <a:cxn ang="0">
                <a:pos x="56" y="38"/>
              </a:cxn>
              <a:cxn ang="0">
                <a:pos x="61" y="38"/>
              </a:cxn>
              <a:cxn ang="0">
                <a:pos x="61" y="46"/>
              </a:cxn>
            </a:cxnLst>
            <a:rect l="0" t="0" r="r" b="b"/>
            <a:pathLst>
              <a:path w="61" h="46">
                <a:moveTo>
                  <a:pt x="36" y="36"/>
                </a:moveTo>
                <a:cubicBezTo>
                  <a:pt x="26" y="36"/>
                  <a:pt x="26" y="36"/>
                  <a:pt x="26" y="36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4"/>
                  <a:pt x="18" y="24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4"/>
                  <a:pt x="18" y="24"/>
                  <a:pt x="18" y="24"/>
                </a:cubicBezTo>
                <a:cubicBezTo>
                  <a:pt x="17" y="25"/>
                  <a:pt x="17" y="25"/>
                  <a:pt x="17" y="26"/>
                </a:cubicBezTo>
                <a:cubicBezTo>
                  <a:pt x="10" y="36"/>
                  <a:pt x="10" y="36"/>
                  <a:pt x="10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13" y="18"/>
                  <a:pt x="13" y="18"/>
                  <a:pt x="13" y="18"/>
                </a:cubicBezTo>
                <a:cubicBezTo>
                  <a:pt x="6" y="7"/>
                  <a:pt x="6" y="7"/>
                  <a:pt x="6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7" y="9"/>
                  <a:pt x="17" y="9"/>
                  <a:pt x="17" y="9"/>
                </a:cubicBezTo>
                <a:cubicBezTo>
                  <a:pt x="17" y="10"/>
                  <a:pt x="17" y="10"/>
                  <a:pt x="18" y="11"/>
                </a:cubicBezTo>
                <a:cubicBezTo>
                  <a:pt x="18" y="11"/>
                  <a:pt x="18" y="11"/>
                  <a:pt x="18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8" y="11"/>
                  <a:pt x="19" y="11"/>
                </a:cubicBezTo>
                <a:cubicBezTo>
                  <a:pt x="20" y="9"/>
                  <a:pt x="20" y="9"/>
                  <a:pt x="20" y="9"/>
                </a:cubicBezTo>
                <a:cubicBezTo>
                  <a:pt x="25" y="0"/>
                  <a:pt x="25" y="0"/>
                  <a:pt x="2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7"/>
                  <a:pt x="36" y="7"/>
                  <a:pt x="36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23" y="17"/>
                  <a:pt x="23" y="17"/>
                  <a:pt x="23" y="17"/>
                </a:cubicBezTo>
                <a:cubicBezTo>
                  <a:pt x="31" y="29"/>
                  <a:pt x="31" y="29"/>
                  <a:pt x="31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6"/>
                </a:lnTo>
                <a:close/>
                <a:moveTo>
                  <a:pt x="61" y="46"/>
                </a:moveTo>
                <a:cubicBezTo>
                  <a:pt x="41" y="46"/>
                  <a:pt x="41" y="46"/>
                  <a:pt x="41" y="46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4"/>
                  <a:pt x="41" y="43"/>
                </a:cubicBezTo>
                <a:cubicBezTo>
                  <a:pt x="41" y="32"/>
                  <a:pt x="55" y="31"/>
                  <a:pt x="55" y="26"/>
                </a:cubicBezTo>
                <a:cubicBezTo>
                  <a:pt x="55" y="24"/>
                  <a:pt x="53" y="22"/>
                  <a:pt x="51" y="22"/>
                </a:cubicBezTo>
                <a:cubicBezTo>
                  <a:pt x="49" y="22"/>
                  <a:pt x="48" y="23"/>
                  <a:pt x="47" y="24"/>
                </a:cubicBezTo>
                <a:cubicBezTo>
                  <a:pt x="46" y="24"/>
                  <a:pt x="46" y="25"/>
                  <a:pt x="45" y="25"/>
                </a:cubicBezTo>
                <a:cubicBezTo>
                  <a:pt x="41" y="22"/>
                  <a:pt x="41" y="22"/>
                  <a:pt x="41" y="22"/>
                </a:cubicBezTo>
                <a:cubicBezTo>
                  <a:pt x="42" y="21"/>
                  <a:pt x="43" y="20"/>
                  <a:pt x="44" y="19"/>
                </a:cubicBezTo>
                <a:cubicBezTo>
                  <a:pt x="45" y="18"/>
                  <a:pt x="48" y="16"/>
                  <a:pt x="51" y="16"/>
                </a:cubicBezTo>
                <a:cubicBezTo>
                  <a:pt x="57" y="16"/>
                  <a:pt x="61" y="20"/>
                  <a:pt x="61" y="25"/>
                </a:cubicBezTo>
                <a:cubicBezTo>
                  <a:pt x="61" y="35"/>
                  <a:pt x="48" y="35"/>
                  <a:pt x="47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38"/>
                  <a:pt x="56" y="38"/>
                  <a:pt x="56" y="38"/>
                </a:cubicBezTo>
                <a:cubicBezTo>
                  <a:pt x="61" y="38"/>
                  <a:pt x="61" y="38"/>
                  <a:pt x="61" y="38"/>
                </a:cubicBezTo>
                <a:lnTo>
                  <a:pt x="61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4989513" y="1955006"/>
            <a:ext cx="247650" cy="247650"/>
          </a:xfrm>
          <a:custGeom>
            <a:avLst/>
            <a:gdLst/>
            <a:ahLst/>
            <a:cxnLst>
              <a:cxn ang="0">
                <a:pos x="72" y="36"/>
              </a:cxn>
              <a:cxn ang="0">
                <a:pos x="36" y="72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16" y="43"/>
              </a:cxn>
              <a:cxn ang="0">
                <a:pos x="15" y="36"/>
              </a:cxn>
              <a:cxn ang="0">
                <a:pos x="16" y="30"/>
              </a:cxn>
              <a:cxn ang="0">
                <a:pos x="9" y="22"/>
              </a:cxn>
              <a:cxn ang="0">
                <a:pos x="5" y="36"/>
              </a:cxn>
              <a:cxn ang="0">
                <a:pos x="9" y="51"/>
              </a:cxn>
              <a:cxn ang="0">
                <a:pos x="16" y="43"/>
              </a:cxn>
              <a:cxn ang="0">
                <a:pos x="51" y="36"/>
              </a:cxn>
              <a:cxn ang="0">
                <a:pos x="36" y="21"/>
              </a:cxn>
              <a:cxn ang="0">
                <a:pos x="20" y="36"/>
              </a:cxn>
              <a:cxn ang="0">
                <a:pos x="36" y="52"/>
              </a:cxn>
              <a:cxn ang="0">
                <a:pos x="51" y="36"/>
              </a:cxn>
              <a:cxn ang="0">
                <a:pos x="21" y="9"/>
              </a:cxn>
              <a:cxn ang="0">
                <a:pos x="29" y="17"/>
              </a:cxn>
              <a:cxn ang="0">
                <a:pos x="36" y="16"/>
              </a:cxn>
              <a:cxn ang="0">
                <a:pos x="42" y="17"/>
              </a:cxn>
              <a:cxn ang="0">
                <a:pos x="50" y="9"/>
              </a:cxn>
              <a:cxn ang="0">
                <a:pos x="36" y="5"/>
              </a:cxn>
              <a:cxn ang="0">
                <a:pos x="21" y="9"/>
              </a:cxn>
              <a:cxn ang="0">
                <a:pos x="50" y="64"/>
              </a:cxn>
              <a:cxn ang="0">
                <a:pos x="42" y="56"/>
              </a:cxn>
              <a:cxn ang="0">
                <a:pos x="36" y="57"/>
              </a:cxn>
              <a:cxn ang="0">
                <a:pos x="29" y="56"/>
              </a:cxn>
              <a:cxn ang="0">
                <a:pos x="21" y="64"/>
              </a:cxn>
              <a:cxn ang="0">
                <a:pos x="36" y="67"/>
              </a:cxn>
              <a:cxn ang="0">
                <a:pos x="50" y="64"/>
              </a:cxn>
              <a:cxn ang="0">
                <a:pos x="63" y="51"/>
              </a:cxn>
              <a:cxn ang="0">
                <a:pos x="67" y="36"/>
              </a:cxn>
              <a:cxn ang="0">
                <a:pos x="63" y="22"/>
              </a:cxn>
              <a:cxn ang="0">
                <a:pos x="55" y="30"/>
              </a:cxn>
              <a:cxn ang="0">
                <a:pos x="56" y="36"/>
              </a:cxn>
              <a:cxn ang="0">
                <a:pos x="55" y="43"/>
              </a:cxn>
              <a:cxn ang="0">
                <a:pos x="63" y="51"/>
              </a:cxn>
            </a:cxnLst>
            <a:rect l="0" t="0" r="r" b="b"/>
            <a:pathLst>
              <a:path w="72" h="72">
                <a:moveTo>
                  <a:pt x="72" y="36"/>
                </a:moveTo>
                <a:cubicBezTo>
                  <a:pt x="72" y="56"/>
                  <a:pt x="56" y="72"/>
                  <a:pt x="36" y="72"/>
                </a:cubicBezTo>
                <a:cubicBezTo>
                  <a:pt x="16" y="72"/>
                  <a:pt x="0" y="5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lose/>
                <a:moveTo>
                  <a:pt x="16" y="43"/>
                </a:moveTo>
                <a:cubicBezTo>
                  <a:pt x="16" y="41"/>
                  <a:pt x="15" y="39"/>
                  <a:pt x="15" y="36"/>
                </a:cubicBezTo>
                <a:cubicBezTo>
                  <a:pt x="15" y="34"/>
                  <a:pt x="16" y="32"/>
                  <a:pt x="16" y="30"/>
                </a:cubicBezTo>
                <a:cubicBezTo>
                  <a:pt x="9" y="22"/>
                  <a:pt x="9" y="22"/>
                  <a:pt x="9" y="22"/>
                </a:cubicBezTo>
                <a:cubicBezTo>
                  <a:pt x="6" y="26"/>
                  <a:pt x="5" y="31"/>
                  <a:pt x="5" y="36"/>
                </a:cubicBezTo>
                <a:cubicBezTo>
                  <a:pt x="5" y="42"/>
                  <a:pt x="6" y="46"/>
                  <a:pt x="9" y="51"/>
                </a:cubicBezTo>
                <a:lnTo>
                  <a:pt x="16" y="43"/>
                </a:lnTo>
                <a:close/>
                <a:moveTo>
                  <a:pt x="51" y="36"/>
                </a:moveTo>
                <a:cubicBezTo>
                  <a:pt x="51" y="28"/>
                  <a:pt x="44" y="21"/>
                  <a:pt x="36" y="21"/>
                </a:cubicBezTo>
                <a:cubicBezTo>
                  <a:pt x="27" y="21"/>
                  <a:pt x="20" y="28"/>
                  <a:pt x="20" y="36"/>
                </a:cubicBezTo>
                <a:cubicBezTo>
                  <a:pt x="20" y="45"/>
                  <a:pt x="27" y="52"/>
                  <a:pt x="36" y="52"/>
                </a:cubicBezTo>
                <a:cubicBezTo>
                  <a:pt x="44" y="52"/>
                  <a:pt x="51" y="45"/>
                  <a:pt x="51" y="36"/>
                </a:cubicBezTo>
                <a:close/>
                <a:moveTo>
                  <a:pt x="21" y="9"/>
                </a:moveTo>
                <a:cubicBezTo>
                  <a:pt x="29" y="17"/>
                  <a:pt x="29" y="17"/>
                  <a:pt x="29" y="17"/>
                </a:cubicBezTo>
                <a:cubicBezTo>
                  <a:pt x="31" y="16"/>
                  <a:pt x="33" y="16"/>
                  <a:pt x="36" y="16"/>
                </a:cubicBezTo>
                <a:cubicBezTo>
                  <a:pt x="38" y="16"/>
                  <a:pt x="40" y="16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46" y="7"/>
                  <a:pt x="41" y="5"/>
                  <a:pt x="36" y="5"/>
                </a:cubicBezTo>
                <a:cubicBezTo>
                  <a:pt x="31" y="5"/>
                  <a:pt x="26" y="7"/>
                  <a:pt x="21" y="9"/>
                </a:cubicBezTo>
                <a:close/>
                <a:moveTo>
                  <a:pt x="50" y="64"/>
                </a:moveTo>
                <a:cubicBezTo>
                  <a:pt x="42" y="56"/>
                  <a:pt x="42" y="56"/>
                  <a:pt x="42" y="56"/>
                </a:cubicBezTo>
                <a:cubicBezTo>
                  <a:pt x="40" y="56"/>
                  <a:pt x="38" y="57"/>
                  <a:pt x="36" y="57"/>
                </a:cubicBezTo>
                <a:cubicBezTo>
                  <a:pt x="33" y="57"/>
                  <a:pt x="31" y="56"/>
                  <a:pt x="29" y="56"/>
                </a:cubicBezTo>
                <a:cubicBezTo>
                  <a:pt x="21" y="64"/>
                  <a:pt x="21" y="64"/>
                  <a:pt x="21" y="64"/>
                </a:cubicBezTo>
                <a:cubicBezTo>
                  <a:pt x="26" y="66"/>
                  <a:pt x="31" y="67"/>
                  <a:pt x="36" y="67"/>
                </a:cubicBezTo>
                <a:cubicBezTo>
                  <a:pt x="41" y="67"/>
                  <a:pt x="46" y="66"/>
                  <a:pt x="50" y="64"/>
                </a:cubicBezTo>
                <a:close/>
                <a:moveTo>
                  <a:pt x="63" y="51"/>
                </a:moveTo>
                <a:cubicBezTo>
                  <a:pt x="65" y="46"/>
                  <a:pt x="67" y="42"/>
                  <a:pt x="67" y="36"/>
                </a:cubicBezTo>
                <a:cubicBezTo>
                  <a:pt x="67" y="31"/>
                  <a:pt x="65" y="26"/>
                  <a:pt x="63" y="22"/>
                </a:cubicBezTo>
                <a:cubicBezTo>
                  <a:pt x="55" y="30"/>
                  <a:pt x="55" y="30"/>
                  <a:pt x="55" y="30"/>
                </a:cubicBezTo>
                <a:cubicBezTo>
                  <a:pt x="56" y="32"/>
                  <a:pt x="56" y="34"/>
                  <a:pt x="56" y="36"/>
                </a:cubicBezTo>
                <a:cubicBezTo>
                  <a:pt x="56" y="39"/>
                  <a:pt x="56" y="41"/>
                  <a:pt x="55" y="43"/>
                </a:cubicBezTo>
                <a:lnTo>
                  <a:pt x="63" y="5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5484813" y="1972469"/>
            <a:ext cx="209550" cy="20955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5986463" y="1955006"/>
            <a:ext cx="160338" cy="247650"/>
          </a:xfrm>
          <a:custGeom>
            <a:avLst/>
            <a:gdLst/>
            <a:ahLst/>
            <a:cxnLst>
              <a:cxn ang="0">
                <a:pos x="23" y="47"/>
              </a:cxn>
              <a:cxn ang="0">
                <a:pos x="18" y="47"/>
              </a:cxn>
              <a:cxn ang="0">
                <a:pos x="17" y="44"/>
              </a:cxn>
              <a:cxn ang="0">
                <a:pos x="19" y="42"/>
              </a:cxn>
              <a:cxn ang="0">
                <a:pos x="23" y="43"/>
              </a:cxn>
              <a:cxn ang="0">
                <a:pos x="43" y="24"/>
              </a:cxn>
              <a:cxn ang="0">
                <a:pos x="23" y="4"/>
              </a:cxn>
              <a:cxn ang="0">
                <a:pos x="4" y="24"/>
              </a:cxn>
              <a:cxn ang="0">
                <a:pos x="6" y="32"/>
              </a:cxn>
              <a:cxn ang="0">
                <a:pos x="5" y="35"/>
              </a:cxn>
              <a:cxn ang="0">
                <a:pos x="3" y="34"/>
              </a:cxn>
              <a:cxn ang="0">
                <a:pos x="0" y="24"/>
              </a:cxn>
              <a:cxn ang="0">
                <a:pos x="23" y="0"/>
              </a:cxn>
              <a:cxn ang="0">
                <a:pos x="47" y="24"/>
              </a:cxn>
              <a:cxn ang="0">
                <a:pos x="23" y="47"/>
              </a:cxn>
              <a:cxn ang="0">
                <a:pos x="24" y="31"/>
              </a:cxn>
              <a:cxn ang="0">
                <a:pos x="19" y="30"/>
              </a:cxn>
              <a:cxn ang="0">
                <a:pos x="15" y="35"/>
              </a:cxn>
              <a:cxn ang="0">
                <a:pos x="7" y="70"/>
              </a:cxn>
              <a:cxn ang="0">
                <a:pos x="5" y="72"/>
              </a:cxn>
              <a:cxn ang="0">
                <a:pos x="5" y="72"/>
              </a:cxn>
              <a:cxn ang="0">
                <a:pos x="2" y="70"/>
              </a:cxn>
              <a:cxn ang="0">
                <a:pos x="11" y="33"/>
              </a:cxn>
              <a:cxn ang="0">
                <a:pos x="17" y="26"/>
              </a:cxn>
              <a:cxn ang="0">
                <a:pos x="16" y="23"/>
              </a:cxn>
              <a:cxn ang="0">
                <a:pos x="24" y="16"/>
              </a:cxn>
              <a:cxn ang="0">
                <a:pos x="32" y="23"/>
              </a:cxn>
              <a:cxn ang="0">
                <a:pos x="24" y="31"/>
              </a:cxn>
            </a:cxnLst>
            <a:rect l="0" t="0" r="r" b="b"/>
            <a:pathLst>
              <a:path w="47" h="72">
                <a:moveTo>
                  <a:pt x="23" y="47"/>
                </a:moveTo>
                <a:cubicBezTo>
                  <a:pt x="22" y="47"/>
                  <a:pt x="20" y="47"/>
                  <a:pt x="18" y="47"/>
                </a:cubicBezTo>
                <a:cubicBezTo>
                  <a:pt x="17" y="46"/>
                  <a:pt x="16" y="45"/>
                  <a:pt x="17" y="44"/>
                </a:cubicBezTo>
                <a:cubicBezTo>
                  <a:pt x="17" y="43"/>
                  <a:pt x="18" y="42"/>
                  <a:pt x="19" y="42"/>
                </a:cubicBezTo>
                <a:cubicBezTo>
                  <a:pt x="21" y="43"/>
                  <a:pt x="22" y="43"/>
                  <a:pt x="23" y="43"/>
                </a:cubicBezTo>
                <a:cubicBezTo>
                  <a:pt x="34" y="43"/>
                  <a:pt x="43" y="34"/>
                  <a:pt x="43" y="24"/>
                </a:cubicBezTo>
                <a:cubicBezTo>
                  <a:pt x="43" y="13"/>
                  <a:pt x="34" y="4"/>
                  <a:pt x="23" y="4"/>
                </a:cubicBezTo>
                <a:cubicBezTo>
                  <a:pt x="13" y="4"/>
                  <a:pt x="4" y="13"/>
                  <a:pt x="4" y="24"/>
                </a:cubicBezTo>
                <a:cubicBezTo>
                  <a:pt x="4" y="27"/>
                  <a:pt x="5" y="30"/>
                  <a:pt x="6" y="32"/>
                </a:cubicBezTo>
                <a:cubicBezTo>
                  <a:pt x="7" y="34"/>
                  <a:pt x="6" y="35"/>
                  <a:pt x="5" y="35"/>
                </a:cubicBezTo>
                <a:cubicBezTo>
                  <a:pt x="4" y="36"/>
                  <a:pt x="3" y="35"/>
                  <a:pt x="3" y="34"/>
                </a:cubicBezTo>
                <a:cubicBezTo>
                  <a:pt x="1" y="31"/>
                  <a:pt x="0" y="27"/>
                  <a:pt x="0" y="24"/>
                </a:cubicBezTo>
                <a:cubicBezTo>
                  <a:pt x="0" y="11"/>
                  <a:pt x="11" y="0"/>
                  <a:pt x="23" y="0"/>
                </a:cubicBezTo>
                <a:cubicBezTo>
                  <a:pt x="36" y="0"/>
                  <a:pt x="47" y="11"/>
                  <a:pt x="47" y="24"/>
                </a:cubicBezTo>
                <a:cubicBezTo>
                  <a:pt x="47" y="37"/>
                  <a:pt x="36" y="47"/>
                  <a:pt x="23" y="47"/>
                </a:cubicBezTo>
                <a:close/>
                <a:moveTo>
                  <a:pt x="24" y="31"/>
                </a:moveTo>
                <a:cubicBezTo>
                  <a:pt x="22" y="31"/>
                  <a:pt x="21" y="31"/>
                  <a:pt x="19" y="30"/>
                </a:cubicBezTo>
                <a:cubicBezTo>
                  <a:pt x="18" y="31"/>
                  <a:pt x="16" y="33"/>
                  <a:pt x="15" y="35"/>
                </a:cubicBezTo>
                <a:cubicBezTo>
                  <a:pt x="8" y="45"/>
                  <a:pt x="5" y="57"/>
                  <a:pt x="7" y="70"/>
                </a:cubicBezTo>
                <a:cubicBezTo>
                  <a:pt x="7" y="71"/>
                  <a:pt x="6" y="72"/>
                  <a:pt x="5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1"/>
                  <a:pt x="2" y="70"/>
                </a:cubicBezTo>
                <a:cubicBezTo>
                  <a:pt x="1" y="53"/>
                  <a:pt x="6" y="40"/>
                  <a:pt x="11" y="33"/>
                </a:cubicBezTo>
                <a:cubicBezTo>
                  <a:pt x="13" y="30"/>
                  <a:pt x="15" y="28"/>
                  <a:pt x="17" y="26"/>
                </a:cubicBezTo>
                <a:cubicBezTo>
                  <a:pt x="16" y="25"/>
                  <a:pt x="16" y="24"/>
                  <a:pt x="16" y="23"/>
                </a:cubicBezTo>
                <a:cubicBezTo>
                  <a:pt x="16" y="19"/>
                  <a:pt x="20" y="16"/>
                  <a:pt x="24" y="16"/>
                </a:cubicBezTo>
                <a:cubicBezTo>
                  <a:pt x="28" y="16"/>
                  <a:pt x="32" y="19"/>
                  <a:pt x="32" y="23"/>
                </a:cubicBezTo>
                <a:cubicBezTo>
                  <a:pt x="32" y="28"/>
                  <a:pt x="28" y="31"/>
                  <a:pt x="24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5"/>
          <p:cNvSpPr>
            <a:spLocks noEditPoints="1"/>
          </p:cNvSpPr>
          <p:nvPr/>
        </p:nvSpPr>
        <p:spPr bwMode="auto">
          <a:xfrm>
            <a:off x="6473826" y="1972469"/>
            <a:ext cx="247650" cy="195263"/>
          </a:xfrm>
          <a:custGeom>
            <a:avLst/>
            <a:gdLst/>
            <a:ahLst/>
            <a:cxnLst>
              <a:cxn ang="0">
                <a:pos x="17" y="16"/>
              </a:cxn>
              <a:cxn ang="0">
                <a:pos x="0" y="12"/>
              </a:cxn>
              <a:cxn ang="0">
                <a:pos x="4" y="0"/>
              </a:cxn>
              <a:cxn ang="0">
                <a:pos x="21" y="4"/>
              </a:cxn>
              <a:cxn ang="0">
                <a:pos x="21" y="33"/>
              </a:cxn>
              <a:cxn ang="0">
                <a:pos x="4" y="36"/>
              </a:cxn>
              <a:cxn ang="0">
                <a:pos x="0" y="25"/>
              </a:cxn>
              <a:cxn ang="0">
                <a:pos x="17" y="21"/>
              </a:cxn>
              <a:cxn ang="0">
                <a:pos x="21" y="33"/>
              </a:cxn>
              <a:cxn ang="0">
                <a:pos x="17" y="57"/>
              </a:cxn>
              <a:cxn ang="0">
                <a:pos x="0" y="53"/>
              </a:cxn>
              <a:cxn ang="0">
                <a:pos x="4" y="42"/>
              </a:cxn>
              <a:cxn ang="0">
                <a:pos x="21" y="45"/>
              </a:cxn>
              <a:cxn ang="0">
                <a:pos x="47" y="12"/>
              </a:cxn>
              <a:cxn ang="0">
                <a:pos x="30" y="16"/>
              </a:cxn>
              <a:cxn ang="0">
                <a:pos x="26" y="4"/>
              </a:cxn>
              <a:cxn ang="0">
                <a:pos x="43" y="0"/>
              </a:cxn>
              <a:cxn ang="0">
                <a:pos x="47" y="12"/>
              </a:cxn>
              <a:cxn ang="0">
                <a:pos x="43" y="36"/>
              </a:cxn>
              <a:cxn ang="0">
                <a:pos x="26" y="33"/>
              </a:cxn>
              <a:cxn ang="0">
                <a:pos x="30" y="21"/>
              </a:cxn>
              <a:cxn ang="0">
                <a:pos x="47" y="25"/>
              </a:cxn>
              <a:cxn ang="0">
                <a:pos x="47" y="53"/>
              </a:cxn>
              <a:cxn ang="0">
                <a:pos x="30" y="57"/>
              </a:cxn>
              <a:cxn ang="0">
                <a:pos x="26" y="45"/>
              </a:cxn>
              <a:cxn ang="0">
                <a:pos x="43" y="42"/>
              </a:cxn>
              <a:cxn ang="0">
                <a:pos x="47" y="53"/>
              </a:cxn>
              <a:cxn ang="0">
                <a:pos x="69" y="16"/>
              </a:cxn>
              <a:cxn ang="0">
                <a:pos x="52" y="12"/>
              </a:cxn>
              <a:cxn ang="0">
                <a:pos x="56" y="0"/>
              </a:cxn>
              <a:cxn ang="0">
                <a:pos x="72" y="4"/>
              </a:cxn>
              <a:cxn ang="0">
                <a:pos x="72" y="33"/>
              </a:cxn>
              <a:cxn ang="0">
                <a:pos x="56" y="36"/>
              </a:cxn>
              <a:cxn ang="0">
                <a:pos x="52" y="25"/>
              </a:cxn>
              <a:cxn ang="0">
                <a:pos x="69" y="21"/>
              </a:cxn>
              <a:cxn ang="0">
                <a:pos x="72" y="33"/>
              </a:cxn>
              <a:cxn ang="0">
                <a:pos x="69" y="57"/>
              </a:cxn>
              <a:cxn ang="0">
                <a:pos x="52" y="53"/>
              </a:cxn>
              <a:cxn ang="0">
                <a:pos x="56" y="42"/>
              </a:cxn>
              <a:cxn ang="0">
                <a:pos x="72" y="45"/>
              </a:cxn>
            </a:cxnLst>
            <a:rect l="0" t="0" r="r" b="b"/>
            <a:pathLst>
              <a:path w="72" h="57">
                <a:moveTo>
                  <a:pt x="21" y="12"/>
                </a:moveTo>
                <a:cubicBezTo>
                  <a:pt x="21" y="14"/>
                  <a:pt x="19" y="16"/>
                  <a:pt x="17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4"/>
                  <a:pt x="0" y="12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1" y="2"/>
                  <a:pt x="21" y="4"/>
                </a:cubicBezTo>
                <a:lnTo>
                  <a:pt x="21" y="12"/>
                </a:lnTo>
                <a:close/>
                <a:moveTo>
                  <a:pt x="21" y="33"/>
                </a:moveTo>
                <a:cubicBezTo>
                  <a:pt x="21" y="35"/>
                  <a:pt x="19" y="36"/>
                  <a:pt x="17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2" y="36"/>
                  <a:pt x="0" y="35"/>
                  <a:pt x="0" y="3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3"/>
                  <a:pt x="2" y="21"/>
                  <a:pt x="4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9" y="21"/>
                  <a:pt x="21" y="23"/>
                  <a:pt x="21" y="25"/>
                </a:cubicBezTo>
                <a:lnTo>
                  <a:pt x="21" y="33"/>
                </a:lnTo>
                <a:close/>
                <a:moveTo>
                  <a:pt x="21" y="53"/>
                </a:moveTo>
                <a:cubicBezTo>
                  <a:pt x="21" y="55"/>
                  <a:pt x="19" y="57"/>
                  <a:pt x="17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3"/>
                  <a:pt x="2" y="42"/>
                  <a:pt x="4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9" y="42"/>
                  <a:pt x="21" y="43"/>
                  <a:pt x="21" y="45"/>
                </a:cubicBezTo>
                <a:lnTo>
                  <a:pt x="21" y="53"/>
                </a:lnTo>
                <a:close/>
                <a:moveTo>
                  <a:pt x="47" y="12"/>
                </a:moveTo>
                <a:cubicBezTo>
                  <a:pt x="47" y="14"/>
                  <a:pt x="45" y="16"/>
                  <a:pt x="43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28" y="16"/>
                  <a:pt x="26" y="14"/>
                  <a:pt x="26" y="12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2"/>
                  <a:pt x="28" y="0"/>
                  <a:pt x="3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lnTo>
                  <a:pt x="47" y="12"/>
                </a:lnTo>
                <a:close/>
                <a:moveTo>
                  <a:pt x="47" y="33"/>
                </a:moveTo>
                <a:cubicBezTo>
                  <a:pt x="47" y="35"/>
                  <a:pt x="45" y="36"/>
                  <a:pt x="43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8" y="36"/>
                  <a:pt x="26" y="35"/>
                  <a:pt x="26" y="33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3"/>
                  <a:pt x="28" y="21"/>
                  <a:pt x="30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5" y="21"/>
                  <a:pt x="47" y="23"/>
                  <a:pt x="47" y="25"/>
                </a:cubicBezTo>
                <a:lnTo>
                  <a:pt x="47" y="33"/>
                </a:lnTo>
                <a:close/>
                <a:moveTo>
                  <a:pt x="47" y="53"/>
                </a:moveTo>
                <a:cubicBezTo>
                  <a:pt x="47" y="55"/>
                  <a:pt x="45" y="57"/>
                  <a:pt x="43" y="57"/>
                </a:cubicBezTo>
                <a:cubicBezTo>
                  <a:pt x="30" y="57"/>
                  <a:pt x="30" y="57"/>
                  <a:pt x="30" y="57"/>
                </a:cubicBezTo>
                <a:cubicBezTo>
                  <a:pt x="28" y="57"/>
                  <a:pt x="26" y="55"/>
                  <a:pt x="26" y="53"/>
                </a:cubicBezTo>
                <a:cubicBezTo>
                  <a:pt x="26" y="45"/>
                  <a:pt x="26" y="45"/>
                  <a:pt x="26" y="45"/>
                </a:cubicBezTo>
                <a:cubicBezTo>
                  <a:pt x="26" y="43"/>
                  <a:pt x="28" y="42"/>
                  <a:pt x="30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5" y="42"/>
                  <a:pt x="47" y="43"/>
                  <a:pt x="47" y="45"/>
                </a:cubicBezTo>
                <a:lnTo>
                  <a:pt x="47" y="53"/>
                </a:lnTo>
                <a:close/>
                <a:moveTo>
                  <a:pt x="72" y="12"/>
                </a:moveTo>
                <a:cubicBezTo>
                  <a:pt x="72" y="14"/>
                  <a:pt x="71" y="16"/>
                  <a:pt x="69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4" y="16"/>
                  <a:pt x="52" y="14"/>
                  <a:pt x="52" y="12"/>
                </a:cubicBezTo>
                <a:cubicBezTo>
                  <a:pt x="52" y="4"/>
                  <a:pt x="52" y="4"/>
                  <a:pt x="52" y="4"/>
                </a:cubicBezTo>
                <a:cubicBezTo>
                  <a:pt x="52" y="2"/>
                  <a:pt x="54" y="0"/>
                  <a:pt x="5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1" y="0"/>
                  <a:pt x="72" y="2"/>
                  <a:pt x="72" y="4"/>
                </a:cubicBezTo>
                <a:lnTo>
                  <a:pt x="72" y="12"/>
                </a:lnTo>
                <a:close/>
                <a:moveTo>
                  <a:pt x="72" y="33"/>
                </a:moveTo>
                <a:cubicBezTo>
                  <a:pt x="72" y="35"/>
                  <a:pt x="71" y="36"/>
                  <a:pt x="69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4" y="36"/>
                  <a:pt x="52" y="35"/>
                  <a:pt x="52" y="33"/>
                </a:cubicBezTo>
                <a:cubicBezTo>
                  <a:pt x="52" y="25"/>
                  <a:pt x="52" y="25"/>
                  <a:pt x="52" y="25"/>
                </a:cubicBezTo>
                <a:cubicBezTo>
                  <a:pt x="52" y="23"/>
                  <a:pt x="54" y="21"/>
                  <a:pt x="56" y="21"/>
                </a:cubicBezTo>
                <a:cubicBezTo>
                  <a:pt x="69" y="21"/>
                  <a:pt x="69" y="21"/>
                  <a:pt x="69" y="21"/>
                </a:cubicBezTo>
                <a:cubicBezTo>
                  <a:pt x="71" y="21"/>
                  <a:pt x="72" y="23"/>
                  <a:pt x="72" y="25"/>
                </a:cubicBezTo>
                <a:lnTo>
                  <a:pt x="72" y="33"/>
                </a:lnTo>
                <a:close/>
                <a:moveTo>
                  <a:pt x="72" y="53"/>
                </a:moveTo>
                <a:cubicBezTo>
                  <a:pt x="72" y="55"/>
                  <a:pt x="71" y="57"/>
                  <a:pt x="69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4" y="57"/>
                  <a:pt x="52" y="55"/>
                  <a:pt x="52" y="53"/>
                </a:cubicBezTo>
                <a:cubicBezTo>
                  <a:pt x="52" y="45"/>
                  <a:pt x="52" y="45"/>
                  <a:pt x="52" y="45"/>
                </a:cubicBezTo>
                <a:cubicBezTo>
                  <a:pt x="52" y="43"/>
                  <a:pt x="54" y="42"/>
                  <a:pt x="56" y="42"/>
                </a:cubicBezTo>
                <a:cubicBezTo>
                  <a:pt x="69" y="42"/>
                  <a:pt x="69" y="42"/>
                  <a:pt x="69" y="42"/>
                </a:cubicBezTo>
                <a:cubicBezTo>
                  <a:pt x="71" y="42"/>
                  <a:pt x="72" y="43"/>
                  <a:pt x="72" y="45"/>
                </a:cubicBezTo>
                <a:lnTo>
                  <a:pt x="72" y="5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6"/>
          <p:cNvSpPr>
            <a:spLocks noEditPoints="1"/>
          </p:cNvSpPr>
          <p:nvPr/>
        </p:nvSpPr>
        <p:spPr bwMode="auto">
          <a:xfrm>
            <a:off x="6969126" y="1993106"/>
            <a:ext cx="219075" cy="209550"/>
          </a:xfrm>
          <a:custGeom>
            <a:avLst/>
            <a:gdLst/>
            <a:ahLst/>
            <a:cxnLst>
              <a:cxn ang="0">
                <a:pos x="16" y="33"/>
              </a:cxn>
              <a:cxn ang="0">
                <a:pos x="14" y="36"/>
              </a:cxn>
              <a:cxn ang="0">
                <a:pos x="2" y="36"/>
              </a:cxn>
              <a:cxn ang="0">
                <a:pos x="0" y="33"/>
              </a:cxn>
              <a:cxn ang="0">
                <a:pos x="0" y="7"/>
              </a:cxn>
              <a:cxn ang="0">
                <a:pos x="2" y="5"/>
              </a:cxn>
              <a:cxn ang="0">
                <a:pos x="14" y="5"/>
              </a:cxn>
              <a:cxn ang="0">
                <a:pos x="16" y="7"/>
              </a:cxn>
              <a:cxn ang="0">
                <a:pos x="16" y="33"/>
              </a:cxn>
              <a:cxn ang="0">
                <a:pos x="10" y="12"/>
              </a:cxn>
              <a:cxn ang="0">
                <a:pos x="7" y="10"/>
              </a:cxn>
              <a:cxn ang="0">
                <a:pos x="5" y="12"/>
              </a:cxn>
              <a:cxn ang="0">
                <a:pos x="7" y="15"/>
              </a:cxn>
              <a:cxn ang="0">
                <a:pos x="10" y="12"/>
              </a:cxn>
              <a:cxn ang="0">
                <a:pos x="62" y="27"/>
              </a:cxn>
              <a:cxn ang="0">
                <a:pos x="62" y="24"/>
              </a:cxn>
              <a:cxn ang="0">
                <a:pos x="61" y="18"/>
              </a:cxn>
              <a:cxn ang="0">
                <a:pos x="61" y="14"/>
              </a:cxn>
              <a:cxn ang="0">
                <a:pos x="59" y="10"/>
              </a:cxn>
              <a:cxn ang="0">
                <a:pos x="57" y="3"/>
              </a:cxn>
              <a:cxn ang="0">
                <a:pos x="49" y="0"/>
              </a:cxn>
              <a:cxn ang="0">
                <a:pos x="47" y="0"/>
              </a:cxn>
              <a:cxn ang="0">
                <a:pos x="44" y="0"/>
              </a:cxn>
              <a:cxn ang="0">
                <a:pos x="43" y="0"/>
              </a:cxn>
              <a:cxn ang="0">
                <a:pos x="28" y="3"/>
              </a:cxn>
              <a:cxn ang="0">
                <a:pos x="22" y="5"/>
              </a:cxn>
              <a:cxn ang="0">
                <a:pos x="19" y="7"/>
              </a:cxn>
              <a:cxn ang="0">
                <a:pos x="19" y="33"/>
              </a:cxn>
              <a:cxn ang="0">
                <a:pos x="21" y="36"/>
              </a:cxn>
              <a:cxn ang="0">
                <a:pos x="29" y="43"/>
              </a:cxn>
              <a:cxn ang="0">
                <a:pos x="33" y="48"/>
              </a:cxn>
              <a:cxn ang="0">
                <a:pos x="35" y="54"/>
              </a:cxn>
              <a:cxn ang="0">
                <a:pos x="38" y="61"/>
              </a:cxn>
              <a:cxn ang="0">
                <a:pos x="40" y="61"/>
              </a:cxn>
              <a:cxn ang="0">
                <a:pos x="49" y="51"/>
              </a:cxn>
              <a:cxn ang="0">
                <a:pos x="46" y="43"/>
              </a:cxn>
              <a:cxn ang="0">
                <a:pos x="45" y="41"/>
              </a:cxn>
              <a:cxn ang="0">
                <a:pos x="56" y="41"/>
              </a:cxn>
              <a:cxn ang="0">
                <a:pos x="64" y="33"/>
              </a:cxn>
              <a:cxn ang="0">
                <a:pos x="62" y="27"/>
              </a:cxn>
            </a:cxnLst>
            <a:rect l="0" t="0" r="r" b="b"/>
            <a:pathLst>
              <a:path w="64" h="61">
                <a:moveTo>
                  <a:pt x="16" y="33"/>
                </a:moveTo>
                <a:cubicBezTo>
                  <a:pt x="16" y="34"/>
                  <a:pt x="15" y="36"/>
                  <a:pt x="14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1" y="36"/>
                  <a:pt x="0" y="34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1" y="5"/>
                  <a:pt x="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5" y="5"/>
                  <a:pt x="16" y="6"/>
                  <a:pt x="16" y="7"/>
                </a:cubicBezTo>
                <a:lnTo>
                  <a:pt x="16" y="33"/>
                </a:lnTo>
                <a:close/>
                <a:moveTo>
                  <a:pt x="10" y="12"/>
                </a:moveTo>
                <a:cubicBezTo>
                  <a:pt x="10" y="11"/>
                  <a:pt x="9" y="10"/>
                  <a:pt x="7" y="10"/>
                </a:cubicBezTo>
                <a:cubicBezTo>
                  <a:pt x="6" y="10"/>
                  <a:pt x="5" y="11"/>
                  <a:pt x="5" y="12"/>
                </a:cubicBezTo>
                <a:cubicBezTo>
                  <a:pt x="5" y="14"/>
                  <a:pt x="6" y="15"/>
                  <a:pt x="7" y="15"/>
                </a:cubicBezTo>
                <a:cubicBezTo>
                  <a:pt x="9" y="15"/>
                  <a:pt x="10" y="14"/>
                  <a:pt x="10" y="12"/>
                </a:cubicBezTo>
                <a:close/>
                <a:moveTo>
                  <a:pt x="62" y="27"/>
                </a:moveTo>
                <a:cubicBezTo>
                  <a:pt x="62" y="26"/>
                  <a:pt x="62" y="25"/>
                  <a:pt x="62" y="24"/>
                </a:cubicBezTo>
                <a:cubicBezTo>
                  <a:pt x="62" y="22"/>
                  <a:pt x="62" y="20"/>
                  <a:pt x="61" y="18"/>
                </a:cubicBezTo>
                <a:cubicBezTo>
                  <a:pt x="61" y="17"/>
                  <a:pt x="61" y="15"/>
                  <a:pt x="61" y="14"/>
                </a:cubicBezTo>
                <a:cubicBezTo>
                  <a:pt x="60" y="12"/>
                  <a:pt x="60" y="11"/>
                  <a:pt x="59" y="10"/>
                </a:cubicBezTo>
                <a:cubicBezTo>
                  <a:pt x="59" y="7"/>
                  <a:pt x="58" y="5"/>
                  <a:pt x="57" y="3"/>
                </a:cubicBezTo>
                <a:cubicBezTo>
                  <a:pt x="55" y="1"/>
                  <a:pt x="52" y="0"/>
                  <a:pt x="49" y="0"/>
                </a:cubicBezTo>
                <a:cubicBezTo>
                  <a:pt x="48" y="0"/>
                  <a:pt x="48" y="0"/>
                  <a:pt x="4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2" y="1"/>
                  <a:pt x="28" y="3"/>
                </a:cubicBezTo>
                <a:cubicBezTo>
                  <a:pt x="25" y="4"/>
                  <a:pt x="23" y="5"/>
                  <a:pt x="22" y="5"/>
                </a:cubicBezTo>
                <a:cubicBezTo>
                  <a:pt x="20" y="5"/>
                  <a:pt x="19" y="6"/>
                  <a:pt x="19" y="7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4"/>
                  <a:pt x="20" y="35"/>
                  <a:pt x="21" y="36"/>
                </a:cubicBezTo>
                <a:cubicBezTo>
                  <a:pt x="23" y="36"/>
                  <a:pt x="27" y="41"/>
                  <a:pt x="29" y="43"/>
                </a:cubicBezTo>
                <a:cubicBezTo>
                  <a:pt x="30" y="45"/>
                  <a:pt x="31" y="46"/>
                  <a:pt x="33" y="48"/>
                </a:cubicBezTo>
                <a:cubicBezTo>
                  <a:pt x="34" y="49"/>
                  <a:pt x="35" y="52"/>
                  <a:pt x="35" y="54"/>
                </a:cubicBezTo>
                <a:cubicBezTo>
                  <a:pt x="36" y="56"/>
                  <a:pt x="36" y="59"/>
                  <a:pt x="38" y="61"/>
                </a:cubicBezTo>
                <a:cubicBezTo>
                  <a:pt x="38" y="61"/>
                  <a:pt x="39" y="61"/>
                  <a:pt x="40" y="61"/>
                </a:cubicBezTo>
                <a:cubicBezTo>
                  <a:pt x="49" y="61"/>
                  <a:pt x="49" y="54"/>
                  <a:pt x="49" y="51"/>
                </a:cubicBezTo>
                <a:cubicBezTo>
                  <a:pt x="49" y="48"/>
                  <a:pt x="47" y="45"/>
                  <a:pt x="46" y="43"/>
                </a:cubicBezTo>
                <a:cubicBezTo>
                  <a:pt x="46" y="42"/>
                  <a:pt x="46" y="42"/>
                  <a:pt x="45" y="41"/>
                </a:cubicBezTo>
                <a:cubicBezTo>
                  <a:pt x="56" y="41"/>
                  <a:pt x="56" y="41"/>
                  <a:pt x="56" y="41"/>
                </a:cubicBezTo>
                <a:cubicBezTo>
                  <a:pt x="60" y="41"/>
                  <a:pt x="64" y="37"/>
                  <a:pt x="64" y="33"/>
                </a:cubicBezTo>
                <a:cubicBezTo>
                  <a:pt x="64" y="31"/>
                  <a:pt x="63" y="29"/>
                  <a:pt x="62" y="2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7"/>
          <p:cNvSpPr>
            <a:spLocks noEditPoints="1"/>
          </p:cNvSpPr>
          <p:nvPr/>
        </p:nvSpPr>
        <p:spPr bwMode="auto">
          <a:xfrm>
            <a:off x="7467601" y="1961356"/>
            <a:ext cx="236538" cy="238125"/>
          </a:xfrm>
          <a:custGeom>
            <a:avLst/>
            <a:gdLst/>
            <a:ahLst/>
            <a:cxnLst>
              <a:cxn ang="0">
                <a:pos x="31" y="67"/>
              </a:cxn>
              <a:cxn ang="0">
                <a:pos x="23" y="67"/>
              </a:cxn>
              <a:cxn ang="0">
                <a:pos x="18" y="62"/>
              </a:cxn>
              <a:cxn ang="0">
                <a:pos x="18" y="51"/>
              </a:cxn>
              <a:cxn ang="0">
                <a:pos x="7" y="51"/>
              </a:cxn>
              <a:cxn ang="0">
                <a:pos x="2" y="46"/>
              </a:cxn>
              <a:cxn ang="0">
                <a:pos x="2" y="38"/>
              </a:cxn>
              <a:cxn ang="0">
                <a:pos x="39" y="2"/>
              </a:cxn>
              <a:cxn ang="0">
                <a:pos x="46" y="2"/>
              </a:cxn>
              <a:cxn ang="0">
                <a:pos x="51" y="7"/>
              </a:cxn>
              <a:cxn ang="0">
                <a:pos x="51" y="18"/>
              </a:cxn>
              <a:cxn ang="0">
                <a:pos x="62" y="18"/>
              </a:cxn>
              <a:cxn ang="0">
                <a:pos x="67" y="23"/>
              </a:cxn>
              <a:cxn ang="0">
                <a:pos x="67" y="30"/>
              </a:cxn>
              <a:cxn ang="0">
                <a:pos x="31" y="67"/>
              </a:cxn>
              <a:cxn ang="0">
                <a:pos x="56" y="31"/>
              </a:cxn>
              <a:cxn ang="0">
                <a:pos x="56" y="27"/>
              </a:cxn>
              <a:cxn ang="0">
                <a:pos x="42" y="13"/>
              </a:cxn>
              <a:cxn ang="0">
                <a:pos x="38" y="13"/>
              </a:cxn>
              <a:cxn ang="0">
                <a:pos x="13" y="38"/>
              </a:cxn>
              <a:cxn ang="0">
                <a:pos x="13" y="41"/>
              </a:cxn>
              <a:cxn ang="0">
                <a:pos x="28" y="56"/>
              </a:cxn>
              <a:cxn ang="0">
                <a:pos x="30" y="57"/>
              </a:cxn>
              <a:cxn ang="0">
                <a:pos x="31" y="56"/>
              </a:cxn>
              <a:cxn ang="0">
                <a:pos x="56" y="31"/>
              </a:cxn>
              <a:cxn ang="0">
                <a:pos x="53" y="29"/>
              </a:cxn>
              <a:cxn ang="0">
                <a:pos x="30" y="52"/>
              </a:cxn>
              <a:cxn ang="0">
                <a:pos x="17" y="39"/>
              </a:cxn>
              <a:cxn ang="0">
                <a:pos x="40" y="16"/>
              </a:cxn>
              <a:cxn ang="0">
                <a:pos x="53" y="29"/>
              </a:cxn>
            </a:cxnLst>
            <a:rect l="0" t="0" r="r" b="b"/>
            <a:pathLst>
              <a:path w="69" h="69">
                <a:moveTo>
                  <a:pt x="31" y="67"/>
                </a:moveTo>
                <a:cubicBezTo>
                  <a:pt x="29" y="69"/>
                  <a:pt x="25" y="69"/>
                  <a:pt x="23" y="67"/>
                </a:cubicBezTo>
                <a:cubicBezTo>
                  <a:pt x="18" y="62"/>
                  <a:pt x="18" y="62"/>
                  <a:pt x="18" y="62"/>
                </a:cubicBezTo>
                <a:cubicBezTo>
                  <a:pt x="21" y="59"/>
                  <a:pt x="21" y="54"/>
                  <a:pt x="18" y="51"/>
                </a:cubicBezTo>
                <a:cubicBezTo>
                  <a:pt x="15" y="48"/>
                  <a:pt x="10" y="48"/>
                  <a:pt x="7" y="51"/>
                </a:cubicBezTo>
                <a:cubicBezTo>
                  <a:pt x="2" y="46"/>
                  <a:pt x="2" y="46"/>
                  <a:pt x="2" y="46"/>
                </a:cubicBezTo>
                <a:cubicBezTo>
                  <a:pt x="0" y="44"/>
                  <a:pt x="0" y="40"/>
                  <a:pt x="2" y="38"/>
                </a:cubicBezTo>
                <a:cubicBezTo>
                  <a:pt x="39" y="2"/>
                  <a:pt x="39" y="2"/>
                  <a:pt x="39" y="2"/>
                </a:cubicBezTo>
                <a:cubicBezTo>
                  <a:pt x="41" y="0"/>
                  <a:pt x="44" y="0"/>
                  <a:pt x="46" y="2"/>
                </a:cubicBezTo>
                <a:cubicBezTo>
                  <a:pt x="51" y="7"/>
                  <a:pt x="51" y="7"/>
                  <a:pt x="51" y="7"/>
                </a:cubicBezTo>
                <a:cubicBezTo>
                  <a:pt x="48" y="10"/>
                  <a:pt x="48" y="15"/>
                  <a:pt x="51" y="18"/>
                </a:cubicBezTo>
                <a:cubicBezTo>
                  <a:pt x="54" y="21"/>
                  <a:pt x="59" y="21"/>
                  <a:pt x="62" y="18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8"/>
                  <a:pt x="67" y="30"/>
                </a:cubicBezTo>
                <a:lnTo>
                  <a:pt x="31" y="67"/>
                </a:lnTo>
                <a:close/>
                <a:moveTo>
                  <a:pt x="56" y="31"/>
                </a:moveTo>
                <a:cubicBezTo>
                  <a:pt x="57" y="30"/>
                  <a:pt x="57" y="28"/>
                  <a:pt x="56" y="27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39" y="12"/>
                  <a:pt x="38" y="13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9"/>
                  <a:pt x="12" y="40"/>
                  <a:pt x="13" y="41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6"/>
                  <a:pt x="29" y="57"/>
                  <a:pt x="30" y="57"/>
                </a:cubicBezTo>
                <a:cubicBezTo>
                  <a:pt x="30" y="57"/>
                  <a:pt x="31" y="56"/>
                  <a:pt x="31" y="56"/>
                </a:cubicBezTo>
                <a:lnTo>
                  <a:pt x="56" y="31"/>
                </a:lnTo>
                <a:close/>
                <a:moveTo>
                  <a:pt x="53" y="29"/>
                </a:moveTo>
                <a:cubicBezTo>
                  <a:pt x="30" y="52"/>
                  <a:pt x="30" y="52"/>
                  <a:pt x="30" y="52"/>
                </a:cubicBezTo>
                <a:cubicBezTo>
                  <a:pt x="17" y="39"/>
                  <a:pt x="17" y="39"/>
                  <a:pt x="17" y="39"/>
                </a:cubicBezTo>
                <a:cubicBezTo>
                  <a:pt x="40" y="16"/>
                  <a:pt x="40" y="16"/>
                  <a:pt x="40" y="16"/>
                </a:cubicBezTo>
                <a:lnTo>
                  <a:pt x="53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7958138" y="1964531"/>
            <a:ext cx="144463" cy="203200"/>
          </a:xfrm>
          <a:custGeom>
            <a:avLst/>
            <a:gdLst/>
            <a:ahLst/>
            <a:cxnLst>
              <a:cxn ang="0">
                <a:pos x="21" y="59"/>
              </a:cxn>
              <a:cxn ang="0">
                <a:pos x="0" y="38"/>
              </a:cxn>
              <a:cxn ang="0">
                <a:pos x="4" y="27"/>
              </a:cxn>
              <a:cxn ang="0">
                <a:pos x="18" y="2"/>
              </a:cxn>
              <a:cxn ang="0">
                <a:pos x="21" y="0"/>
              </a:cxn>
              <a:cxn ang="0">
                <a:pos x="24" y="2"/>
              </a:cxn>
              <a:cxn ang="0">
                <a:pos x="38" y="27"/>
              </a:cxn>
              <a:cxn ang="0">
                <a:pos x="42" y="38"/>
              </a:cxn>
              <a:cxn ang="0">
                <a:pos x="21" y="59"/>
              </a:cxn>
              <a:cxn ang="0">
                <a:pos x="20" y="41"/>
              </a:cxn>
              <a:cxn ang="0">
                <a:pos x="17" y="35"/>
              </a:cxn>
              <a:cxn ang="0">
                <a:pos x="16" y="34"/>
              </a:cxn>
              <a:cxn ang="0">
                <a:pos x="15" y="35"/>
              </a:cxn>
              <a:cxn ang="0">
                <a:pos x="12" y="41"/>
              </a:cxn>
              <a:cxn ang="0">
                <a:pos x="11" y="44"/>
              </a:cxn>
              <a:cxn ang="0">
                <a:pos x="16" y="49"/>
              </a:cxn>
              <a:cxn ang="0">
                <a:pos x="21" y="44"/>
              </a:cxn>
              <a:cxn ang="0">
                <a:pos x="20" y="41"/>
              </a:cxn>
            </a:cxnLst>
            <a:rect l="0" t="0" r="r" b="b"/>
            <a:pathLst>
              <a:path w="42" h="59">
                <a:moveTo>
                  <a:pt x="21" y="59"/>
                </a:moveTo>
                <a:cubicBezTo>
                  <a:pt x="10" y="59"/>
                  <a:pt x="0" y="50"/>
                  <a:pt x="0" y="38"/>
                </a:cubicBezTo>
                <a:cubicBezTo>
                  <a:pt x="0" y="34"/>
                  <a:pt x="2" y="31"/>
                  <a:pt x="4" y="27"/>
                </a:cubicBezTo>
                <a:cubicBezTo>
                  <a:pt x="6" y="24"/>
                  <a:pt x="14" y="13"/>
                  <a:pt x="18" y="2"/>
                </a:cubicBezTo>
                <a:cubicBezTo>
                  <a:pt x="18" y="1"/>
                  <a:pt x="20" y="0"/>
                  <a:pt x="21" y="0"/>
                </a:cubicBezTo>
                <a:cubicBezTo>
                  <a:pt x="22" y="0"/>
                  <a:pt x="24" y="1"/>
                  <a:pt x="24" y="2"/>
                </a:cubicBezTo>
                <a:cubicBezTo>
                  <a:pt x="28" y="13"/>
                  <a:pt x="36" y="24"/>
                  <a:pt x="38" y="27"/>
                </a:cubicBezTo>
                <a:cubicBezTo>
                  <a:pt x="40" y="31"/>
                  <a:pt x="42" y="34"/>
                  <a:pt x="42" y="38"/>
                </a:cubicBezTo>
                <a:cubicBezTo>
                  <a:pt x="42" y="50"/>
                  <a:pt x="32" y="59"/>
                  <a:pt x="21" y="59"/>
                </a:cubicBezTo>
                <a:close/>
                <a:moveTo>
                  <a:pt x="20" y="41"/>
                </a:moveTo>
                <a:cubicBezTo>
                  <a:pt x="20" y="40"/>
                  <a:pt x="18" y="37"/>
                  <a:pt x="17" y="35"/>
                </a:cubicBezTo>
                <a:cubicBezTo>
                  <a:pt x="17" y="34"/>
                  <a:pt x="16" y="34"/>
                  <a:pt x="16" y="34"/>
                </a:cubicBezTo>
                <a:cubicBezTo>
                  <a:pt x="16" y="34"/>
                  <a:pt x="15" y="34"/>
                  <a:pt x="15" y="35"/>
                </a:cubicBezTo>
                <a:cubicBezTo>
                  <a:pt x="14" y="37"/>
                  <a:pt x="12" y="40"/>
                  <a:pt x="12" y="41"/>
                </a:cubicBezTo>
                <a:cubicBezTo>
                  <a:pt x="11" y="42"/>
                  <a:pt x="11" y="43"/>
                  <a:pt x="11" y="44"/>
                </a:cubicBezTo>
                <a:cubicBezTo>
                  <a:pt x="11" y="46"/>
                  <a:pt x="13" y="49"/>
                  <a:pt x="16" y="49"/>
                </a:cubicBezTo>
                <a:cubicBezTo>
                  <a:pt x="19" y="49"/>
                  <a:pt x="21" y="46"/>
                  <a:pt x="21" y="44"/>
                </a:cubicBezTo>
                <a:cubicBezTo>
                  <a:pt x="21" y="43"/>
                  <a:pt x="21" y="42"/>
                  <a:pt x="20" y="4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8453438" y="1993106"/>
            <a:ext cx="280988" cy="174625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56" y="0"/>
              </a:cxn>
              <a:cxn ang="0">
                <a:pos x="82" y="25"/>
              </a:cxn>
              <a:cxn ang="0">
                <a:pos x="56" y="51"/>
              </a:cxn>
              <a:cxn ang="0">
                <a:pos x="25" y="51"/>
              </a:cxn>
              <a:cxn ang="0">
                <a:pos x="0" y="25"/>
              </a:cxn>
              <a:cxn ang="0">
                <a:pos x="25" y="0"/>
              </a:cxn>
              <a:cxn ang="0">
                <a:pos x="77" y="25"/>
              </a:cxn>
              <a:cxn ang="0">
                <a:pos x="56" y="5"/>
              </a:cxn>
              <a:cxn ang="0">
                <a:pos x="36" y="25"/>
              </a:cxn>
              <a:cxn ang="0">
                <a:pos x="56" y="46"/>
              </a:cxn>
              <a:cxn ang="0">
                <a:pos x="77" y="25"/>
              </a:cxn>
            </a:cxnLst>
            <a:rect l="0" t="0" r="r" b="b"/>
            <a:pathLst>
              <a:path w="82" h="51">
                <a:moveTo>
                  <a:pt x="25" y="0"/>
                </a:moveTo>
                <a:cubicBezTo>
                  <a:pt x="56" y="0"/>
                  <a:pt x="56" y="0"/>
                  <a:pt x="56" y="0"/>
                </a:cubicBezTo>
                <a:cubicBezTo>
                  <a:pt x="70" y="0"/>
                  <a:pt x="82" y="11"/>
                  <a:pt x="82" y="25"/>
                </a:cubicBezTo>
                <a:cubicBezTo>
                  <a:pt x="82" y="39"/>
                  <a:pt x="70" y="51"/>
                  <a:pt x="56" y="51"/>
                </a:cubicBezTo>
                <a:cubicBezTo>
                  <a:pt x="25" y="51"/>
                  <a:pt x="25" y="51"/>
                  <a:pt x="25" y="51"/>
                </a:cubicBezTo>
                <a:cubicBezTo>
                  <a:pt x="11" y="51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lose/>
                <a:moveTo>
                  <a:pt x="77" y="25"/>
                </a:moveTo>
                <a:cubicBezTo>
                  <a:pt x="77" y="14"/>
                  <a:pt x="68" y="5"/>
                  <a:pt x="56" y="5"/>
                </a:cubicBezTo>
                <a:cubicBezTo>
                  <a:pt x="45" y="5"/>
                  <a:pt x="36" y="14"/>
                  <a:pt x="36" y="25"/>
                </a:cubicBezTo>
                <a:cubicBezTo>
                  <a:pt x="36" y="37"/>
                  <a:pt x="45" y="46"/>
                  <a:pt x="56" y="46"/>
                </a:cubicBezTo>
                <a:cubicBezTo>
                  <a:pt x="68" y="46"/>
                  <a:pt x="77" y="37"/>
                  <a:pt x="77" y="2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8948738" y="1972469"/>
            <a:ext cx="195263" cy="212725"/>
          </a:xfrm>
          <a:custGeom>
            <a:avLst/>
            <a:gdLst/>
            <a:ahLst/>
            <a:cxnLst>
              <a:cxn ang="0">
                <a:pos x="57" y="15"/>
              </a:cxn>
              <a:cxn ang="0">
                <a:pos x="56" y="16"/>
              </a:cxn>
              <a:cxn ang="0">
                <a:pos x="52" y="16"/>
              </a:cxn>
              <a:cxn ang="0">
                <a:pos x="52" y="54"/>
              </a:cxn>
              <a:cxn ang="0">
                <a:pos x="45" y="62"/>
              </a:cxn>
              <a:cxn ang="0">
                <a:pos x="12" y="62"/>
              </a:cxn>
              <a:cxn ang="0">
                <a:pos x="6" y="54"/>
              </a:cxn>
              <a:cxn ang="0">
                <a:pos x="6" y="16"/>
              </a:cxn>
              <a:cxn ang="0">
                <a:pos x="2" y="16"/>
              </a:cxn>
              <a:cxn ang="0">
                <a:pos x="0" y="15"/>
              </a:cxn>
              <a:cxn ang="0">
                <a:pos x="0" y="12"/>
              </a:cxn>
              <a:cxn ang="0">
                <a:pos x="2" y="11"/>
              </a:cxn>
              <a:cxn ang="0">
                <a:pos x="14" y="11"/>
              </a:cxn>
              <a:cxn ang="0">
                <a:pos x="17" y="4"/>
              </a:cxn>
              <a:cxn ang="0">
                <a:pos x="22" y="0"/>
              </a:cxn>
              <a:cxn ang="0">
                <a:pos x="35" y="0"/>
              </a:cxn>
              <a:cxn ang="0">
                <a:pos x="41" y="4"/>
              </a:cxn>
              <a:cxn ang="0">
                <a:pos x="43" y="11"/>
              </a:cxn>
              <a:cxn ang="0">
                <a:pos x="56" y="11"/>
              </a:cxn>
              <a:cxn ang="0">
                <a:pos x="57" y="12"/>
              </a:cxn>
              <a:cxn ang="0">
                <a:pos x="57" y="15"/>
              </a:cxn>
              <a:cxn ang="0">
                <a:pos x="47" y="16"/>
              </a:cxn>
              <a:cxn ang="0">
                <a:pos x="11" y="16"/>
              </a:cxn>
              <a:cxn ang="0">
                <a:pos x="11" y="54"/>
              </a:cxn>
              <a:cxn ang="0">
                <a:pos x="12" y="57"/>
              </a:cxn>
              <a:cxn ang="0">
                <a:pos x="45" y="57"/>
              </a:cxn>
              <a:cxn ang="0">
                <a:pos x="47" y="54"/>
              </a:cxn>
              <a:cxn ang="0">
                <a:pos x="47" y="16"/>
              </a:cxn>
              <a:cxn ang="0">
                <a:pos x="21" y="48"/>
              </a:cxn>
              <a:cxn ang="0">
                <a:pos x="20" y="49"/>
              </a:cxn>
              <a:cxn ang="0">
                <a:pos x="17" y="49"/>
              </a:cxn>
              <a:cxn ang="0">
                <a:pos x="16" y="48"/>
              </a:cxn>
              <a:cxn ang="0">
                <a:pos x="16" y="25"/>
              </a:cxn>
              <a:cxn ang="0">
                <a:pos x="17" y="24"/>
              </a:cxn>
              <a:cxn ang="0">
                <a:pos x="20" y="24"/>
              </a:cxn>
              <a:cxn ang="0">
                <a:pos x="21" y="25"/>
              </a:cxn>
              <a:cxn ang="0">
                <a:pos x="21" y="48"/>
              </a:cxn>
              <a:cxn ang="0">
                <a:pos x="38" y="11"/>
              </a:cxn>
              <a:cxn ang="0">
                <a:pos x="36" y="6"/>
              </a:cxn>
              <a:cxn ang="0">
                <a:pos x="35" y="6"/>
              </a:cxn>
              <a:cxn ang="0">
                <a:pos x="22" y="6"/>
              </a:cxn>
              <a:cxn ang="0">
                <a:pos x="22" y="6"/>
              </a:cxn>
              <a:cxn ang="0">
                <a:pos x="20" y="11"/>
              </a:cxn>
              <a:cxn ang="0">
                <a:pos x="38" y="11"/>
              </a:cxn>
              <a:cxn ang="0">
                <a:pos x="31" y="48"/>
              </a:cxn>
              <a:cxn ang="0">
                <a:pos x="30" y="49"/>
              </a:cxn>
              <a:cxn ang="0">
                <a:pos x="27" y="49"/>
              </a:cxn>
              <a:cxn ang="0">
                <a:pos x="26" y="48"/>
              </a:cxn>
              <a:cxn ang="0">
                <a:pos x="26" y="25"/>
              </a:cxn>
              <a:cxn ang="0">
                <a:pos x="27" y="24"/>
              </a:cxn>
              <a:cxn ang="0">
                <a:pos x="30" y="24"/>
              </a:cxn>
              <a:cxn ang="0">
                <a:pos x="31" y="25"/>
              </a:cxn>
              <a:cxn ang="0">
                <a:pos x="31" y="48"/>
              </a:cxn>
              <a:cxn ang="0">
                <a:pos x="42" y="48"/>
              </a:cxn>
              <a:cxn ang="0">
                <a:pos x="40" y="49"/>
              </a:cxn>
              <a:cxn ang="0">
                <a:pos x="38" y="49"/>
              </a:cxn>
              <a:cxn ang="0">
                <a:pos x="36" y="48"/>
              </a:cxn>
              <a:cxn ang="0">
                <a:pos x="36" y="25"/>
              </a:cxn>
              <a:cxn ang="0">
                <a:pos x="38" y="24"/>
              </a:cxn>
              <a:cxn ang="0">
                <a:pos x="40" y="24"/>
              </a:cxn>
              <a:cxn ang="0">
                <a:pos x="42" y="25"/>
              </a:cxn>
              <a:cxn ang="0">
                <a:pos x="42" y="48"/>
              </a:cxn>
            </a:cxnLst>
            <a:rect l="0" t="0" r="r" b="b"/>
            <a:pathLst>
              <a:path w="57" h="62">
                <a:moveTo>
                  <a:pt x="57" y="15"/>
                </a:moveTo>
                <a:cubicBezTo>
                  <a:pt x="57" y="15"/>
                  <a:pt x="56" y="16"/>
                  <a:pt x="5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8"/>
                  <a:pt x="49" y="62"/>
                  <a:pt x="45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9" y="62"/>
                  <a:pt x="6" y="59"/>
                  <a:pt x="6" y="54"/>
                </a:cubicBezTo>
                <a:cubicBezTo>
                  <a:pt x="6" y="16"/>
                  <a:pt x="6" y="16"/>
                  <a:pt x="6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1"/>
                  <a:pt x="2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7" y="4"/>
                  <a:pt x="17" y="4"/>
                  <a:pt x="17" y="4"/>
                </a:cubicBezTo>
                <a:cubicBezTo>
                  <a:pt x="18" y="2"/>
                  <a:pt x="20" y="0"/>
                  <a:pt x="22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0" y="2"/>
                  <a:pt x="41" y="4"/>
                </a:cubicBezTo>
                <a:cubicBezTo>
                  <a:pt x="43" y="11"/>
                  <a:pt x="43" y="11"/>
                  <a:pt x="43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1"/>
                  <a:pt x="57" y="11"/>
                  <a:pt x="57" y="12"/>
                </a:cubicBezTo>
                <a:lnTo>
                  <a:pt x="57" y="15"/>
                </a:lnTo>
                <a:close/>
                <a:moveTo>
                  <a:pt x="47" y="16"/>
                </a:moveTo>
                <a:cubicBezTo>
                  <a:pt x="11" y="16"/>
                  <a:pt x="11" y="16"/>
                  <a:pt x="11" y="16"/>
                </a:cubicBezTo>
                <a:cubicBezTo>
                  <a:pt x="11" y="54"/>
                  <a:pt x="11" y="54"/>
                  <a:pt x="11" y="54"/>
                </a:cubicBezTo>
                <a:cubicBezTo>
                  <a:pt x="11" y="56"/>
                  <a:pt x="12" y="57"/>
                  <a:pt x="12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6"/>
                  <a:pt x="47" y="54"/>
                </a:cubicBezTo>
                <a:lnTo>
                  <a:pt x="47" y="16"/>
                </a:lnTo>
                <a:close/>
                <a:moveTo>
                  <a:pt x="21" y="48"/>
                </a:moveTo>
                <a:cubicBezTo>
                  <a:pt x="21" y="49"/>
                  <a:pt x="20" y="49"/>
                  <a:pt x="20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6" y="49"/>
                  <a:pt x="16" y="49"/>
                  <a:pt x="16" y="48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4"/>
                  <a:pt x="16" y="24"/>
                  <a:pt x="17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24"/>
                  <a:pt x="21" y="24"/>
                  <a:pt x="21" y="25"/>
                </a:cubicBezTo>
                <a:lnTo>
                  <a:pt x="21" y="48"/>
                </a:lnTo>
                <a:close/>
                <a:moveTo>
                  <a:pt x="38" y="11"/>
                </a:move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5" y="6"/>
                  <a:pt x="35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0" y="11"/>
                  <a:pt x="20" y="11"/>
                  <a:pt x="20" y="11"/>
                </a:cubicBezTo>
                <a:lnTo>
                  <a:pt x="38" y="11"/>
                </a:lnTo>
                <a:close/>
                <a:moveTo>
                  <a:pt x="31" y="48"/>
                </a:moveTo>
                <a:cubicBezTo>
                  <a:pt x="31" y="49"/>
                  <a:pt x="31" y="49"/>
                  <a:pt x="30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49"/>
                  <a:pt x="26" y="49"/>
                  <a:pt x="26" y="48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4"/>
                  <a:pt x="27" y="24"/>
                  <a:pt x="27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4"/>
                  <a:pt x="31" y="24"/>
                  <a:pt x="31" y="25"/>
                </a:cubicBezTo>
                <a:lnTo>
                  <a:pt x="31" y="48"/>
                </a:lnTo>
                <a:close/>
                <a:moveTo>
                  <a:pt x="42" y="48"/>
                </a:moveTo>
                <a:cubicBezTo>
                  <a:pt x="42" y="49"/>
                  <a:pt x="41" y="49"/>
                  <a:pt x="40" y="49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49"/>
                  <a:pt x="36" y="49"/>
                  <a:pt x="36" y="48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4"/>
                  <a:pt x="38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2" y="24"/>
                  <a:pt x="42" y="25"/>
                </a:cubicBezTo>
                <a:lnTo>
                  <a:pt x="42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9453563" y="1993106"/>
            <a:ext cx="236538" cy="192088"/>
          </a:xfrm>
          <a:custGeom>
            <a:avLst/>
            <a:gdLst/>
            <a:ahLst/>
            <a:cxnLst>
              <a:cxn ang="0">
                <a:pos x="69" y="43"/>
              </a:cxn>
              <a:cxn ang="0">
                <a:pos x="64" y="46"/>
              </a:cxn>
              <a:cxn ang="0">
                <a:pos x="54" y="56"/>
              </a:cxn>
              <a:cxn ang="0">
                <a:pos x="44" y="46"/>
              </a:cxn>
              <a:cxn ang="0">
                <a:pos x="28" y="46"/>
              </a:cxn>
              <a:cxn ang="0">
                <a:pos x="18" y="56"/>
              </a:cxn>
              <a:cxn ang="0">
                <a:pos x="8" y="46"/>
              </a:cxn>
              <a:cxn ang="0">
                <a:pos x="5" y="46"/>
              </a:cxn>
              <a:cxn ang="0">
                <a:pos x="0" y="43"/>
              </a:cxn>
              <a:cxn ang="0">
                <a:pos x="3" y="41"/>
              </a:cxn>
              <a:cxn ang="0">
                <a:pos x="3" y="28"/>
              </a:cxn>
              <a:cxn ang="0">
                <a:pos x="4" y="20"/>
              </a:cxn>
              <a:cxn ang="0">
                <a:pos x="12" y="12"/>
              </a:cxn>
              <a:cxn ang="0">
                <a:pos x="17" y="10"/>
              </a:cxn>
              <a:cxn ang="0">
                <a:pos x="23" y="10"/>
              </a:cxn>
              <a:cxn ang="0">
                <a:pos x="23" y="2"/>
              </a:cxn>
              <a:cxn ang="0">
                <a:pos x="26" y="0"/>
              </a:cxn>
              <a:cxn ang="0">
                <a:pos x="67" y="0"/>
              </a:cxn>
              <a:cxn ang="0">
                <a:pos x="69" y="2"/>
              </a:cxn>
              <a:cxn ang="0">
                <a:pos x="69" y="43"/>
              </a:cxn>
              <a:cxn ang="0">
                <a:pos x="23" y="25"/>
              </a:cxn>
              <a:cxn ang="0">
                <a:pos x="23" y="15"/>
              </a:cxn>
              <a:cxn ang="0">
                <a:pos x="17" y="15"/>
              </a:cxn>
              <a:cxn ang="0">
                <a:pos x="16" y="15"/>
              </a:cxn>
              <a:cxn ang="0">
                <a:pos x="8" y="23"/>
              </a:cxn>
              <a:cxn ang="0">
                <a:pos x="8" y="24"/>
              </a:cxn>
              <a:cxn ang="0">
                <a:pos x="8" y="25"/>
              </a:cxn>
              <a:cxn ang="0">
                <a:pos x="23" y="25"/>
              </a:cxn>
              <a:cxn ang="0">
                <a:pos x="18" y="41"/>
              </a:cxn>
              <a:cxn ang="0">
                <a:pos x="13" y="46"/>
              </a:cxn>
              <a:cxn ang="0">
                <a:pos x="18" y="51"/>
              </a:cxn>
              <a:cxn ang="0">
                <a:pos x="23" y="46"/>
              </a:cxn>
              <a:cxn ang="0">
                <a:pos x="18" y="41"/>
              </a:cxn>
              <a:cxn ang="0">
                <a:pos x="54" y="41"/>
              </a:cxn>
              <a:cxn ang="0">
                <a:pos x="49" y="46"/>
              </a:cxn>
              <a:cxn ang="0">
                <a:pos x="54" y="51"/>
              </a:cxn>
              <a:cxn ang="0">
                <a:pos x="59" y="46"/>
              </a:cxn>
              <a:cxn ang="0">
                <a:pos x="54" y="41"/>
              </a:cxn>
            </a:cxnLst>
            <a:rect l="0" t="0" r="r" b="b"/>
            <a:pathLst>
              <a:path w="69" h="56">
                <a:moveTo>
                  <a:pt x="69" y="43"/>
                </a:moveTo>
                <a:cubicBezTo>
                  <a:pt x="69" y="46"/>
                  <a:pt x="66" y="46"/>
                  <a:pt x="64" y="46"/>
                </a:cubicBezTo>
                <a:cubicBezTo>
                  <a:pt x="64" y="52"/>
                  <a:pt x="60" y="56"/>
                  <a:pt x="54" y="56"/>
                </a:cubicBezTo>
                <a:cubicBezTo>
                  <a:pt x="48" y="56"/>
                  <a:pt x="44" y="52"/>
                  <a:pt x="44" y="46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52"/>
                  <a:pt x="24" y="56"/>
                  <a:pt x="18" y="56"/>
                </a:cubicBezTo>
                <a:cubicBezTo>
                  <a:pt x="12" y="56"/>
                  <a:pt x="8" y="52"/>
                  <a:pt x="8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3" y="46"/>
                  <a:pt x="0" y="46"/>
                  <a:pt x="0" y="43"/>
                </a:cubicBezTo>
                <a:cubicBezTo>
                  <a:pt x="0" y="42"/>
                  <a:pt x="1" y="41"/>
                  <a:pt x="3" y="41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5"/>
                  <a:pt x="2" y="22"/>
                  <a:pt x="4" y="20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1"/>
                  <a:pt x="15" y="10"/>
                  <a:pt x="17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4" y="0"/>
                  <a:pt x="2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1"/>
                  <a:pt x="69" y="2"/>
                </a:cubicBezTo>
                <a:lnTo>
                  <a:pt x="69" y="43"/>
                </a:lnTo>
                <a:close/>
                <a:moveTo>
                  <a:pt x="23" y="25"/>
                </a:moveTo>
                <a:cubicBezTo>
                  <a:pt x="23" y="15"/>
                  <a:pt x="23" y="15"/>
                  <a:pt x="23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6" y="15"/>
                  <a:pt x="16" y="15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lnTo>
                  <a:pt x="23" y="25"/>
                </a:lnTo>
                <a:close/>
                <a:moveTo>
                  <a:pt x="18" y="41"/>
                </a:moveTo>
                <a:cubicBezTo>
                  <a:pt x="15" y="41"/>
                  <a:pt x="13" y="43"/>
                  <a:pt x="13" y="46"/>
                </a:cubicBezTo>
                <a:cubicBezTo>
                  <a:pt x="13" y="49"/>
                  <a:pt x="15" y="51"/>
                  <a:pt x="18" y="51"/>
                </a:cubicBezTo>
                <a:cubicBezTo>
                  <a:pt x="21" y="51"/>
                  <a:pt x="23" y="49"/>
                  <a:pt x="23" y="46"/>
                </a:cubicBezTo>
                <a:cubicBezTo>
                  <a:pt x="23" y="43"/>
                  <a:pt x="21" y="41"/>
                  <a:pt x="18" y="41"/>
                </a:cubicBezTo>
                <a:close/>
                <a:moveTo>
                  <a:pt x="54" y="41"/>
                </a:moveTo>
                <a:cubicBezTo>
                  <a:pt x="51" y="41"/>
                  <a:pt x="49" y="43"/>
                  <a:pt x="49" y="46"/>
                </a:cubicBezTo>
                <a:cubicBezTo>
                  <a:pt x="49" y="49"/>
                  <a:pt x="51" y="51"/>
                  <a:pt x="54" y="51"/>
                </a:cubicBezTo>
                <a:cubicBezTo>
                  <a:pt x="57" y="51"/>
                  <a:pt x="59" y="49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22"/>
          <p:cNvSpPr>
            <a:spLocks noEditPoints="1"/>
          </p:cNvSpPr>
          <p:nvPr/>
        </p:nvSpPr>
        <p:spPr bwMode="auto">
          <a:xfrm>
            <a:off x="9937751" y="1972469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3" y="47"/>
              </a:cxn>
              <a:cxn ang="0">
                <a:pos x="39" y="48"/>
              </a:cxn>
              <a:cxn ang="0">
                <a:pos x="34" y="42"/>
              </a:cxn>
              <a:cxn ang="0">
                <a:pos x="34" y="26"/>
              </a:cxn>
              <a:cxn ang="0">
                <a:pos x="44" y="26"/>
              </a:cxn>
              <a:cxn ang="0">
                <a:pos x="44" y="19"/>
              </a:cxn>
              <a:cxn ang="0">
                <a:pos x="34" y="19"/>
              </a:cxn>
              <a:cxn ang="0">
                <a:pos x="34" y="6"/>
              </a:cxn>
              <a:cxn ang="0">
                <a:pos x="26" y="6"/>
              </a:cxn>
              <a:cxn ang="0">
                <a:pos x="26" y="6"/>
              </a:cxn>
              <a:cxn ang="0">
                <a:pos x="16" y="20"/>
              </a:cxn>
              <a:cxn ang="0">
                <a:pos x="16" y="26"/>
              </a:cxn>
              <a:cxn ang="0">
                <a:pos x="21" y="26"/>
              </a:cxn>
              <a:cxn ang="0">
                <a:pos x="21" y="43"/>
              </a:cxn>
              <a:cxn ang="0">
                <a:pos x="36" y="57"/>
              </a:cxn>
              <a:cxn ang="0">
                <a:pos x="45" y="54"/>
              </a:cxn>
              <a:cxn ang="0">
                <a:pos x="43" y="47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3" y="47"/>
                </a:moveTo>
                <a:cubicBezTo>
                  <a:pt x="42" y="47"/>
                  <a:pt x="40" y="48"/>
                  <a:pt x="39" y="48"/>
                </a:cubicBezTo>
                <a:cubicBezTo>
                  <a:pt x="35" y="48"/>
                  <a:pt x="34" y="45"/>
                  <a:pt x="34" y="42"/>
                </a:cubicBezTo>
                <a:cubicBezTo>
                  <a:pt x="34" y="26"/>
                  <a:pt x="34" y="26"/>
                  <a:pt x="3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19"/>
                  <a:pt x="44" y="19"/>
                  <a:pt x="4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6"/>
                  <a:pt x="34" y="6"/>
                  <a:pt x="34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10"/>
                  <a:pt x="24" y="17"/>
                  <a:pt x="16" y="20"/>
                </a:cubicBezTo>
                <a:cubicBezTo>
                  <a:pt x="16" y="26"/>
                  <a:pt x="16" y="26"/>
                  <a:pt x="16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9"/>
                  <a:pt x="25" y="57"/>
                  <a:pt x="36" y="57"/>
                </a:cubicBezTo>
                <a:cubicBezTo>
                  <a:pt x="40" y="57"/>
                  <a:pt x="44" y="55"/>
                  <a:pt x="45" y="54"/>
                </a:cubicBezTo>
                <a:lnTo>
                  <a:pt x="43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23"/>
          <p:cNvSpPr>
            <a:spLocks noEditPoints="1"/>
          </p:cNvSpPr>
          <p:nvPr/>
        </p:nvSpPr>
        <p:spPr bwMode="auto">
          <a:xfrm>
            <a:off x="10364788" y="1972469"/>
            <a:ext cx="212725" cy="212725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47" y="21"/>
              </a:cxn>
              <a:cxn ang="0">
                <a:pos x="51" y="16"/>
              </a:cxn>
              <a:cxn ang="0">
                <a:pos x="45" y="19"/>
              </a:cxn>
              <a:cxn ang="0">
                <a:pos x="39" y="16"/>
              </a:cxn>
              <a:cxn ang="0">
                <a:pos x="31" y="24"/>
              </a:cxn>
              <a:cxn ang="0">
                <a:pos x="31" y="26"/>
              </a:cxn>
              <a:cxn ang="0">
                <a:pos x="14" y="17"/>
              </a:cxn>
              <a:cxn ang="0">
                <a:pos x="12" y="22"/>
              </a:cxn>
              <a:cxn ang="0">
                <a:pos x="16" y="29"/>
              </a:cxn>
              <a:cxn ang="0">
                <a:pos x="12" y="28"/>
              </a:cxn>
              <a:cxn ang="0">
                <a:pos x="12" y="28"/>
              </a:cxn>
              <a:cxn ang="0">
                <a:pos x="19" y="36"/>
              </a:cxn>
              <a:cxn ang="0">
                <a:pos x="17" y="36"/>
              </a:cxn>
              <a:cxn ang="0">
                <a:pos x="15" y="36"/>
              </a:cxn>
              <a:cxn ang="0">
                <a:pos x="23" y="42"/>
              </a:cxn>
              <a:cxn ang="0">
                <a:pos x="13" y="46"/>
              </a:cxn>
              <a:cxn ang="0">
                <a:pos x="11" y="46"/>
              </a:cxn>
              <a:cxn ang="0">
                <a:pos x="24" y="49"/>
              </a:cxn>
              <a:cxn ang="0">
                <a:pos x="48" y="25"/>
              </a:cxn>
              <a:cxn ang="0">
                <a:pos x="48" y="24"/>
              </a:cxn>
              <a:cxn ang="0">
                <a:pos x="52" y="20"/>
              </a:cxn>
              <a:cxn ang="0">
                <a:pos x="47" y="21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47" y="21"/>
                </a:moveTo>
                <a:cubicBezTo>
                  <a:pt x="49" y="20"/>
                  <a:pt x="50" y="18"/>
                  <a:pt x="51" y="16"/>
                </a:cubicBezTo>
                <a:cubicBezTo>
                  <a:pt x="49" y="17"/>
                  <a:pt x="47" y="18"/>
                  <a:pt x="45" y="19"/>
                </a:cubicBezTo>
                <a:cubicBezTo>
                  <a:pt x="44" y="17"/>
                  <a:pt x="42" y="16"/>
                  <a:pt x="39" y="16"/>
                </a:cubicBezTo>
                <a:cubicBezTo>
                  <a:pt x="35" y="16"/>
                  <a:pt x="31" y="20"/>
                  <a:pt x="31" y="24"/>
                </a:cubicBezTo>
                <a:cubicBezTo>
                  <a:pt x="31" y="25"/>
                  <a:pt x="31" y="26"/>
                  <a:pt x="31" y="26"/>
                </a:cubicBezTo>
                <a:cubicBezTo>
                  <a:pt x="24" y="26"/>
                  <a:pt x="18" y="23"/>
                  <a:pt x="14" y="17"/>
                </a:cubicBezTo>
                <a:cubicBezTo>
                  <a:pt x="13" y="19"/>
                  <a:pt x="12" y="20"/>
                  <a:pt x="12" y="22"/>
                </a:cubicBezTo>
                <a:cubicBezTo>
                  <a:pt x="12" y="25"/>
                  <a:pt x="14" y="27"/>
                  <a:pt x="16" y="29"/>
                </a:cubicBezTo>
                <a:cubicBezTo>
                  <a:pt x="15" y="29"/>
                  <a:pt x="13" y="28"/>
                  <a:pt x="12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32"/>
                  <a:pt x="15" y="35"/>
                  <a:pt x="19" y="36"/>
                </a:cubicBezTo>
                <a:cubicBezTo>
                  <a:pt x="18" y="36"/>
                  <a:pt x="18" y="36"/>
                  <a:pt x="17" y="36"/>
                </a:cubicBezTo>
                <a:cubicBezTo>
                  <a:pt x="16" y="36"/>
                  <a:pt x="16" y="36"/>
                  <a:pt x="15" y="36"/>
                </a:cubicBezTo>
                <a:cubicBezTo>
                  <a:pt x="16" y="39"/>
                  <a:pt x="20" y="42"/>
                  <a:pt x="23" y="42"/>
                </a:cubicBezTo>
                <a:cubicBezTo>
                  <a:pt x="20" y="44"/>
                  <a:pt x="17" y="46"/>
                  <a:pt x="13" y="46"/>
                </a:cubicBezTo>
                <a:cubicBezTo>
                  <a:pt x="12" y="46"/>
                  <a:pt x="11" y="46"/>
                  <a:pt x="11" y="46"/>
                </a:cubicBezTo>
                <a:cubicBezTo>
                  <a:pt x="14" y="48"/>
                  <a:pt x="19" y="49"/>
                  <a:pt x="24" y="49"/>
                </a:cubicBezTo>
                <a:cubicBezTo>
                  <a:pt x="39" y="49"/>
                  <a:pt x="48" y="36"/>
                  <a:pt x="48" y="25"/>
                </a:cubicBezTo>
                <a:cubicBezTo>
                  <a:pt x="48" y="25"/>
                  <a:pt x="48" y="25"/>
                  <a:pt x="48" y="24"/>
                </a:cubicBezTo>
                <a:cubicBezTo>
                  <a:pt x="49" y="23"/>
                  <a:pt x="51" y="22"/>
                  <a:pt x="52" y="20"/>
                </a:cubicBezTo>
                <a:cubicBezTo>
                  <a:pt x="50" y="20"/>
                  <a:pt x="49" y="21"/>
                  <a:pt x="47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24"/>
          <p:cNvSpPr>
            <a:spLocks noEditPoints="1"/>
          </p:cNvSpPr>
          <p:nvPr/>
        </p:nvSpPr>
        <p:spPr bwMode="auto">
          <a:xfrm>
            <a:off x="1590675" y="2340769"/>
            <a:ext cx="265113" cy="247650"/>
          </a:xfrm>
          <a:custGeom>
            <a:avLst/>
            <a:gdLst/>
            <a:ahLst/>
            <a:cxnLst>
              <a:cxn ang="0">
                <a:pos x="77" y="16"/>
              </a:cxn>
              <a:cxn ang="0">
                <a:pos x="77" y="21"/>
              </a:cxn>
              <a:cxn ang="0">
                <a:pos x="72" y="21"/>
              </a:cxn>
              <a:cxn ang="0">
                <a:pos x="69" y="23"/>
              </a:cxn>
              <a:cxn ang="0">
                <a:pos x="8" y="23"/>
              </a:cxn>
              <a:cxn ang="0">
                <a:pos x="5" y="21"/>
              </a:cxn>
              <a:cxn ang="0">
                <a:pos x="0" y="21"/>
              </a:cxn>
              <a:cxn ang="0">
                <a:pos x="0" y="16"/>
              </a:cxn>
              <a:cxn ang="0">
                <a:pos x="38" y="0"/>
              </a:cxn>
              <a:cxn ang="0">
                <a:pos x="77" y="16"/>
              </a:cxn>
              <a:cxn ang="0">
                <a:pos x="77" y="67"/>
              </a:cxn>
              <a:cxn ang="0">
                <a:pos x="77" y="72"/>
              </a:cxn>
              <a:cxn ang="0">
                <a:pos x="0" y="72"/>
              </a:cxn>
              <a:cxn ang="0">
                <a:pos x="0" y="67"/>
              </a:cxn>
              <a:cxn ang="0">
                <a:pos x="3" y="65"/>
              </a:cxn>
              <a:cxn ang="0">
                <a:pos x="74" y="65"/>
              </a:cxn>
              <a:cxn ang="0">
                <a:pos x="77" y="67"/>
              </a:cxn>
              <a:cxn ang="0">
                <a:pos x="20" y="26"/>
              </a:cxn>
              <a:cxn ang="0">
                <a:pos x="20" y="57"/>
              </a:cxn>
              <a:cxn ang="0">
                <a:pos x="25" y="57"/>
              </a:cxn>
              <a:cxn ang="0">
                <a:pos x="25" y="26"/>
              </a:cxn>
              <a:cxn ang="0">
                <a:pos x="36" y="26"/>
              </a:cxn>
              <a:cxn ang="0">
                <a:pos x="36" y="57"/>
              </a:cxn>
              <a:cxn ang="0">
                <a:pos x="41" y="57"/>
              </a:cxn>
              <a:cxn ang="0">
                <a:pos x="41" y="26"/>
              </a:cxn>
              <a:cxn ang="0">
                <a:pos x="51" y="26"/>
              </a:cxn>
              <a:cxn ang="0">
                <a:pos x="51" y="57"/>
              </a:cxn>
              <a:cxn ang="0">
                <a:pos x="56" y="57"/>
              </a:cxn>
              <a:cxn ang="0">
                <a:pos x="56" y="26"/>
              </a:cxn>
              <a:cxn ang="0">
                <a:pos x="67" y="26"/>
              </a:cxn>
              <a:cxn ang="0">
                <a:pos x="67" y="57"/>
              </a:cxn>
              <a:cxn ang="0">
                <a:pos x="69" y="57"/>
              </a:cxn>
              <a:cxn ang="0">
                <a:pos x="72" y="59"/>
              </a:cxn>
              <a:cxn ang="0">
                <a:pos x="72" y="62"/>
              </a:cxn>
              <a:cxn ang="0">
                <a:pos x="5" y="62"/>
              </a:cxn>
              <a:cxn ang="0">
                <a:pos x="5" y="59"/>
              </a:cxn>
              <a:cxn ang="0">
                <a:pos x="8" y="57"/>
              </a:cxn>
              <a:cxn ang="0">
                <a:pos x="10" y="57"/>
              </a:cxn>
              <a:cxn ang="0">
                <a:pos x="10" y="26"/>
              </a:cxn>
              <a:cxn ang="0">
                <a:pos x="20" y="26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25"/>
          <p:cNvSpPr>
            <a:spLocks noEditPoints="1"/>
          </p:cNvSpPr>
          <p:nvPr/>
        </p:nvSpPr>
        <p:spPr bwMode="auto">
          <a:xfrm>
            <a:off x="2020888" y="2367756"/>
            <a:ext cx="144463" cy="196850"/>
          </a:xfrm>
          <a:custGeom>
            <a:avLst/>
            <a:gdLst/>
            <a:ahLst/>
            <a:cxnLst>
              <a:cxn ang="0">
                <a:pos x="39" y="23"/>
              </a:cxn>
              <a:cxn ang="0">
                <a:pos x="3" y="23"/>
              </a:cxn>
              <a:cxn ang="0">
                <a:pos x="0" y="21"/>
              </a:cxn>
              <a:cxn ang="0">
                <a:pos x="1" y="19"/>
              </a:cxn>
              <a:cxn ang="0">
                <a:pos x="19" y="1"/>
              </a:cxn>
              <a:cxn ang="0">
                <a:pos x="21" y="0"/>
              </a:cxn>
              <a:cxn ang="0">
                <a:pos x="23" y="1"/>
              </a:cxn>
              <a:cxn ang="0">
                <a:pos x="41" y="19"/>
              </a:cxn>
              <a:cxn ang="0">
                <a:pos x="42" y="21"/>
              </a:cxn>
              <a:cxn ang="0">
                <a:pos x="39" y="23"/>
              </a:cxn>
              <a:cxn ang="0">
                <a:pos x="41" y="38"/>
              </a:cxn>
              <a:cxn ang="0">
                <a:pos x="23" y="56"/>
              </a:cxn>
              <a:cxn ang="0">
                <a:pos x="21" y="57"/>
              </a:cxn>
              <a:cxn ang="0">
                <a:pos x="19" y="56"/>
              </a:cxn>
              <a:cxn ang="0">
                <a:pos x="1" y="38"/>
              </a:cxn>
              <a:cxn ang="0">
                <a:pos x="0" y="36"/>
              </a:cxn>
              <a:cxn ang="0">
                <a:pos x="3" y="33"/>
              </a:cxn>
              <a:cxn ang="0">
                <a:pos x="39" y="33"/>
              </a:cxn>
              <a:cxn ang="0">
                <a:pos x="42" y="36"/>
              </a:cxn>
              <a:cxn ang="0">
                <a:pos x="41" y="38"/>
              </a:cxn>
            </a:cxnLst>
            <a:rect l="0" t="0" r="r" b="b"/>
            <a:pathLst>
              <a:path w="42" h="57">
                <a:moveTo>
                  <a:pt x="39" y="23"/>
                </a:move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0" y="22"/>
                  <a:pt x="0" y="21"/>
                </a:cubicBezTo>
                <a:cubicBezTo>
                  <a:pt x="0" y="20"/>
                  <a:pt x="1" y="19"/>
                  <a:pt x="1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0" y="0"/>
                  <a:pt x="21" y="0"/>
                </a:cubicBezTo>
                <a:cubicBezTo>
                  <a:pt x="22" y="0"/>
                  <a:pt x="22" y="0"/>
                  <a:pt x="23" y="1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2" y="20"/>
                  <a:pt x="42" y="21"/>
                </a:cubicBezTo>
                <a:cubicBezTo>
                  <a:pt x="42" y="22"/>
                  <a:pt x="40" y="23"/>
                  <a:pt x="39" y="23"/>
                </a:cubicBezTo>
                <a:close/>
                <a:moveTo>
                  <a:pt x="41" y="38"/>
                </a:moveTo>
                <a:cubicBezTo>
                  <a:pt x="23" y="56"/>
                  <a:pt x="23" y="56"/>
                  <a:pt x="23" y="56"/>
                </a:cubicBezTo>
                <a:cubicBezTo>
                  <a:pt x="22" y="56"/>
                  <a:pt x="22" y="57"/>
                  <a:pt x="21" y="57"/>
                </a:cubicBezTo>
                <a:cubicBezTo>
                  <a:pt x="20" y="57"/>
                  <a:pt x="20" y="56"/>
                  <a:pt x="19" y="56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7"/>
                  <a:pt x="0" y="37"/>
                  <a:pt x="0" y="36"/>
                </a:cubicBezTo>
                <a:cubicBezTo>
                  <a:pt x="0" y="35"/>
                  <a:pt x="2" y="33"/>
                  <a:pt x="3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0" y="33"/>
                  <a:pt x="42" y="35"/>
                  <a:pt x="42" y="36"/>
                </a:cubicBezTo>
                <a:cubicBezTo>
                  <a:pt x="42" y="37"/>
                  <a:pt x="41" y="37"/>
                  <a:pt x="41" y="3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26"/>
          <p:cNvSpPr>
            <a:spLocks noEditPoints="1"/>
          </p:cNvSpPr>
          <p:nvPr/>
        </p:nvSpPr>
        <p:spPr bwMode="auto">
          <a:xfrm>
            <a:off x="2514601" y="2358231"/>
            <a:ext cx="196850" cy="212725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1" y="62"/>
              </a:cxn>
              <a:cxn ang="0">
                <a:pos x="0" y="52"/>
              </a:cxn>
              <a:cxn ang="0">
                <a:pos x="12" y="29"/>
              </a:cxn>
              <a:cxn ang="0">
                <a:pos x="11" y="34"/>
              </a:cxn>
              <a:cxn ang="0">
                <a:pos x="11" y="42"/>
              </a:cxn>
              <a:cxn ang="0">
                <a:pos x="6" y="49"/>
              </a:cxn>
              <a:cxn ang="0">
                <a:pos x="13" y="57"/>
              </a:cxn>
              <a:cxn ang="0">
                <a:pos x="21" y="49"/>
              </a:cxn>
              <a:cxn ang="0">
                <a:pos x="16" y="42"/>
              </a:cxn>
              <a:cxn ang="0">
                <a:pos x="16" y="34"/>
              </a:cxn>
              <a:cxn ang="0">
                <a:pos x="17" y="30"/>
              </a:cxn>
              <a:cxn ang="0">
                <a:pos x="29" y="34"/>
              </a:cxn>
              <a:cxn ang="0">
                <a:pos x="41" y="30"/>
              </a:cxn>
              <a:cxn ang="0">
                <a:pos x="42" y="34"/>
              </a:cxn>
              <a:cxn ang="0">
                <a:pos x="42" y="36"/>
              </a:cxn>
              <a:cxn ang="0">
                <a:pos x="31" y="47"/>
              </a:cxn>
              <a:cxn ang="0">
                <a:pos x="31" y="50"/>
              </a:cxn>
              <a:cxn ang="0">
                <a:pos x="30" y="53"/>
              </a:cxn>
              <a:cxn ang="0">
                <a:pos x="34" y="57"/>
              </a:cxn>
              <a:cxn ang="0">
                <a:pos x="38" y="53"/>
              </a:cxn>
              <a:cxn ang="0">
                <a:pos x="36" y="50"/>
              </a:cxn>
              <a:cxn ang="0">
                <a:pos x="36" y="47"/>
              </a:cxn>
              <a:cxn ang="0">
                <a:pos x="42" y="42"/>
              </a:cxn>
              <a:cxn ang="0">
                <a:pos x="47" y="47"/>
              </a:cxn>
              <a:cxn ang="0">
                <a:pos x="47" y="50"/>
              </a:cxn>
              <a:cxn ang="0">
                <a:pos x="45" y="53"/>
              </a:cxn>
              <a:cxn ang="0">
                <a:pos x="49" y="57"/>
              </a:cxn>
              <a:cxn ang="0">
                <a:pos x="53" y="53"/>
              </a:cxn>
              <a:cxn ang="0">
                <a:pos x="52" y="50"/>
              </a:cxn>
              <a:cxn ang="0">
                <a:pos x="52" y="47"/>
              </a:cxn>
              <a:cxn ang="0">
                <a:pos x="47" y="38"/>
              </a:cxn>
              <a:cxn ang="0">
                <a:pos x="46" y="29"/>
              </a:cxn>
              <a:cxn ang="0">
                <a:pos x="57" y="52"/>
              </a:cxn>
              <a:cxn ang="0">
                <a:pos x="46" y="62"/>
              </a:cxn>
              <a:cxn ang="0">
                <a:pos x="13" y="52"/>
              </a:cxn>
              <a:cxn ang="0">
                <a:pos x="11" y="49"/>
              </a:cxn>
              <a:cxn ang="0">
                <a:pos x="13" y="47"/>
              </a:cxn>
              <a:cxn ang="0">
                <a:pos x="16" y="49"/>
              </a:cxn>
              <a:cxn ang="0">
                <a:pos x="13" y="52"/>
              </a:cxn>
              <a:cxn ang="0">
                <a:pos x="29" y="31"/>
              </a:cxn>
              <a:cxn ang="0">
                <a:pos x="13" y="16"/>
              </a:cxn>
              <a:cxn ang="0">
                <a:pos x="29" y="0"/>
              </a:cxn>
              <a:cxn ang="0">
                <a:pos x="44" y="16"/>
              </a:cxn>
              <a:cxn ang="0">
                <a:pos x="29" y="31"/>
              </a:cxn>
            </a:cxnLst>
            <a:rect l="0" t="0" r="r" b="b"/>
            <a:pathLst>
              <a:path w="57" h="62">
                <a:moveTo>
                  <a:pt x="46" y="62"/>
                </a:move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8"/>
                  <a:pt x="0" y="52"/>
                </a:cubicBezTo>
                <a:cubicBezTo>
                  <a:pt x="0" y="44"/>
                  <a:pt x="2" y="31"/>
                  <a:pt x="12" y="29"/>
                </a:cubicBezTo>
                <a:cubicBezTo>
                  <a:pt x="11" y="31"/>
                  <a:pt x="11" y="32"/>
                  <a:pt x="11" y="34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3"/>
                  <a:pt x="6" y="46"/>
                  <a:pt x="6" y="49"/>
                </a:cubicBezTo>
                <a:cubicBezTo>
                  <a:pt x="6" y="54"/>
                  <a:pt x="9" y="57"/>
                  <a:pt x="13" y="57"/>
                </a:cubicBezTo>
                <a:cubicBezTo>
                  <a:pt x="18" y="57"/>
                  <a:pt x="21" y="54"/>
                  <a:pt x="21" y="49"/>
                </a:cubicBezTo>
                <a:cubicBezTo>
                  <a:pt x="21" y="46"/>
                  <a:pt x="19" y="43"/>
                  <a:pt x="16" y="42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3"/>
                  <a:pt x="16" y="31"/>
                  <a:pt x="17" y="30"/>
                </a:cubicBezTo>
                <a:cubicBezTo>
                  <a:pt x="20" y="33"/>
                  <a:pt x="24" y="34"/>
                  <a:pt x="29" y="34"/>
                </a:cubicBezTo>
                <a:cubicBezTo>
                  <a:pt x="33" y="34"/>
                  <a:pt x="37" y="33"/>
                  <a:pt x="41" y="30"/>
                </a:cubicBezTo>
                <a:cubicBezTo>
                  <a:pt x="41" y="31"/>
                  <a:pt x="42" y="33"/>
                  <a:pt x="42" y="34"/>
                </a:cubicBezTo>
                <a:cubicBezTo>
                  <a:pt x="42" y="36"/>
                  <a:pt x="42" y="36"/>
                  <a:pt x="42" y="36"/>
                </a:cubicBezTo>
                <a:cubicBezTo>
                  <a:pt x="36" y="36"/>
                  <a:pt x="31" y="41"/>
                  <a:pt x="31" y="47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0" y="52"/>
                  <a:pt x="30" y="53"/>
                </a:cubicBezTo>
                <a:cubicBezTo>
                  <a:pt x="30" y="55"/>
                  <a:pt x="32" y="57"/>
                  <a:pt x="34" y="57"/>
                </a:cubicBezTo>
                <a:cubicBezTo>
                  <a:pt x="36" y="57"/>
                  <a:pt x="38" y="55"/>
                  <a:pt x="38" y="53"/>
                </a:cubicBezTo>
                <a:cubicBezTo>
                  <a:pt x="38" y="52"/>
                  <a:pt x="37" y="51"/>
                  <a:pt x="36" y="50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4"/>
                  <a:pt x="39" y="42"/>
                  <a:pt x="42" y="42"/>
                </a:cubicBezTo>
                <a:cubicBezTo>
                  <a:pt x="44" y="42"/>
                  <a:pt x="47" y="44"/>
                  <a:pt x="47" y="47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1"/>
                  <a:pt x="45" y="52"/>
                  <a:pt x="45" y="53"/>
                </a:cubicBezTo>
                <a:cubicBezTo>
                  <a:pt x="45" y="55"/>
                  <a:pt x="47" y="57"/>
                  <a:pt x="49" y="57"/>
                </a:cubicBezTo>
                <a:cubicBezTo>
                  <a:pt x="51" y="57"/>
                  <a:pt x="53" y="55"/>
                  <a:pt x="53" y="53"/>
                </a:cubicBezTo>
                <a:cubicBezTo>
                  <a:pt x="53" y="52"/>
                  <a:pt x="53" y="51"/>
                  <a:pt x="52" y="50"/>
                </a:cubicBezTo>
                <a:cubicBezTo>
                  <a:pt x="52" y="47"/>
                  <a:pt x="52" y="47"/>
                  <a:pt x="52" y="47"/>
                </a:cubicBezTo>
                <a:cubicBezTo>
                  <a:pt x="52" y="43"/>
                  <a:pt x="50" y="40"/>
                  <a:pt x="47" y="38"/>
                </a:cubicBezTo>
                <a:cubicBezTo>
                  <a:pt x="47" y="35"/>
                  <a:pt x="47" y="32"/>
                  <a:pt x="46" y="29"/>
                </a:cubicBezTo>
                <a:cubicBezTo>
                  <a:pt x="55" y="31"/>
                  <a:pt x="57" y="44"/>
                  <a:pt x="57" y="52"/>
                </a:cubicBezTo>
                <a:cubicBezTo>
                  <a:pt x="57" y="58"/>
                  <a:pt x="53" y="62"/>
                  <a:pt x="46" y="62"/>
                </a:cubicBezTo>
                <a:close/>
                <a:moveTo>
                  <a:pt x="13" y="52"/>
                </a:moveTo>
                <a:cubicBezTo>
                  <a:pt x="12" y="52"/>
                  <a:pt x="11" y="51"/>
                  <a:pt x="11" y="49"/>
                </a:cubicBezTo>
                <a:cubicBezTo>
                  <a:pt x="11" y="48"/>
                  <a:pt x="12" y="47"/>
                  <a:pt x="13" y="47"/>
                </a:cubicBezTo>
                <a:cubicBezTo>
                  <a:pt x="15" y="47"/>
                  <a:pt x="16" y="48"/>
                  <a:pt x="16" y="49"/>
                </a:cubicBezTo>
                <a:cubicBezTo>
                  <a:pt x="16" y="51"/>
                  <a:pt x="15" y="52"/>
                  <a:pt x="13" y="52"/>
                </a:cubicBezTo>
                <a:close/>
                <a:moveTo>
                  <a:pt x="29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9" y="0"/>
                </a:cubicBezTo>
                <a:cubicBezTo>
                  <a:pt x="37" y="0"/>
                  <a:pt x="44" y="7"/>
                  <a:pt x="44" y="16"/>
                </a:cubicBezTo>
                <a:cubicBezTo>
                  <a:pt x="44" y="24"/>
                  <a:pt x="37" y="31"/>
                  <a:pt x="29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27"/>
          <p:cNvSpPr/>
          <p:nvPr/>
        </p:nvSpPr>
        <p:spPr bwMode="auto">
          <a:xfrm>
            <a:off x="3013076" y="2340769"/>
            <a:ext cx="203200" cy="233363"/>
          </a:xfrm>
          <a:custGeom>
            <a:avLst/>
            <a:gdLst/>
            <a:ahLst/>
            <a:cxnLst>
              <a:cxn ang="0">
                <a:pos x="59" y="41"/>
              </a:cxn>
              <a:cxn ang="0">
                <a:pos x="51" y="42"/>
              </a:cxn>
              <a:cxn ang="0">
                <a:pos x="32" y="66"/>
              </a:cxn>
              <a:cxn ang="0">
                <a:pos x="25" y="66"/>
              </a:cxn>
              <a:cxn ang="0">
                <a:pos x="0" y="10"/>
              </a:cxn>
              <a:cxn ang="0">
                <a:pos x="12" y="10"/>
              </a:cxn>
              <a:cxn ang="0">
                <a:pos x="29" y="56"/>
              </a:cxn>
              <a:cxn ang="0">
                <a:pos x="41" y="40"/>
              </a:cxn>
              <a:cxn ang="0">
                <a:pos x="29" y="18"/>
              </a:cxn>
              <a:cxn ang="0">
                <a:pos x="44" y="0"/>
              </a:cxn>
              <a:cxn ang="0">
                <a:pos x="59" y="16"/>
              </a:cxn>
              <a:cxn ang="0">
                <a:pos x="57" y="28"/>
              </a:cxn>
              <a:cxn ang="0">
                <a:pos x="47" y="25"/>
              </a:cxn>
              <a:cxn ang="0">
                <a:pos x="48" y="17"/>
              </a:cxn>
              <a:cxn ang="0">
                <a:pos x="44" y="10"/>
              </a:cxn>
              <a:cxn ang="0">
                <a:pos x="39" y="18"/>
              </a:cxn>
              <a:cxn ang="0">
                <a:pos x="54" y="34"/>
              </a:cxn>
              <a:cxn ang="0">
                <a:pos x="59" y="34"/>
              </a:cxn>
              <a:cxn ang="0">
                <a:pos x="59" y="41"/>
              </a:cxn>
            </a:cxnLst>
            <a:rect l="0" t="0" r="r" b="b"/>
            <a:pathLst>
              <a:path w="59" h="68">
                <a:moveTo>
                  <a:pt x="59" y="41"/>
                </a:moveTo>
                <a:cubicBezTo>
                  <a:pt x="56" y="42"/>
                  <a:pt x="53" y="42"/>
                  <a:pt x="51" y="42"/>
                </a:cubicBezTo>
                <a:cubicBezTo>
                  <a:pt x="45" y="54"/>
                  <a:pt x="35" y="64"/>
                  <a:pt x="32" y="66"/>
                </a:cubicBezTo>
                <a:cubicBezTo>
                  <a:pt x="30" y="67"/>
                  <a:pt x="28" y="68"/>
                  <a:pt x="25" y="66"/>
                </a:cubicBezTo>
                <a:cubicBezTo>
                  <a:pt x="21" y="64"/>
                  <a:pt x="6" y="51"/>
                  <a:pt x="0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5" y="35"/>
                  <a:pt x="22" y="47"/>
                  <a:pt x="29" y="56"/>
                </a:cubicBezTo>
                <a:cubicBezTo>
                  <a:pt x="33" y="52"/>
                  <a:pt x="38" y="46"/>
                  <a:pt x="41" y="40"/>
                </a:cubicBezTo>
                <a:cubicBezTo>
                  <a:pt x="33" y="36"/>
                  <a:pt x="29" y="28"/>
                  <a:pt x="29" y="18"/>
                </a:cubicBezTo>
                <a:cubicBezTo>
                  <a:pt x="29" y="8"/>
                  <a:pt x="34" y="0"/>
                  <a:pt x="44" y="0"/>
                </a:cubicBezTo>
                <a:cubicBezTo>
                  <a:pt x="54" y="0"/>
                  <a:pt x="59" y="6"/>
                  <a:pt x="59" y="16"/>
                </a:cubicBezTo>
                <a:cubicBezTo>
                  <a:pt x="59" y="20"/>
                  <a:pt x="58" y="25"/>
                  <a:pt x="57" y="28"/>
                </a:cubicBezTo>
                <a:cubicBezTo>
                  <a:pt x="57" y="28"/>
                  <a:pt x="49" y="29"/>
                  <a:pt x="47" y="25"/>
                </a:cubicBezTo>
                <a:cubicBezTo>
                  <a:pt x="47" y="23"/>
                  <a:pt x="48" y="20"/>
                  <a:pt x="48" y="17"/>
                </a:cubicBezTo>
                <a:cubicBezTo>
                  <a:pt x="48" y="13"/>
                  <a:pt x="46" y="10"/>
                  <a:pt x="44" y="10"/>
                </a:cubicBezTo>
                <a:cubicBezTo>
                  <a:pt x="41" y="10"/>
                  <a:pt x="39" y="13"/>
                  <a:pt x="39" y="18"/>
                </a:cubicBezTo>
                <a:cubicBezTo>
                  <a:pt x="39" y="28"/>
                  <a:pt x="46" y="34"/>
                  <a:pt x="54" y="34"/>
                </a:cubicBezTo>
                <a:cubicBezTo>
                  <a:pt x="56" y="34"/>
                  <a:pt x="57" y="34"/>
                  <a:pt x="59" y="34"/>
                </a:cubicBezTo>
                <a:lnTo>
                  <a:pt x="59" y="4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28"/>
          <p:cNvSpPr>
            <a:spLocks noEditPoints="1"/>
          </p:cNvSpPr>
          <p:nvPr/>
        </p:nvSpPr>
        <p:spPr bwMode="auto">
          <a:xfrm>
            <a:off x="3505201" y="2367756"/>
            <a:ext cx="230188" cy="196850"/>
          </a:xfrm>
          <a:custGeom>
            <a:avLst/>
            <a:gdLst/>
            <a:ahLst/>
            <a:cxnLst>
              <a:cxn ang="0">
                <a:pos x="31" y="50"/>
              </a:cxn>
              <a:cxn ang="0">
                <a:pos x="29" y="53"/>
              </a:cxn>
              <a:cxn ang="0">
                <a:pos x="27" y="52"/>
              </a:cxn>
              <a:cxn ang="0">
                <a:pos x="14" y="39"/>
              </a:cxn>
              <a:cxn ang="0">
                <a:pos x="3" y="39"/>
              </a:cxn>
              <a:cxn ang="0">
                <a:pos x="0" y="36"/>
              </a:cxn>
              <a:cxn ang="0">
                <a:pos x="0" y="21"/>
              </a:cxn>
              <a:cxn ang="0">
                <a:pos x="3" y="18"/>
              </a:cxn>
              <a:cxn ang="0">
                <a:pos x="14" y="18"/>
              </a:cxn>
              <a:cxn ang="0">
                <a:pos x="27" y="5"/>
              </a:cxn>
              <a:cxn ang="0">
                <a:pos x="29" y="4"/>
              </a:cxn>
              <a:cxn ang="0">
                <a:pos x="31" y="6"/>
              </a:cxn>
              <a:cxn ang="0">
                <a:pos x="31" y="50"/>
              </a:cxn>
              <a:cxn ang="0">
                <a:pos x="41" y="38"/>
              </a:cxn>
              <a:cxn ang="0">
                <a:pos x="40" y="38"/>
              </a:cxn>
              <a:cxn ang="0">
                <a:pos x="37" y="35"/>
              </a:cxn>
              <a:cxn ang="0">
                <a:pos x="42" y="28"/>
              </a:cxn>
              <a:cxn ang="0">
                <a:pos x="37" y="21"/>
              </a:cxn>
              <a:cxn ang="0">
                <a:pos x="40" y="19"/>
              </a:cxn>
              <a:cxn ang="0">
                <a:pos x="41" y="19"/>
              </a:cxn>
              <a:cxn ang="0">
                <a:pos x="47" y="28"/>
              </a:cxn>
              <a:cxn ang="0">
                <a:pos x="41" y="38"/>
              </a:cxn>
              <a:cxn ang="0">
                <a:pos x="45" y="47"/>
              </a:cxn>
              <a:cxn ang="0">
                <a:pos x="44" y="47"/>
              </a:cxn>
              <a:cxn ang="0">
                <a:pos x="41" y="45"/>
              </a:cxn>
              <a:cxn ang="0">
                <a:pos x="43" y="42"/>
              </a:cxn>
              <a:cxn ang="0">
                <a:pos x="46" y="41"/>
              </a:cxn>
              <a:cxn ang="0">
                <a:pos x="52" y="28"/>
              </a:cxn>
              <a:cxn ang="0">
                <a:pos x="46" y="16"/>
              </a:cxn>
              <a:cxn ang="0">
                <a:pos x="43" y="14"/>
              </a:cxn>
              <a:cxn ang="0">
                <a:pos x="41" y="12"/>
              </a:cxn>
              <a:cxn ang="0">
                <a:pos x="44" y="9"/>
              </a:cxn>
              <a:cxn ang="0">
                <a:pos x="45" y="9"/>
              </a:cxn>
              <a:cxn ang="0">
                <a:pos x="57" y="28"/>
              </a:cxn>
              <a:cxn ang="0">
                <a:pos x="45" y="47"/>
              </a:cxn>
              <a:cxn ang="0">
                <a:pos x="49" y="57"/>
              </a:cxn>
              <a:cxn ang="0">
                <a:pos x="48" y="57"/>
              </a:cxn>
              <a:cxn ang="0">
                <a:pos x="45" y="54"/>
              </a:cxn>
              <a:cxn ang="0">
                <a:pos x="47" y="52"/>
              </a:cxn>
              <a:cxn ang="0">
                <a:pos x="48" y="51"/>
              </a:cxn>
              <a:cxn ang="0">
                <a:pos x="52" y="49"/>
              </a:cxn>
              <a:cxn ang="0">
                <a:pos x="62" y="28"/>
              </a:cxn>
              <a:cxn ang="0">
                <a:pos x="52" y="8"/>
              </a:cxn>
              <a:cxn ang="0">
                <a:pos x="48" y="6"/>
              </a:cxn>
              <a:cxn ang="0">
                <a:pos x="47" y="5"/>
              </a:cxn>
              <a:cxn ang="0">
                <a:pos x="45" y="2"/>
              </a:cxn>
              <a:cxn ang="0">
                <a:pos x="48" y="0"/>
              </a:cxn>
              <a:cxn ang="0">
                <a:pos x="49" y="0"/>
              </a:cxn>
              <a:cxn ang="0">
                <a:pos x="67" y="28"/>
              </a:cxn>
              <a:cxn ang="0">
                <a:pos x="49" y="57"/>
              </a:cxn>
            </a:cxnLst>
            <a:rect l="0" t="0" r="r" b="b"/>
            <a:pathLst>
              <a:path w="67" h="57">
                <a:moveTo>
                  <a:pt x="31" y="50"/>
                </a:moveTo>
                <a:cubicBezTo>
                  <a:pt x="31" y="52"/>
                  <a:pt x="30" y="53"/>
                  <a:pt x="29" y="53"/>
                </a:cubicBezTo>
                <a:cubicBezTo>
                  <a:pt x="28" y="53"/>
                  <a:pt x="27" y="52"/>
                  <a:pt x="27" y="52"/>
                </a:cubicBezTo>
                <a:cubicBezTo>
                  <a:pt x="14" y="39"/>
                  <a:pt x="14" y="39"/>
                  <a:pt x="14" y="39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39"/>
                  <a:pt x="0" y="37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2" y="18"/>
                  <a:pt x="3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27" y="5"/>
                  <a:pt x="27" y="5"/>
                  <a:pt x="27" y="5"/>
                </a:cubicBezTo>
                <a:cubicBezTo>
                  <a:pt x="27" y="4"/>
                  <a:pt x="28" y="4"/>
                  <a:pt x="29" y="4"/>
                </a:cubicBezTo>
                <a:cubicBezTo>
                  <a:pt x="30" y="4"/>
                  <a:pt x="31" y="5"/>
                  <a:pt x="31" y="6"/>
                </a:cubicBezTo>
                <a:lnTo>
                  <a:pt x="31" y="50"/>
                </a:lnTo>
                <a:close/>
                <a:moveTo>
                  <a:pt x="41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38" y="38"/>
                  <a:pt x="37" y="37"/>
                  <a:pt x="37" y="35"/>
                </a:cubicBezTo>
                <a:cubicBezTo>
                  <a:pt x="37" y="32"/>
                  <a:pt x="42" y="33"/>
                  <a:pt x="42" y="28"/>
                </a:cubicBezTo>
                <a:cubicBezTo>
                  <a:pt x="42" y="23"/>
                  <a:pt x="37" y="24"/>
                  <a:pt x="37" y="21"/>
                </a:cubicBezTo>
                <a:cubicBezTo>
                  <a:pt x="37" y="20"/>
                  <a:pt x="38" y="19"/>
                  <a:pt x="40" y="19"/>
                </a:cubicBezTo>
                <a:cubicBezTo>
                  <a:pt x="40" y="19"/>
                  <a:pt x="40" y="19"/>
                  <a:pt x="41" y="19"/>
                </a:cubicBezTo>
                <a:cubicBezTo>
                  <a:pt x="44" y="20"/>
                  <a:pt x="47" y="24"/>
                  <a:pt x="47" y="28"/>
                </a:cubicBezTo>
                <a:cubicBezTo>
                  <a:pt x="47" y="32"/>
                  <a:pt x="44" y="36"/>
                  <a:pt x="41" y="38"/>
                </a:cubicBezTo>
                <a:close/>
                <a:moveTo>
                  <a:pt x="45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2" y="47"/>
                  <a:pt x="41" y="46"/>
                  <a:pt x="41" y="45"/>
                </a:cubicBezTo>
                <a:cubicBezTo>
                  <a:pt x="41" y="44"/>
                  <a:pt x="42" y="43"/>
                  <a:pt x="43" y="42"/>
                </a:cubicBezTo>
                <a:cubicBezTo>
                  <a:pt x="44" y="42"/>
                  <a:pt x="45" y="41"/>
                  <a:pt x="46" y="41"/>
                </a:cubicBezTo>
                <a:cubicBezTo>
                  <a:pt x="50" y="38"/>
                  <a:pt x="52" y="33"/>
                  <a:pt x="52" y="28"/>
                </a:cubicBezTo>
                <a:cubicBezTo>
                  <a:pt x="52" y="23"/>
                  <a:pt x="50" y="19"/>
                  <a:pt x="46" y="16"/>
                </a:cubicBezTo>
                <a:cubicBezTo>
                  <a:pt x="45" y="15"/>
                  <a:pt x="44" y="15"/>
                  <a:pt x="43" y="14"/>
                </a:cubicBezTo>
                <a:cubicBezTo>
                  <a:pt x="42" y="14"/>
                  <a:pt x="41" y="13"/>
                  <a:pt x="41" y="12"/>
                </a:cubicBezTo>
                <a:cubicBezTo>
                  <a:pt x="41" y="10"/>
                  <a:pt x="42" y="9"/>
                  <a:pt x="44" y="9"/>
                </a:cubicBezTo>
                <a:cubicBezTo>
                  <a:pt x="44" y="9"/>
                  <a:pt x="44" y="9"/>
                  <a:pt x="45" y="9"/>
                </a:cubicBezTo>
                <a:cubicBezTo>
                  <a:pt x="52" y="13"/>
                  <a:pt x="57" y="20"/>
                  <a:pt x="57" y="28"/>
                </a:cubicBezTo>
                <a:cubicBezTo>
                  <a:pt x="57" y="36"/>
                  <a:pt x="52" y="44"/>
                  <a:pt x="45" y="47"/>
                </a:cubicBezTo>
                <a:close/>
                <a:moveTo>
                  <a:pt x="49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46" y="57"/>
                  <a:pt x="45" y="56"/>
                  <a:pt x="45" y="54"/>
                </a:cubicBezTo>
                <a:cubicBezTo>
                  <a:pt x="45" y="53"/>
                  <a:pt x="46" y="52"/>
                  <a:pt x="47" y="52"/>
                </a:cubicBezTo>
                <a:cubicBezTo>
                  <a:pt x="47" y="52"/>
                  <a:pt x="48" y="51"/>
                  <a:pt x="48" y="51"/>
                </a:cubicBezTo>
                <a:cubicBezTo>
                  <a:pt x="50" y="50"/>
                  <a:pt x="51" y="50"/>
                  <a:pt x="52" y="49"/>
                </a:cubicBezTo>
                <a:cubicBezTo>
                  <a:pt x="58" y="44"/>
                  <a:pt x="62" y="36"/>
                  <a:pt x="62" y="28"/>
                </a:cubicBezTo>
                <a:cubicBezTo>
                  <a:pt x="62" y="20"/>
                  <a:pt x="58" y="12"/>
                  <a:pt x="52" y="8"/>
                </a:cubicBezTo>
                <a:cubicBezTo>
                  <a:pt x="51" y="7"/>
                  <a:pt x="50" y="6"/>
                  <a:pt x="48" y="6"/>
                </a:cubicBezTo>
                <a:cubicBezTo>
                  <a:pt x="48" y="5"/>
                  <a:pt x="47" y="5"/>
                  <a:pt x="47" y="5"/>
                </a:cubicBezTo>
                <a:cubicBezTo>
                  <a:pt x="46" y="4"/>
                  <a:pt x="45" y="3"/>
                  <a:pt x="45" y="2"/>
                </a:cubicBezTo>
                <a:cubicBezTo>
                  <a:pt x="45" y="1"/>
                  <a:pt x="46" y="0"/>
                  <a:pt x="48" y="0"/>
                </a:cubicBezTo>
                <a:cubicBezTo>
                  <a:pt x="48" y="0"/>
                  <a:pt x="48" y="0"/>
                  <a:pt x="49" y="0"/>
                </a:cubicBezTo>
                <a:cubicBezTo>
                  <a:pt x="60" y="5"/>
                  <a:pt x="67" y="16"/>
                  <a:pt x="67" y="28"/>
                </a:cubicBezTo>
                <a:cubicBezTo>
                  <a:pt x="67" y="41"/>
                  <a:pt x="60" y="52"/>
                  <a:pt x="49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29"/>
          <p:cNvSpPr>
            <a:spLocks noEditPoints="1"/>
          </p:cNvSpPr>
          <p:nvPr/>
        </p:nvSpPr>
        <p:spPr bwMode="auto">
          <a:xfrm>
            <a:off x="4000501" y="2350294"/>
            <a:ext cx="280988" cy="231775"/>
          </a:xfrm>
          <a:custGeom>
            <a:avLst/>
            <a:gdLst/>
            <a:ahLst/>
            <a:cxnLst>
              <a:cxn ang="0">
                <a:pos x="55" y="20"/>
              </a:cxn>
              <a:cxn ang="0">
                <a:pos x="31" y="43"/>
              </a:cxn>
              <a:cxn ang="0">
                <a:pos x="32" y="49"/>
              </a:cxn>
              <a:cxn ang="0">
                <a:pos x="29" y="49"/>
              </a:cxn>
              <a:cxn ang="0">
                <a:pos x="19" y="48"/>
              </a:cxn>
              <a:cxn ang="0">
                <a:pos x="9" y="53"/>
              </a:cxn>
              <a:cxn ang="0">
                <a:pos x="11" y="44"/>
              </a:cxn>
              <a:cxn ang="0">
                <a:pos x="0" y="25"/>
              </a:cxn>
              <a:cxn ang="0">
                <a:pos x="29" y="0"/>
              </a:cxn>
              <a:cxn ang="0">
                <a:pos x="58" y="20"/>
              </a:cxn>
              <a:cxn ang="0">
                <a:pos x="55" y="20"/>
              </a:cxn>
              <a:cxn ang="0">
                <a:pos x="19" y="12"/>
              </a:cxn>
              <a:cxn ang="0">
                <a:pos x="15" y="16"/>
              </a:cxn>
              <a:cxn ang="0">
                <a:pos x="19" y="19"/>
              </a:cxn>
              <a:cxn ang="0">
                <a:pos x="23" y="16"/>
              </a:cxn>
              <a:cxn ang="0">
                <a:pos x="19" y="12"/>
              </a:cxn>
              <a:cxn ang="0">
                <a:pos x="72" y="60"/>
              </a:cxn>
              <a:cxn ang="0">
                <a:pos x="74" y="67"/>
              </a:cxn>
              <a:cxn ang="0">
                <a:pos x="66" y="62"/>
              </a:cxn>
              <a:cxn ang="0">
                <a:pos x="57" y="64"/>
              </a:cxn>
              <a:cxn ang="0">
                <a:pos x="33" y="43"/>
              </a:cxn>
              <a:cxn ang="0">
                <a:pos x="57" y="22"/>
              </a:cxn>
              <a:cxn ang="0">
                <a:pos x="82" y="43"/>
              </a:cxn>
              <a:cxn ang="0">
                <a:pos x="72" y="60"/>
              </a:cxn>
              <a:cxn ang="0">
                <a:pos x="40" y="12"/>
              </a:cxn>
              <a:cxn ang="0">
                <a:pos x="35" y="16"/>
              </a:cxn>
              <a:cxn ang="0">
                <a:pos x="40" y="19"/>
              </a:cxn>
              <a:cxn ang="0">
                <a:pos x="43" y="16"/>
              </a:cxn>
              <a:cxn ang="0">
                <a:pos x="40" y="12"/>
              </a:cxn>
              <a:cxn ang="0">
                <a:pos x="49" y="33"/>
              </a:cxn>
              <a:cxn ang="0">
                <a:pos x="46" y="36"/>
              </a:cxn>
              <a:cxn ang="0">
                <a:pos x="49" y="39"/>
              </a:cxn>
              <a:cxn ang="0">
                <a:pos x="53" y="36"/>
              </a:cxn>
              <a:cxn ang="0">
                <a:pos x="49" y="33"/>
              </a:cxn>
              <a:cxn ang="0">
                <a:pos x="65" y="33"/>
              </a:cxn>
              <a:cxn ang="0">
                <a:pos x="62" y="36"/>
              </a:cxn>
              <a:cxn ang="0">
                <a:pos x="65" y="39"/>
              </a:cxn>
              <a:cxn ang="0">
                <a:pos x="69" y="36"/>
              </a:cxn>
              <a:cxn ang="0">
                <a:pos x="65" y="33"/>
              </a:cxn>
            </a:cxnLst>
            <a:rect l="0" t="0" r="r" b="b"/>
            <a:pathLst>
              <a:path w="82" h="67">
                <a:moveTo>
                  <a:pt x="55" y="20"/>
                </a:moveTo>
                <a:cubicBezTo>
                  <a:pt x="42" y="20"/>
                  <a:pt x="31" y="30"/>
                  <a:pt x="31" y="43"/>
                </a:cubicBezTo>
                <a:cubicBezTo>
                  <a:pt x="31" y="45"/>
                  <a:pt x="31" y="47"/>
                  <a:pt x="32" y="49"/>
                </a:cubicBezTo>
                <a:cubicBezTo>
                  <a:pt x="31" y="49"/>
                  <a:pt x="30" y="49"/>
                  <a:pt x="29" y="49"/>
                </a:cubicBezTo>
                <a:cubicBezTo>
                  <a:pt x="25" y="49"/>
                  <a:pt x="22" y="49"/>
                  <a:pt x="19" y="48"/>
                </a:cubicBezTo>
                <a:cubicBezTo>
                  <a:pt x="9" y="53"/>
                  <a:pt x="9" y="53"/>
                  <a:pt x="9" y="53"/>
                </a:cubicBezTo>
                <a:cubicBezTo>
                  <a:pt x="11" y="44"/>
                  <a:pt x="11" y="44"/>
                  <a:pt x="11" y="44"/>
                </a:cubicBezTo>
                <a:cubicBezTo>
                  <a:pt x="4" y="39"/>
                  <a:pt x="0" y="33"/>
                  <a:pt x="0" y="25"/>
                </a:cubicBezTo>
                <a:cubicBezTo>
                  <a:pt x="0" y="11"/>
                  <a:pt x="13" y="0"/>
                  <a:pt x="29" y="0"/>
                </a:cubicBezTo>
                <a:cubicBezTo>
                  <a:pt x="43" y="0"/>
                  <a:pt x="56" y="9"/>
                  <a:pt x="58" y="20"/>
                </a:cubicBezTo>
                <a:cubicBezTo>
                  <a:pt x="57" y="20"/>
                  <a:pt x="56" y="20"/>
                  <a:pt x="55" y="20"/>
                </a:cubicBezTo>
                <a:close/>
                <a:moveTo>
                  <a:pt x="19" y="12"/>
                </a:moveTo>
                <a:cubicBezTo>
                  <a:pt x="17" y="12"/>
                  <a:pt x="15" y="14"/>
                  <a:pt x="15" y="16"/>
                </a:cubicBezTo>
                <a:cubicBezTo>
                  <a:pt x="15" y="18"/>
                  <a:pt x="17" y="19"/>
                  <a:pt x="19" y="19"/>
                </a:cubicBezTo>
                <a:cubicBezTo>
                  <a:pt x="22" y="19"/>
                  <a:pt x="23" y="18"/>
                  <a:pt x="23" y="16"/>
                </a:cubicBezTo>
                <a:cubicBezTo>
                  <a:pt x="23" y="14"/>
                  <a:pt x="22" y="12"/>
                  <a:pt x="19" y="12"/>
                </a:cubicBezTo>
                <a:close/>
                <a:moveTo>
                  <a:pt x="72" y="60"/>
                </a:moveTo>
                <a:cubicBezTo>
                  <a:pt x="74" y="67"/>
                  <a:pt x="74" y="67"/>
                  <a:pt x="74" y="67"/>
                </a:cubicBezTo>
                <a:cubicBezTo>
                  <a:pt x="66" y="62"/>
                  <a:pt x="66" y="62"/>
                  <a:pt x="66" y="62"/>
                </a:cubicBezTo>
                <a:cubicBezTo>
                  <a:pt x="63" y="63"/>
                  <a:pt x="60" y="64"/>
                  <a:pt x="57" y="64"/>
                </a:cubicBezTo>
                <a:cubicBezTo>
                  <a:pt x="43" y="64"/>
                  <a:pt x="33" y="54"/>
                  <a:pt x="33" y="43"/>
                </a:cubicBezTo>
                <a:cubicBezTo>
                  <a:pt x="33" y="31"/>
                  <a:pt x="43" y="22"/>
                  <a:pt x="57" y="22"/>
                </a:cubicBezTo>
                <a:cubicBezTo>
                  <a:pt x="70" y="22"/>
                  <a:pt x="82" y="31"/>
                  <a:pt x="82" y="43"/>
                </a:cubicBezTo>
                <a:cubicBezTo>
                  <a:pt x="82" y="49"/>
                  <a:pt x="78" y="55"/>
                  <a:pt x="72" y="60"/>
                </a:cubicBezTo>
                <a:close/>
                <a:moveTo>
                  <a:pt x="40" y="12"/>
                </a:moveTo>
                <a:cubicBezTo>
                  <a:pt x="38" y="12"/>
                  <a:pt x="35" y="14"/>
                  <a:pt x="35" y="16"/>
                </a:cubicBezTo>
                <a:cubicBezTo>
                  <a:pt x="35" y="18"/>
                  <a:pt x="38" y="19"/>
                  <a:pt x="40" y="19"/>
                </a:cubicBezTo>
                <a:cubicBezTo>
                  <a:pt x="42" y="19"/>
                  <a:pt x="43" y="18"/>
                  <a:pt x="43" y="16"/>
                </a:cubicBezTo>
                <a:cubicBezTo>
                  <a:pt x="43" y="14"/>
                  <a:pt x="42" y="12"/>
                  <a:pt x="40" y="12"/>
                </a:cubicBezTo>
                <a:close/>
                <a:moveTo>
                  <a:pt x="49" y="33"/>
                </a:moveTo>
                <a:cubicBezTo>
                  <a:pt x="48" y="33"/>
                  <a:pt x="46" y="35"/>
                  <a:pt x="46" y="36"/>
                </a:cubicBezTo>
                <a:cubicBezTo>
                  <a:pt x="46" y="38"/>
                  <a:pt x="48" y="39"/>
                  <a:pt x="49" y="39"/>
                </a:cubicBezTo>
                <a:cubicBezTo>
                  <a:pt x="51" y="39"/>
                  <a:pt x="53" y="38"/>
                  <a:pt x="53" y="36"/>
                </a:cubicBezTo>
                <a:cubicBezTo>
                  <a:pt x="53" y="35"/>
                  <a:pt x="51" y="33"/>
                  <a:pt x="49" y="33"/>
                </a:cubicBezTo>
                <a:close/>
                <a:moveTo>
                  <a:pt x="65" y="33"/>
                </a:moveTo>
                <a:cubicBezTo>
                  <a:pt x="64" y="33"/>
                  <a:pt x="62" y="35"/>
                  <a:pt x="62" y="36"/>
                </a:cubicBezTo>
                <a:cubicBezTo>
                  <a:pt x="62" y="38"/>
                  <a:pt x="64" y="39"/>
                  <a:pt x="65" y="39"/>
                </a:cubicBezTo>
                <a:cubicBezTo>
                  <a:pt x="67" y="39"/>
                  <a:pt x="69" y="38"/>
                  <a:pt x="69" y="36"/>
                </a:cubicBezTo>
                <a:cubicBezTo>
                  <a:pt x="69" y="35"/>
                  <a:pt x="67" y="33"/>
                  <a:pt x="65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Freeform 30"/>
          <p:cNvSpPr>
            <a:spLocks noEditPoints="1"/>
          </p:cNvSpPr>
          <p:nvPr/>
        </p:nvSpPr>
        <p:spPr bwMode="auto">
          <a:xfrm>
            <a:off x="4494213" y="2358231"/>
            <a:ext cx="247650" cy="195263"/>
          </a:xfrm>
          <a:custGeom>
            <a:avLst/>
            <a:gdLst/>
            <a:ahLst/>
            <a:cxnLst>
              <a:cxn ang="0">
                <a:pos x="70" y="31"/>
              </a:cxn>
              <a:cxn ang="0">
                <a:pos x="55" y="56"/>
              </a:cxn>
              <a:cxn ang="0">
                <a:pos x="48" y="57"/>
              </a:cxn>
              <a:cxn ang="0">
                <a:pos x="40" y="31"/>
              </a:cxn>
              <a:cxn ang="0">
                <a:pos x="25" y="56"/>
              </a:cxn>
              <a:cxn ang="0">
                <a:pos x="17" y="57"/>
              </a:cxn>
              <a:cxn ang="0">
                <a:pos x="9" y="31"/>
              </a:cxn>
              <a:cxn ang="0">
                <a:pos x="0" y="30"/>
              </a:cxn>
              <a:cxn ang="0">
                <a:pos x="1" y="26"/>
              </a:cxn>
              <a:cxn ang="0">
                <a:pos x="7" y="21"/>
              </a:cxn>
              <a:cxn ang="0">
                <a:pos x="0" y="20"/>
              </a:cxn>
              <a:cxn ang="0">
                <a:pos x="1" y="16"/>
              </a:cxn>
              <a:cxn ang="0">
                <a:pos x="2" y="2"/>
              </a:cxn>
              <a:cxn ang="0">
                <a:pos x="3" y="0"/>
              </a:cxn>
              <a:cxn ang="0">
                <a:pos x="10" y="1"/>
              </a:cxn>
              <a:cxn ang="0">
                <a:pos x="28" y="16"/>
              </a:cxn>
              <a:cxn ang="0">
                <a:pos x="33" y="0"/>
              </a:cxn>
              <a:cxn ang="0">
                <a:pos x="39" y="1"/>
              </a:cxn>
              <a:cxn ang="0">
                <a:pos x="58" y="16"/>
              </a:cxn>
              <a:cxn ang="0">
                <a:pos x="63" y="0"/>
              </a:cxn>
              <a:cxn ang="0">
                <a:pos x="69" y="1"/>
              </a:cxn>
              <a:cxn ang="0">
                <a:pos x="66" y="16"/>
              </a:cxn>
              <a:cxn ang="0">
                <a:pos x="72" y="17"/>
              </a:cxn>
              <a:cxn ang="0">
                <a:pos x="70" y="21"/>
              </a:cxn>
              <a:cxn ang="0">
                <a:pos x="63" y="26"/>
              </a:cxn>
              <a:cxn ang="0">
                <a:pos x="72" y="27"/>
              </a:cxn>
              <a:cxn ang="0">
                <a:pos x="26" y="21"/>
              </a:cxn>
              <a:cxn ang="0">
                <a:pos x="16" y="26"/>
              </a:cxn>
              <a:cxn ang="0">
                <a:pos x="26" y="21"/>
              </a:cxn>
              <a:cxn ang="0">
                <a:pos x="17" y="31"/>
              </a:cxn>
              <a:cxn ang="0">
                <a:pos x="20" y="44"/>
              </a:cxn>
              <a:cxn ang="0">
                <a:pos x="24" y="31"/>
              </a:cxn>
              <a:cxn ang="0">
                <a:pos x="37" y="21"/>
              </a:cxn>
              <a:cxn ang="0">
                <a:pos x="33" y="26"/>
              </a:cxn>
              <a:cxn ang="0">
                <a:pos x="57" y="21"/>
              </a:cxn>
              <a:cxn ang="0">
                <a:pos x="46" y="26"/>
              </a:cxn>
              <a:cxn ang="0">
                <a:pos x="57" y="21"/>
              </a:cxn>
              <a:cxn ang="0">
                <a:pos x="47" y="31"/>
              </a:cxn>
              <a:cxn ang="0">
                <a:pos x="51" y="44"/>
              </a:cxn>
              <a:cxn ang="0">
                <a:pos x="54" y="31"/>
              </a:cxn>
            </a:cxnLst>
            <a:rect l="0" t="0" r="r" b="b"/>
            <a:pathLst>
              <a:path w="72" h="57">
                <a:moveTo>
                  <a:pt x="72" y="30"/>
                </a:moveTo>
                <a:cubicBezTo>
                  <a:pt x="72" y="31"/>
                  <a:pt x="71" y="31"/>
                  <a:pt x="70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7"/>
                  <a:pt x="55" y="57"/>
                  <a:pt x="54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7" y="57"/>
                  <a:pt x="47" y="57"/>
                  <a:pt x="46" y="56"/>
                </a:cubicBezTo>
                <a:cubicBezTo>
                  <a:pt x="40" y="31"/>
                  <a:pt x="40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25" y="56"/>
                  <a:pt x="25" y="56"/>
                  <a:pt x="25" y="56"/>
                </a:cubicBezTo>
                <a:cubicBezTo>
                  <a:pt x="24" y="57"/>
                  <a:pt x="24" y="57"/>
                  <a:pt x="23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6" y="57"/>
                  <a:pt x="16" y="57"/>
                  <a:pt x="16" y="56"/>
                </a:cubicBezTo>
                <a:cubicBezTo>
                  <a:pt x="9" y="31"/>
                  <a:pt x="9" y="31"/>
                  <a:pt x="9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1"/>
                  <a:pt x="0" y="3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1"/>
                  <a:pt x="7" y="21"/>
                  <a:pt x="7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1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1"/>
                  <a:pt x="2" y="1"/>
                </a:cubicBezTo>
                <a:cubicBezTo>
                  <a:pt x="2" y="1"/>
                  <a:pt x="3" y="0"/>
                  <a:pt x="3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0"/>
                  <a:pt x="10" y="1"/>
                  <a:pt x="10" y="1"/>
                </a:cubicBezTo>
                <a:cubicBezTo>
                  <a:pt x="13" y="16"/>
                  <a:pt x="13" y="16"/>
                  <a:pt x="13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32" y="1"/>
                  <a:pt x="32" y="1"/>
                  <a:pt x="32" y="1"/>
                </a:cubicBezTo>
                <a:cubicBezTo>
                  <a:pt x="32" y="1"/>
                  <a:pt x="32" y="0"/>
                  <a:pt x="3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1"/>
                  <a:pt x="39" y="1"/>
                </a:cubicBezTo>
                <a:cubicBezTo>
                  <a:pt x="43" y="16"/>
                  <a:pt x="43" y="16"/>
                  <a:pt x="43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62" y="0"/>
                  <a:pt x="63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69" y="1"/>
                  <a:pt x="69" y="1"/>
                </a:cubicBezTo>
                <a:cubicBezTo>
                  <a:pt x="70" y="1"/>
                  <a:pt x="70" y="2"/>
                  <a:pt x="70" y="2"/>
                </a:cubicBezTo>
                <a:cubicBezTo>
                  <a:pt x="66" y="16"/>
                  <a:pt x="66" y="16"/>
                  <a:pt x="66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6"/>
                  <a:pt x="72" y="17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0"/>
                  <a:pt x="71" y="21"/>
                  <a:pt x="70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3" y="26"/>
                  <a:pt x="63" y="26"/>
                  <a:pt x="63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2" y="27"/>
                  <a:pt x="72" y="27"/>
                </a:cubicBezTo>
                <a:lnTo>
                  <a:pt x="72" y="30"/>
                </a:lnTo>
                <a:close/>
                <a:moveTo>
                  <a:pt x="26" y="21"/>
                </a:moveTo>
                <a:cubicBezTo>
                  <a:pt x="15" y="21"/>
                  <a:pt x="15" y="21"/>
                  <a:pt x="15" y="21"/>
                </a:cubicBezTo>
                <a:cubicBezTo>
                  <a:pt x="16" y="26"/>
                  <a:pt x="16" y="26"/>
                  <a:pt x="16" y="26"/>
                </a:cubicBezTo>
                <a:cubicBezTo>
                  <a:pt x="25" y="26"/>
                  <a:pt x="25" y="26"/>
                  <a:pt x="25" y="26"/>
                </a:cubicBezTo>
                <a:lnTo>
                  <a:pt x="26" y="21"/>
                </a:lnTo>
                <a:close/>
                <a:moveTo>
                  <a:pt x="24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4"/>
                  <a:pt x="20" y="44"/>
                </a:cubicBezTo>
                <a:cubicBezTo>
                  <a:pt x="20" y="44"/>
                  <a:pt x="20" y="43"/>
                  <a:pt x="20" y="43"/>
                </a:cubicBezTo>
                <a:lnTo>
                  <a:pt x="24" y="31"/>
                </a:lnTo>
                <a:close/>
                <a:moveTo>
                  <a:pt x="38" y="26"/>
                </a:moveTo>
                <a:cubicBezTo>
                  <a:pt x="37" y="21"/>
                  <a:pt x="37" y="21"/>
                  <a:pt x="3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3" y="26"/>
                  <a:pt x="33" y="26"/>
                  <a:pt x="33" y="26"/>
                </a:cubicBezTo>
                <a:lnTo>
                  <a:pt x="38" y="26"/>
                </a:lnTo>
                <a:close/>
                <a:moveTo>
                  <a:pt x="57" y="21"/>
                </a:moveTo>
                <a:cubicBezTo>
                  <a:pt x="45" y="21"/>
                  <a:pt x="45" y="21"/>
                  <a:pt x="45" y="21"/>
                </a:cubicBezTo>
                <a:cubicBezTo>
                  <a:pt x="46" y="26"/>
                  <a:pt x="46" y="26"/>
                  <a:pt x="46" y="26"/>
                </a:cubicBezTo>
                <a:cubicBezTo>
                  <a:pt x="55" y="26"/>
                  <a:pt x="55" y="26"/>
                  <a:pt x="55" y="26"/>
                </a:cubicBezTo>
                <a:lnTo>
                  <a:pt x="57" y="21"/>
                </a:lnTo>
                <a:close/>
                <a:moveTo>
                  <a:pt x="54" y="31"/>
                </a:moveTo>
                <a:cubicBezTo>
                  <a:pt x="47" y="31"/>
                  <a:pt x="47" y="31"/>
                  <a:pt x="47" y="31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4"/>
                  <a:pt x="51" y="44"/>
                </a:cubicBezTo>
                <a:cubicBezTo>
                  <a:pt x="51" y="44"/>
                  <a:pt x="51" y="43"/>
                  <a:pt x="51" y="43"/>
                </a:cubicBezTo>
                <a:lnTo>
                  <a:pt x="54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31"/>
          <p:cNvSpPr>
            <a:spLocks noEditPoints="1"/>
          </p:cNvSpPr>
          <p:nvPr/>
        </p:nvSpPr>
        <p:spPr bwMode="auto">
          <a:xfrm>
            <a:off x="4989513" y="2358231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22" y="17"/>
              </a:cxn>
              <a:cxn ang="0">
                <a:pos x="20" y="16"/>
              </a:cxn>
              <a:cxn ang="0">
                <a:pos x="13" y="16"/>
              </a:cxn>
              <a:cxn ang="0">
                <a:pos x="12" y="16"/>
              </a:cxn>
              <a:cxn ang="0">
                <a:pos x="12" y="17"/>
              </a:cxn>
              <a:cxn ang="0">
                <a:pos x="17" y="26"/>
              </a:cxn>
              <a:cxn ang="0">
                <a:pos x="17" y="26"/>
              </a:cxn>
              <a:cxn ang="0">
                <a:pos x="9" y="40"/>
              </a:cxn>
              <a:cxn ang="0">
                <a:pos x="9" y="41"/>
              </a:cxn>
              <a:cxn ang="0">
                <a:pos x="10" y="42"/>
              </a:cxn>
              <a:cxn ang="0">
                <a:pos x="17" y="42"/>
              </a:cxn>
              <a:cxn ang="0">
                <a:pos x="19" y="40"/>
              </a:cxn>
              <a:cxn ang="0">
                <a:pos x="27" y="26"/>
              </a:cxn>
              <a:cxn ang="0">
                <a:pos x="22" y="17"/>
              </a:cxn>
              <a:cxn ang="0">
                <a:pos x="51" y="6"/>
              </a:cxn>
              <a:cxn ang="0">
                <a:pos x="44" y="6"/>
              </a:cxn>
              <a:cxn ang="0">
                <a:pos x="42" y="7"/>
              </a:cxn>
              <a:cxn ang="0">
                <a:pos x="25" y="36"/>
              </a:cxn>
              <a:cxn ang="0">
                <a:pos x="36" y="56"/>
              </a:cxn>
              <a:cxn ang="0">
                <a:pos x="38" y="57"/>
              </a:cxn>
              <a:cxn ang="0">
                <a:pos x="45" y="57"/>
              </a:cxn>
              <a:cxn ang="0">
                <a:pos x="46" y="57"/>
              </a:cxn>
              <a:cxn ang="0">
                <a:pos x="46" y="55"/>
              </a:cxn>
              <a:cxn ang="0">
                <a:pos x="36" y="36"/>
              </a:cxn>
              <a:cxn ang="0">
                <a:pos x="36" y="36"/>
              </a:cxn>
              <a:cxn ang="0">
                <a:pos x="52" y="7"/>
              </a:cxn>
              <a:cxn ang="0">
                <a:pos x="52" y="6"/>
              </a:cxn>
              <a:cxn ang="0">
                <a:pos x="51" y="6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22" y="17"/>
                </a:moveTo>
                <a:cubicBezTo>
                  <a:pt x="22" y="16"/>
                  <a:pt x="21" y="16"/>
                  <a:pt x="20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7"/>
                  <a:pt x="12" y="17"/>
                  <a:pt x="12" y="17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9" y="40"/>
                  <a:pt x="9" y="40"/>
                  <a:pt x="9" y="40"/>
                </a:cubicBezTo>
                <a:cubicBezTo>
                  <a:pt x="9" y="40"/>
                  <a:pt x="9" y="41"/>
                  <a:pt x="9" y="41"/>
                </a:cubicBezTo>
                <a:cubicBezTo>
                  <a:pt x="9" y="41"/>
                  <a:pt x="9" y="42"/>
                  <a:pt x="10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2"/>
                  <a:pt x="19" y="41"/>
                  <a:pt x="19" y="40"/>
                </a:cubicBezTo>
                <a:cubicBezTo>
                  <a:pt x="27" y="27"/>
                  <a:pt x="27" y="26"/>
                  <a:pt x="27" y="26"/>
                </a:cubicBezTo>
                <a:cubicBezTo>
                  <a:pt x="27" y="26"/>
                  <a:pt x="27" y="26"/>
                  <a:pt x="22" y="17"/>
                </a:cubicBezTo>
                <a:close/>
                <a:moveTo>
                  <a:pt x="51" y="6"/>
                </a:moveTo>
                <a:cubicBezTo>
                  <a:pt x="44" y="6"/>
                  <a:pt x="44" y="6"/>
                  <a:pt x="44" y="6"/>
                </a:cubicBezTo>
                <a:cubicBezTo>
                  <a:pt x="43" y="6"/>
                  <a:pt x="42" y="6"/>
                  <a:pt x="42" y="7"/>
                </a:cubicBezTo>
                <a:cubicBezTo>
                  <a:pt x="26" y="35"/>
                  <a:pt x="25" y="36"/>
                  <a:pt x="25" y="36"/>
                </a:cubicBezTo>
                <a:cubicBezTo>
                  <a:pt x="25" y="36"/>
                  <a:pt x="25" y="36"/>
                  <a:pt x="36" y="56"/>
                </a:cubicBezTo>
                <a:cubicBezTo>
                  <a:pt x="36" y="56"/>
                  <a:pt x="37" y="57"/>
                  <a:pt x="38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6" y="55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52" y="7"/>
                  <a:pt x="52" y="7"/>
                  <a:pt x="52" y="7"/>
                </a:cubicBezTo>
                <a:cubicBezTo>
                  <a:pt x="53" y="7"/>
                  <a:pt x="53" y="6"/>
                  <a:pt x="52" y="6"/>
                </a:cubicBezTo>
                <a:cubicBezTo>
                  <a:pt x="52" y="6"/>
                  <a:pt x="52" y="6"/>
                  <a:pt x="51" y="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32"/>
          <p:cNvSpPr>
            <a:spLocks noEditPoints="1"/>
          </p:cNvSpPr>
          <p:nvPr/>
        </p:nvSpPr>
        <p:spPr bwMode="auto">
          <a:xfrm>
            <a:off x="5487988" y="2340769"/>
            <a:ext cx="203200" cy="247650"/>
          </a:xfrm>
          <a:custGeom>
            <a:avLst/>
            <a:gdLst/>
            <a:ahLst/>
            <a:cxnLst>
              <a:cxn ang="0">
                <a:pos x="52" y="71"/>
              </a:cxn>
              <a:cxn ang="0">
                <a:pos x="7" y="71"/>
              </a:cxn>
              <a:cxn ang="0">
                <a:pos x="0" y="52"/>
              </a:cxn>
              <a:cxn ang="0">
                <a:pos x="7" y="32"/>
              </a:cxn>
              <a:cxn ang="0">
                <a:pos x="52" y="32"/>
              </a:cxn>
              <a:cxn ang="0">
                <a:pos x="59" y="52"/>
              </a:cxn>
              <a:cxn ang="0">
                <a:pos x="17" y="42"/>
              </a:cxn>
              <a:cxn ang="0">
                <a:pos x="4" y="38"/>
              </a:cxn>
              <a:cxn ang="0">
                <a:pos x="9" y="42"/>
              </a:cxn>
              <a:cxn ang="0">
                <a:pos x="13" y="64"/>
              </a:cxn>
              <a:cxn ang="0">
                <a:pos x="17" y="42"/>
              </a:cxn>
              <a:cxn ang="0">
                <a:pos x="19" y="16"/>
              </a:cxn>
              <a:cxn ang="0">
                <a:pos x="15" y="27"/>
              </a:cxn>
              <a:cxn ang="0">
                <a:pos x="12" y="8"/>
              </a:cxn>
              <a:cxn ang="0">
                <a:pos x="14" y="0"/>
              </a:cxn>
              <a:cxn ang="0">
                <a:pos x="19" y="0"/>
              </a:cxn>
              <a:cxn ang="0">
                <a:pos x="28" y="64"/>
              </a:cxn>
              <a:cxn ang="0">
                <a:pos x="24" y="45"/>
              </a:cxn>
              <a:cxn ang="0">
                <a:pos x="22" y="61"/>
              </a:cxn>
              <a:cxn ang="0">
                <a:pos x="21" y="59"/>
              </a:cxn>
              <a:cxn ang="0">
                <a:pos x="17" y="45"/>
              </a:cxn>
              <a:cxn ang="0">
                <a:pos x="18" y="63"/>
              </a:cxn>
              <a:cxn ang="0">
                <a:pos x="24" y="62"/>
              </a:cxn>
              <a:cxn ang="0">
                <a:pos x="28" y="64"/>
              </a:cxn>
              <a:cxn ang="0">
                <a:pos x="33" y="25"/>
              </a:cxn>
              <a:cxn ang="0">
                <a:pos x="25" y="25"/>
              </a:cxn>
              <a:cxn ang="0">
                <a:pos x="23" y="14"/>
              </a:cxn>
              <a:cxn ang="0">
                <a:pos x="29" y="7"/>
              </a:cxn>
              <a:cxn ang="0">
                <a:pos x="34" y="14"/>
              </a:cxn>
              <a:cxn ang="0">
                <a:pos x="30" y="13"/>
              </a:cxn>
              <a:cxn ang="0">
                <a:pos x="27" y="13"/>
              </a:cxn>
              <a:cxn ang="0">
                <a:pos x="29" y="24"/>
              </a:cxn>
              <a:cxn ang="0">
                <a:pos x="30" y="13"/>
              </a:cxn>
              <a:cxn ang="0">
                <a:pos x="41" y="47"/>
              </a:cxn>
              <a:cxn ang="0">
                <a:pos x="34" y="46"/>
              </a:cxn>
              <a:cxn ang="0">
                <a:pos x="31" y="38"/>
              </a:cxn>
              <a:cxn ang="0">
                <a:pos x="34" y="64"/>
              </a:cxn>
              <a:cxn ang="0">
                <a:pos x="38" y="65"/>
              </a:cxn>
              <a:cxn ang="0">
                <a:pos x="41" y="58"/>
              </a:cxn>
              <a:cxn ang="0">
                <a:pos x="38" y="59"/>
              </a:cxn>
              <a:cxn ang="0">
                <a:pos x="34" y="61"/>
              </a:cxn>
              <a:cxn ang="0">
                <a:pos x="36" y="48"/>
              </a:cxn>
              <a:cxn ang="0">
                <a:pos x="38" y="59"/>
              </a:cxn>
              <a:cxn ang="0">
                <a:pos x="44" y="27"/>
              </a:cxn>
              <a:cxn ang="0">
                <a:pos x="40" y="28"/>
              </a:cxn>
              <a:cxn ang="0">
                <a:pos x="37" y="23"/>
              </a:cxn>
              <a:cxn ang="0">
                <a:pos x="41" y="7"/>
              </a:cxn>
              <a:cxn ang="0">
                <a:pos x="41" y="23"/>
              </a:cxn>
              <a:cxn ang="0">
                <a:pos x="44" y="22"/>
              </a:cxn>
              <a:cxn ang="0">
                <a:pos x="48" y="7"/>
              </a:cxn>
              <a:cxn ang="0">
                <a:pos x="55" y="58"/>
              </a:cxn>
              <a:cxn ang="0">
                <a:pos x="51" y="60"/>
              </a:cxn>
              <a:cxn ang="0">
                <a:pos x="48" y="59"/>
              </a:cxn>
              <a:cxn ang="0">
                <a:pos x="55" y="55"/>
              </a:cxn>
              <a:cxn ang="0">
                <a:pos x="54" y="46"/>
              </a:cxn>
              <a:cxn ang="0">
                <a:pos x="45" y="46"/>
              </a:cxn>
              <a:cxn ang="0">
                <a:pos x="44" y="58"/>
              </a:cxn>
              <a:cxn ang="0">
                <a:pos x="50" y="65"/>
              </a:cxn>
              <a:cxn ang="0">
                <a:pos x="55" y="60"/>
              </a:cxn>
              <a:cxn ang="0">
                <a:pos x="51" y="52"/>
              </a:cxn>
              <a:cxn ang="0">
                <a:pos x="48" y="50"/>
              </a:cxn>
              <a:cxn ang="0">
                <a:pos x="51" y="50"/>
              </a:cxn>
            </a:cxnLst>
            <a:rect l="0" t="0" r="r" b="b"/>
            <a:pathLst>
              <a:path w="59" h="72">
                <a:moveTo>
                  <a:pt x="58" y="66"/>
                </a:moveTo>
                <a:cubicBezTo>
                  <a:pt x="58" y="69"/>
                  <a:pt x="55" y="71"/>
                  <a:pt x="52" y="71"/>
                </a:cubicBezTo>
                <a:cubicBezTo>
                  <a:pt x="45" y="72"/>
                  <a:pt x="37" y="72"/>
                  <a:pt x="30" y="72"/>
                </a:cubicBezTo>
                <a:cubicBezTo>
                  <a:pt x="22" y="72"/>
                  <a:pt x="15" y="72"/>
                  <a:pt x="7" y="71"/>
                </a:cubicBezTo>
                <a:cubicBezTo>
                  <a:pt x="4" y="71"/>
                  <a:pt x="2" y="69"/>
                  <a:pt x="1" y="66"/>
                </a:cubicBezTo>
                <a:cubicBezTo>
                  <a:pt x="0" y="61"/>
                  <a:pt x="0" y="56"/>
                  <a:pt x="0" y="52"/>
                </a:cubicBezTo>
                <a:cubicBezTo>
                  <a:pt x="0" y="47"/>
                  <a:pt x="0" y="42"/>
                  <a:pt x="1" y="38"/>
                </a:cubicBezTo>
                <a:cubicBezTo>
                  <a:pt x="2" y="34"/>
                  <a:pt x="4" y="32"/>
                  <a:pt x="7" y="32"/>
                </a:cubicBezTo>
                <a:cubicBezTo>
                  <a:pt x="15" y="31"/>
                  <a:pt x="22" y="31"/>
                  <a:pt x="30" y="31"/>
                </a:cubicBezTo>
                <a:cubicBezTo>
                  <a:pt x="37" y="31"/>
                  <a:pt x="45" y="31"/>
                  <a:pt x="52" y="32"/>
                </a:cubicBezTo>
                <a:cubicBezTo>
                  <a:pt x="55" y="32"/>
                  <a:pt x="58" y="34"/>
                  <a:pt x="58" y="38"/>
                </a:cubicBezTo>
                <a:cubicBezTo>
                  <a:pt x="59" y="42"/>
                  <a:pt x="59" y="47"/>
                  <a:pt x="59" y="52"/>
                </a:cubicBezTo>
                <a:cubicBezTo>
                  <a:pt x="59" y="56"/>
                  <a:pt x="59" y="61"/>
                  <a:pt x="58" y="66"/>
                </a:cubicBezTo>
                <a:close/>
                <a:moveTo>
                  <a:pt x="17" y="42"/>
                </a:moveTo>
                <a:cubicBezTo>
                  <a:pt x="17" y="38"/>
                  <a:pt x="17" y="38"/>
                  <a:pt x="17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42"/>
                  <a:pt x="4" y="42"/>
                  <a:pt x="4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9" y="64"/>
                  <a:pt x="9" y="64"/>
                  <a:pt x="9" y="64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42"/>
                  <a:pt x="13" y="42"/>
                  <a:pt x="13" y="42"/>
                </a:cubicBezTo>
                <a:lnTo>
                  <a:pt x="17" y="42"/>
                </a:lnTo>
                <a:close/>
                <a:moveTo>
                  <a:pt x="23" y="0"/>
                </a:moveTo>
                <a:cubicBezTo>
                  <a:pt x="19" y="16"/>
                  <a:pt x="19" y="16"/>
                  <a:pt x="19" y="16"/>
                </a:cubicBezTo>
                <a:cubicBezTo>
                  <a:pt x="19" y="27"/>
                  <a:pt x="19" y="27"/>
                  <a:pt x="19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16"/>
                  <a:pt x="15" y="16"/>
                  <a:pt x="15" y="16"/>
                </a:cubicBezTo>
                <a:cubicBezTo>
                  <a:pt x="14" y="14"/>
                  <a:pt x="13" y="12"/>
                  <a:pt x="12" y="8"/>
                </a:cubicBezTo>
                <a:cubicBezTo>
                  <a:pt x="11" y="5"/>
                  <a:pt x="10" y="3"/>
                  <a:pt x="9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7" y="11"/>
                  <a:pt x="17" y="11"/>
                  <a:pt x="17" y="11"/>
                </a:cubicBezTo>
                <a:cubicBezTo>
                  <a:pt x="19" y="0"/>
                  <a:pt x="19" y="0"/>
                  <a:pt x="19" y="0"/>
                </a:cubicBezTo>
                <a:lnTo>
                  <a:pt x="23" y="0"/>
                </a:lnTo>
                <a:close/>
                <a:moveTo>
                  <a:pt x="28" y="64"/>
                </a:moveTo>
                <a:cubicBezTo>
                  <a:pt x="28" y="45"/>
                  <a:pt x="28" y="45"/>
                  <a:pt x="28" y="45"/>
                </a:cubicBezTo>
                <a:cubicBezTo>
                  <a:pt x="24" y="45"/>
                  <a:pt x="24" y="45"/>
                  <a:pt x="24" y="45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2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0"/>
                  <a:pt x="21" y="60"/>
                  <a:pt x="21" y="59"/>
                </a:cubicBezTo>
                <a:cubicBezTo>
                  <a:pt x="21" y="45"/>
                  <a:pt x="21" y="45"/>
                  <a:pt x="2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60"/>
                  <a:pt x="17" y="60"/>
                  <a:pt x="17" y="60"/>
                </a:cubicBezTo>
                <a:cubicBezTo>
                  <a:pt x="17" y="62"/>
                  <a:pt x="17" y="63"/>
                  <a:pt x="18" y="63"/>
                </a:cubicBezTo>
                <a:cubicBezTo>
                  <a:pt x="18" y="64"/>
                  <a:pt x="19" y="65"/>
                  <a:pt x="20" y="65"/>
                </a:cubicBezTo>
                <a:cubicBezTo>
                  <a:pt x="21" y="65"/>
                  <a:pt x="23" y="64"/>
                  <a:pt x="24" y="62"/>
                </a:cubicBezTo>
                <a:cubicBezTo>
                  <a:pt x="24" y="64"/>
                  <a:pt x="24" y="64"/>
                  <a:pt x="24" y="64"/>
                </a:cubicBezTo>
                <a:lnTo>
                  <a:pt x="28" y="64"/>
                </a:lnTo>
                <a:close/>
                <a:moveTo>
                  <a:pt x="34" y="21"/>
                </a:moveTo>
                <a:cubicBezTo>
                  <a:pt x="34" y="23"/>
                  <a:pt x="34" y="24"/>
                  <a:pt x="33" y="25"/>
                </a:cubicBezTo>
                <a:cubicBezTo>
                  <a:pt x="32" y="27"/>
                  <a:pt x="31" y="28"/>
                  <a:pt x="29" y="28"/>
                </a:cubicBezTo>
                <a:cubicBezTo>
                  <a:pt x="27" y="28"/>
                  <a:pt x="26" y="27"/>
                  <a:pt x="25" y="25"/>
                </a:cubicBezTo>
                <a:cubicBezTo>
                  <a:pt x="24" y="24"/>
                  <a:pt x="23" y="23"/>
                  <a:pt x="23" y="21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2"/>
                  <a:pt x="24" y="10"/>
                  <a:pt x="25" y="9"/>
                </a:cubicBezTo>
                <a:cubicBezTo>
                  <a:pt x="26" y="8"/>
                  <a:pt x="27" y="7"/>
                  <a:pt x="29" y="7"/>
                </a:cubicBezTo>
                <a:cubicBezTo>
                  <a:pt x="31" y="7"/>
                  <a:pt x="32" y="8"/>
                  <a:pt x="33" y="9"/>
                </a:cubicBezTo>
                <a:cubicBezTo>
                  <a:pt x="34" y="10"/>
                  <a:pt x="34" y="12"/>
                  <a:pt x="34" y="14"/>
                </a:cubicBezTo>
                <a:lnTo>
                  <a:pt x="34" y="21"/>
                </a:lnTo>
                <a:close/>
                <a:moveTo>
                  <a:pt x="30" y="13"/>
                </a:moveTo>
                <a:cubicBezTo>
                  <a:pt x="30" y="11"/>
                  <a:pt x="30" y="10"/>
                  <a:pt x="29" y="10"/>
                </a:cubicBezTo>
                <a:cubicBezTo>
                  <a:pt x="28" y="10"/>
                  <a:pt x="27" y="11"/>
                  <a:pt x="27" y="13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3"/>
                  <a:pt x="28" y="24"/>
                  <a:pt x="29" y="24"/>
                </a:cubicBezTo>
                <a:cubicBezTo>
                  <a:pt x="30" y="24"/>
                  <a:pt x="30" y="23"/>
                  <a:pt x="30" y="21"/>
                </a:cubicBezTo>
                <a:lnTo>
                  <a:pt x="30" y="13"/>
                </a:lnTo>
                <a:close/>
                <a:moveTo>
                  <a:pt x="41" y="51"/>
                </a:moveTo>
                <a:cubicBezTo>
                  <a:pt x="41" y="49"/>
                  <a:pt x="41" y="47"/>
                  <a:pt x="41" y="47"/>
                </a:cubicBezTo>
                <a:cubicBezTo>
                  <a:pt x="41" y="45"/>
                  <a:pt x="40" y="44"/>
                  <a:pt x="38" y="44"/>
                </a:cubicBezTo>
                <a:cubicBezTo>
                  <a:pt x="37" y="44"/>
                  <a:pt x="36" y="45"/>
                  <a:pt x="34" y="46"/>
                </a:cubicBezTo>
                <a:cubicBezTo>
                  <a:pt x="34" y="38"/>
                  <a:pt x="34" y="38"/>
                  <a:pt x="34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64"/>
                  <a:pt x="31" y="64"/>
                  <a:pt x="31" y="64"/>
                </a:cubicBezTo>
                <a:cubicBezTo>
                  <a:pt x="34" y="64"/>
                  <a:pt x="34" y="64"/>
                  <a:pt x="34" y="64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4"/>
                  <a:pt x="37" y="65"/>
                  <a:pt x="38" y="65"/>
                </a:cubicBezTo>
                <a:cubicBezTo>
                  <a:pt x="40" y="65"/>
                  <a:pt x="41" y="64"/>
                  <a:pt x="41" y="62"/>
                </a:cubicBezTo>
                <a:cubicBezTo>
                  <a:pt x="41" y="62"/>
                  <a:pt x="41" y="60"/>
                  <a:pt x="41" y="58"/>
                </a:cubicBezTo>
                <a:lnTo>
                  <a:pt x="41" y="51"/>
                </a:lnTo>
                <a:close/>
                <a:moveTo>
                  <a:pt x="38" y="59"/>
                </a:moveTo>
                <a:cubicBezTo>
                  <a:pt x="38" y="61"/>
                  <a:pt x="37" y="61"/>
                  <a:pt x="36" y="61"/>
                </a:cubicBezTo>
                <a:cubicBezTo>
                  <a:pt x="36" y="61"/>
                  <a:pt x="35" y="61"/>
                  <a:pt x="34" y="61"/>
                </a:cubicBezTo>
                <a:cubicBezTo>
                  <a:pt x="34" y="48"/>
                  <a:pt x="34" y="48"/>
                  <a:pt x="34" y="48"/>
                </a:cubicBezTo>
                <a:cubicBezTo>
                  <a:pt x="35" y="48"/>
                  <a:pt x="36" y="48"/>
                  <a:pt x="36" y="48"/>
                </a:cubicBezTo>
                <a:cubicBezTo>
                  <a:pt x="37" y="48"/>
                  <a:pt x="38" y="49"/>
                  <a:pt x="38" y="50"/>
                </a:cubicBezTo>
                <a:lnTo>
                  <a:pt x="38" y="59"/>
                </a:lnTo>
                <a:close/>
                <a:moveTo>
                  <a:pt x="48" y="27"/>
                </a:moveTo>
                <a:cubicBezTo>
                  <a:pt x="44" y="27"/>
                  <a:pt x="44" y="27"/>
                  <a:pt x="44" y="27"/>
                </a:cubicBezTo>
                <a:cubicBezTo>
                  <a:pt x="44" y="25"/>
                  <a:pt x="44" y="25"/>
                  <a:pt x="44" y="25"/>
                </a:cubicBezTo>
                <a:cubicBezTo>
                  <a:pt x="42" y="27"/>
                  <a:pt x="41" y="28"/>
                  <a:pt x="40" y="28"/>
                </a:cubicBezTo>
                <a:cubicBezTo>
                  <a:pt x="39" y="28"/>
                  <a:pt x="38" y="27"/>
                  <a:pt x="37" y="26"/>
                </a:cubicBezTo>
                <a:cubicBezTo>
                  <a:pt x="37" y="25"/>
                  <a:pt x="37" y="24"/>
                  <a:pt x="37" y="23"/>
                </a:cubicBezTo>
                <a:cubicBezTo>
                  <a:pt x="37" y="7"/>
                  <a:pt x="37" y="7"/>
                  <a:pt x="37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4"/>
                  <a:pt x="41" y="24"/>
                  <a:pt x="42" y="24"/>
                </a:cubicBezTo>
                <a:cubicBezTo>
                  <a:pt x="42" y="24"/>
                  <a:pt x="43" y="24"/>
                  <a:pt x="44" y="22"/>
                </a:cubicBezTo>
                <a:cubicBezTo>
                  <a:pt x="44" y="7"/>
                  <a:pt x="44" y="7"/>
                  <a:pt x="44" y="7"/>
                </a:cubicBezTo>
                <a:cubicBezTo>
                  <a:pt x="48" y="7"/>
                  <a:pt x="48" y="7"/>
                  <a:pt x="48" y="7"/>
                </a:cubicBezTo>
                <a:lnTo>
                  <a:pt x="48" y="27"/>
                </a:lnTo>
                <a:close/>
                <a:moveTo>
                  <a:pt x="55" y="58"/>
                </a:moveTo>
                <a:cubicBezTo>
                  <a:pt x="51" y="58"/>
                  <a:pt x="51" y="58"/>
                  <a:pt x="51" y="58"/>
                </a:cubicBezTo>
                <a:cubicBezTo>
                  <a:pt x="51" y="59"/>
                  <a:pt x="51" y="60"/>
                  <a:pt x="51" y="60"/>
                </a:cubicBezTo>
                <a:cubicBezTo>
                  <a:pt x="51" y="61"/>
                  <a:pt x="50" y="61"/>
                  <a:pt x="50" y="61"/>
                </a:cubicBezTo>
                <a:cubicBezTo>
                  <a:pt x="48" y="61"/>
                  <a:pt x="48" y="61"/>
                  <a:pt x="48" y="59"/>
                </a:cubicBezTo>
                <a:cubicBezTo>
                  <a:pt x="48" y="55"/>
                  <a:pt x="48" y="55"/>
                  <a:pt x="48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1"/>
                  <a:pt x="55" y="51"/>
                  <a:pt x="55" y="51"/>
                </a:cubicBezTo>
                <a:cubicBezTo>
                  <a:pt x="55" y="49"/>
                  <a:pt x="55" y="47"/>
                  <a:pt x="54" y="46"/>
                </a:cubicBezTo>
                <a:cubicBezTo>
                  <a:pt x="53" y="45"/>
                  <a:pt x="51" y="44"/>
                  <a:pt x="50" y="44"/>
                </a:cubicBezTo>
                <a:cubicBezTo>
                  <a:pt x="48" y="44"/>
                  <a:pt x="46" y="45"/>
                  <a:pt x="45" y="46"/>
                </a:cubicBezTo>
                <a:cubicBezTo>
                  <a:pt x="45" y="47"/>
                  <a:pt x="44" y="49"/>
                  <a:pt x="44" y="51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60"/>
                  <a:pt x="45" y="62"/>
                  <a:pt x="45" y="63"/>
                </a:cubicBezTo>
                <a:cubicBezTo>
                  <a:pt x="46" y="64"/>
                  <a:pt x="48" y="65"/>
                  <a:pt x="50" y="65"/>
                </a:cubicBezTo>
                <a:cubicBezTo>
                  <a:pt x="52" y="65"/>
                  <a:pt x="53" y="64"/>
                  <a:pt x="54" y="63"/>
                </a:cubicBezTo>
                <a:cubicBezTo>
                  <a:pt x="54" y="62"/>
                  <a:pt x="55" y="61"/>
                  <a:pt x="55" y="60"/>
                </a:cubicBezTo>
                <a:cubicBezTo>
                  <a:pt x="55" y="60"/>
                  <a:pt x="55" y="59"/>
                  <a:pt x="55" y="58"/>
                </a:cubicBezTo>
                <a:close/>
                <a:moveTo>
                  <a:pt x="51" y="52"/>
                </a:moveTo>
                <a:cubicBezTo>
                  <a:pt x="48" y="52"/>
                  <a:pt x="48" y="52"/>
                  <a:pt x="48" y="52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9"/>
                  <a:pt x="48" y="48"/>
                  <a:pt x="50" y="48"/>
                </a:cubicBezTo>
                <a:cubicBezTo>
                  <a:pt x="51" y="48"/>
                  <a:pt x="51" y="49"/>
                  <a:pt x="51" y="50"/>
                </a:cubicBezTo>
                <a:lnTo>
                  <a:pt x="51" y="5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33"/>
          <p:cNvSpPr>
            <a:spLocks noEditPoints="1"/>
          </p:cNvSpPr>
          <p:nvPr/>
        </p:nvSpPr>
        <p:spPr bwMode="auto">
          <a:xfrm>
            <a:off x="5978526" y="2358231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49" y="42"/>
              </a:cxn>
              <a:cxn ang="0">
                <a:pos x="31" y="14"/>
              </a:cxn>
              <a:cxn ang="0">
                <a:pos x="12" y="42"/>
              </a:cxn>
              <a:cxn ang="0">
                <a:pos x="16" y="42"/>
              </a:cxn>
              <a:cxn ang="0">
                <a:pos x="20" y="35"/>
              </a:cxn>
              <a:cxn ang="0">
                <a:pos x="41" y="35"/>
              </a:cxn>
              <a:cxn ang="0">
                <a:pos x="45" y="42"/>
              </a:cxn>
              <a:cxn ang="0">
                <a:pos x="49" y="42"/>
              </a:cxn>
              <a:cxn ang="0">
                <a:pos x="39" y="33"/>
              </a:cxn>
              <a:cxn ang="0">
                <a:pos x="23" y="33"/>
              </a:cxn>
              <a:cxn ang="0">
                <a:pos x="31" y="20"/>
              </a:cxn>
              <a:cxn ang="0">
                <a:pos x="39" y="33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49" y="42"/>
                </a:moveTo>
                <a:cubicBezTo>
                  <a:pt x="31" y="14"/>
                  <a:pt x="31" y="14"/>
                  <a:pt x="31" y="14"/>
                </a:cubicBezTo>
                <a:cubicBezTo>
                  <a:pt x="12" y="42"/>
                  <a:pt x="12" y="42"/>
                  <a:pt x="1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20" y="35"/>
                  <a:pt x="20" y="35"/>
                  <a:pt x="2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5" y="42"/>
                  <a:pt x="45" y="42"/>
                  <a:pt x="45" y="42"/>
                </a:cubicBezTo>
                <a:lnTo>
                  <a:pt x="49" y="42"/>
                </a:lnTo>
                <a:close/>
                <a:moveTo>
                  <a:pt x="39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31" y="20"/>
                  <a:pt x="31" y="20"/>
                  <a:pt x="31" y="20"/>
                </a:cubicBezTo>
                <a:lnTo>
                  <a:pt x="39" y="3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4"/>
          <p:cNvSpPr>
            <a:spLocks noEditPoints="1"/>
          </p:cNvSpPr>
          <p:nvPr/>
        </p:nvSpPr>
        <p:spPr bwMode="auto">
          <a:xfrm>
            <a:off x="6473826" y="2358231"/>
            <a:ext cx="247650" cy="195263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5"/>
          <p:cNvSpPr>
            <a:spLocks noEditPoints="1"/>
          </p:cNvSpPr>
          <p:nvPr/>
        </p:nvSpPr>
        <p:spPr bwMode="auto">
          <a:xfrm>
            <a:off x="6969126" y="2340769"/>
            <a:ext cx="174625" cy="247650"/>
          </a:xfrm>
          <a:custGeom>
            <a:avLst/>
            <a:gdLst/>
            <a:ahLst/>
            <a:cxnLst>
              <a:cxn ang="0">
                <a:pos x="6" y="37"/>
              </a:cxn>
              <a:cxn ang="0">
                <a:pos x="16" y="30"/>
              </a:cxn>
              <a:cxn ang="0">
                <a:pos x="16" y="0"/>
              </a:cxn>
              <a:cxn ang="0">
                <a:pos x="43" y="2"/>
              </a:cxn>
              <a:cxn ang="0">
                <a:pos x="43" y="31"/>
              </a:cxn>
              <a:cxn ang="0">
                <a:pos x="24" y="72"/>
              </a:cxn>
              <a:cxn ang="0">
                <a:pos x="0" y="51"/>
              </a:cxn>
              <a:cxn ang="0">
                <a:pos x="6" y="55"/>
              </a:cxn>
              <a:cxn ang="0">
                <a:pos x="40" y="61"/>
              </a:cxn>
              <a:cxn ang="0">
                <a:pos x="44" y="36"/>
              </a:cxn>
              <a:cxn ang="0">
                <a:pos x="23" y="33"/>
              </a:cxn>
              <a:cxn ang="0">
                <a:pos x="39" y="40"/>
              </a:cxn>
              <a:cxn ang="0">
                <a:pos x="42" y="43"/>
              </a:cxn>
              <a:cxn ang="0">
                <a:pos x="34" y="47"/>
              </a:cxn>
              <a:cxn ang="0">
                <a:pos x="29" y="64"/>
              </a:cxn>
              <a:cxn ang="0">
                <a:pos x="23" y="56"/>
              </a:cxn>
              <a:cxn ang="0">
                <a:pos x="22" y="57"/>
              </a:cxn>
              <a:cxn ang="0">
                <a:pos x="6" y="53"/>
              </a:cxn>
              <a:cxn ang="0">
                <a:pos x="10" y="53"/>
              </a:cxn>
              <a:cxn ang="0">
                <a:pos x="17" y="56"/>
              </a:cxn>
              <a:cxn ang="0">
                <a:pos x="5" y="51"/>
              </a:cxn>
              <a:cxn ang="0">
                <a:pos x="22" y="51"/>
              </a:cxn>
              <a:cxn ang="0">
                <a:pos x="22" y="46"/>
              </a:cxn>
              <a:cxn ang="0">
                <a:pos x="11" y="38"/>
              </a:cxn>
              <a:cxn ang="0">
                <a:pos x="21" y="28"/>
              </a:cxn>
              <a:cxn ang="0">
                <a:pos x="26" y="28"/>
              </a:cxn>
              <a:cxn ang="0">
                <a:pos x="16" y="5"/>
              </a:cxn>
              <a:cxn ang="0">
                <a:pos x="21" y="28"/>
              </a:cxn>
              <a:cxn ang="0">
                <a:pos x="30" y="44"/>
              </a:cxn>
              <a:cxn ang="0">
                <a:pos x="27" y="47"/>
              </a:cxn>
              <a:cxn ang="0">
                <a:pos x="38" y="30"/>
              </a:cxn>
              <a:cxn ang="0">
                <a:pos x="43" y="6"/>
              </a:cxn>
              <a:cxn ang="0">
                <a:pos x="33" y="29"/>
              </a:cxn>
            </a:cxnLst>
            <a:rect l="0" t="0" r="r" b="b"/>
            <a:pathLst>
              <a:path w="51" h="72">
                <a:moveTo>
                  <a:pt x="7" y="41"/>
                </a:moveTo>
                <a:cubicBezTo>
                  <a:pt x="7" y="40"/>
                  <a:pt x="6" y="38"/>
                  <a:pt x="6" y="37"/>
                </a:cubicBezTo>
                <a:cubicBezTo>
                  <a:pt x="6" y="34"/>
                  <a:pt x="10" y="30"/>
                  <a:pt x="14" y="30"/>
                </a:cubicBezTo>
                <a:cubicBezTo>
                  <a:pt x="15" y="30"/>
                  <a:pt x="16" y="30"/>
                  <a:pt x="16" y="30"/>
                </a:cubicBezTo>
                <a:cubicBezTo>
                  <a:pt x="15" y="26"/>
                  <a:pt x="10" y="12"/>
                  <a:pt x="10" y="8"/>
                </a:cubicBezTo>
                <a:cubicBezTo>
                  <a:pt x="10" y="4"/>
                  <a:pt x="12" y="0"/>
                  <a:pt x="16" y="0"/>
                </a:cubicBezTo>
                <a:cubicBezTo>
                  <a:pt x="22" y="0"/>
                  <a:pt x="28" y="21"/>
                  <a:pt x="30" y="25"/>
                </a:cubicBezTo>
                <a:cubicBezTo>
                  <a:pt x="31" y="20"/>
                  <a:pt x="37" y="2"/>
                  <a:pt x="43" y="2"/>
                </a:cubicBezTo>
                <a:cubicBezTo>
                  <a:pt x="47" y="2"/>
                  <a:pt x="49" y="5"/>
                  <a:pt x="49" y="9"/>
                </a:cubicBezTo>
                <a:cubicBezTo>
                  <a:pt x="49" y="13"/>
                  <a:pt x="45" y="26"/>
                  <a:pt x="43" y="31"/>
                </a:cubicBezTo>
                <a:cubicBezTo>
                  <a:pt x="50" y="32"/>
                  <a:pt x="51" y="38"/>
                  <a:pt x="51" y="44"/>
                </a:cubicBezTo>
                <a:cubicBezTo>
                  <a:pt x="51" y="60"/>
                  <a:pt x="40" y="72"/>
                  <a:pt x="24" y="72"/>
                </a:cubicBezTo>
                <a:cubicBezTo>
                  <a:pt x="21" y="72"/>
                  <a:pt x="18" y="72"/>
                  <a:pt x="15" y="71"/>
                </a:cubicBezTo>
                <a:cubicBezTo>
                  <a:pt x="7" y="68"/>
                  <a:pt x="0" y="60"/>
                  <a:pt x="0" y="51"/>
                </a:cubicBezTo>
                <a:cubicBezTo>
                  <a:pt x="0" y="46"/>
                  <a:pt x="2" y="43"/>
                  <a:pt x="7" y="41"/>
                </a:cubicBezTo>
                <a:close/>
                <a:moveTo>
                  <a:pt x="6" y="55"/>
                </a:moveTo>
                <a:cubicBezTo>
                  <a:pt x="9" y="63"/>
                  <a:pt x="16" y="68"/>
                  <a:pt x="24" y="68"/>
                </a:cubicBezTo>
                <a:cubicBezTo>
                  <a:pt x="31" y="68"/>
                  <a:pt x="36" y="65"/>
                  <a:pt x="40" y="61"/>
                </a:cubicBezTo>
                <a:cubicBezTo>
                  <a:pt x="44" y="56"/>
                  <a:pt x="46" y="50"/>
                  <a:pt x="46" y="44"/>
                </a:cubicBezTo>
                <a:cubicBezTo>
                  <a:pt x="46" y="41"/>
                  <a:pt x="46" y="38"/>
                  <a:pt x="44" y="36"/>
                </a:cubicBezTo>
                <a:cubicBezTo>
                  <a:pt x="41" y="33"/>
                  <a:pt x="29" y="32"/>
                  <a:pt x="25" y="32"/>
                </a:cubicBezTo>
                <a:cubicBezTo>
                  <a:pt x="24" y="32"/>
                  <a:pt x="23" y="32"/>
                  <a:pt x="23" y="33"/>
                </a:cubicBezTo>
                <a:cubicBezTo>
                  <a:pt x="22" y="33"/>
                  <a:pt x="22" y="34"/>
                  <a:pt x="22" y="34"/>
                </a:cubicBezTo>
                <a:cubicBezTo>
                  <a:pt x="22" y="40"/>
                  <a:pt x="35" y="40"/>
                  <a:pt x="39" y="40"/>
                </a:cubicBezTo>
                <a:cubicBezTo>
                  <a:pt x="40" y="40"/>
                  <a:pt x="40" y="40"/>
                  <a:pt x="41" y="40"/>
                </a:cubicBezTo>
                <a:cubicBezTo>
                  <a:pt x="41" y="41"/>
                  <a:pt x="42" y="42"/>
                  <a:pt x="42" y="43"/>
                </a:cubicBezTo>
                <a:cubicBezTo>
                  <a:pt x="41" y="44"/>
                  <a:pt x="39" y="44"/>
                  <a:pt x="38" y="45"/>
                </a:cubicBezTo>
                <a:cubicBezTo>
                  <a:pt x="36" y="45"/>
                  <a:pt x="35" y="46"/>
                  <a:pt x="34" y="47"/>
                </a:cubicBezTo>
                <a:cubicBezTo>
                  <a:pt x="31" y="49"/>
                  <a:pt x="28" y="53"/>
                  <a:pt x="28" y="57"/>
                </a:cubicBezTo>
                <a:cubicBezTo>
                  <a:pt x="28" y="59"/>
                  <a:pt x="29" y="61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4" y="64"/>
                  <a:pt x="23" y="60"/>
                  <a:pt x="23" y="56"/>
                </a:cubicBezTo>
                <a:cubicBezTo>
                  <a:pt x="23" y="56"/>
                  <a:pt x="22" y="56"/>
                  <a:pt x="22" y="56"/>
                </a:cubicBezTo>
                <a:cubicBezTo>
                  <a:pt x="22" y="56"/>
                  <a:pt x="22" y="57"/>
                  <a:pt x="22" y="57"/>
                </a:cubicBezTo>
                <a:cubicBezTo>
                  <a:pt x="22" y="60"/>
                  <a:pt x="19" y="62"/>
                  <a:pt x="16" y="62"/>
                </a:cubicBezTo>
                <a:cubicBezTo>
                  <a:pt x="12" y="62"/>
                  <a:pt x="6" y="57"/>
                  <a:pt x="6" y="53"/>
                </a:cubicBezTo>
                <a:cubicBezTo>
                  <a:pt x="6" y="51"/>
                  <a:pt x="7" y="51"/>
                  <a:pt x="7" y="50"/>
                </a:cubicBezTo>
                <a:cubicBezTo>
                  <a:pt x="8" y="51"/>
                  <a:pt x="9" y="52"/>
                  <a:pt x="10" y="53"/>
                </a:cubicBezTo>
                <a:cubicBezTo>
                  <a:pt x="11" y="54"/>
                  <a:pt x="13" y="57"/>
                  <a:pt x="15" y="57"/>
                </a:cubicBezTo>
                <a:cubicBezTo>
                  <a:pt x="16" y="57"/>
                  <a:pt x="17" y="57"/>
                  <a:pt x="17" y="56"/>
                </a:cubicBezTo>
                <a:cubicBezTo>
                  <a:pt x="17" y="54"/>
                  <a:pt x="10" y="46"/>
                  <a:pt x="9" y="46"/>
                </a:cubicBezTo>
                <a:cubicBezTo>
                  <a:pt x="6" y="46"/>
                  <a:pt x="5" y="49"/>
                  <a:pt x="5" y="51"/>
                </a:cubicBezTo>
                <a:cubicBezTo>
                  <a:pt x="5" y="52"/>
                  <a:pt x="5" y="54"/>
                  <a:pt x="6" y="55"/>
                </a:cubicBezTo>
                <a:close/>
                <a:moveTo>
                  <a:pt x="22" y="51"/>
                </a:moveTo>
                <a:cubicBezTo>
                  <a:pt x="23" y="51"/>
                  <a:pt x="23" y="50"/>
                  <a:pt x="23" y="50"/>
                </a:cubicBezTo>
                <a:cubicBezTo>
                  <a:pt x="23" y="49"/>
                  <a:pt x="22" y="46"/>
                  <a:pt x="22" y="46"/>
                </a:cubicBezTo>
                <a:cubicBezTo>
                  <a:pt x="21" y="43"/>
                  <a:pt x="17" y="35"/>
                  <a:pt x="14" y="35"/>
                </a:cubicBezTo>
                <a:cubicBezTo>
                  <a:pt x="13" y="35"/>
                  <a:pt x="11" y="36"/>
                  <a:pt x="11" y="38"/>
                </a:cubicBezTo>
                <a:cubicBezTo>
                  <a:pt x="11" y="41"/>
                  <a:pt x="19" y="51"/>
                  <a:pt x="22" y="51"/>
                </a:cubicBezTo>
                <a:close/>
                <a:moveTo>
                  <a:pt x="21" y="28"/>
                </a:moveTo>
                <a:cubicBezTo>
                  <a:pt x="21" y="28"/>
                  <a:pt x="22" y="28"/>
                  <a:pt x="23" y="28"/>
                </a:cubicBezTo>
                <a:cubicBezTo>
                  <a:pt x="24" y="28"/>
                  <a:pt x="25" y="28"/>
                  <a:pt x="26" y="28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2"/>
                  <a:pt x="18" y="5"/>
                  <a:pt x="16" y="5"/>
                </a:cubicBezTo>
                <a:cubicBezTo>
                  <a:pt x="15" y="5"/>
                  <a:pt x="14" y="6"/>
                  <a:pt x="14" y="7"/>
                </a:cubicBezTo>
                <a:cubicBezTo>
                  <a:pt x="14" y="11"/>
                  <a:pt x="19" y="24"/>
                  <a:pt x="21" y="28"/>
                </a:cubicBezTo>
                <a:close/>
                <a:moveTo>
                  <a:pt x="27" y="47"/>
                </a:moveTo>
                <a:cubicBezTo>
                  <a:pt x="28" y="46"/>
                  <a:pt x="29" y="45"/>
                  <a:pt x="30" y="44"/>
                </a:cubicBezTo>
                <a:cubicBezTo>
                  <a:pt x="29" y="44"/>
                  <a:pt x="27" y="44"/>
                  <a:pt x="26" y="43"/>
                </a:cubicBezTo>
                <a:cubicBezTo>
                  <a:pt x="26" y="44"/>
                  <a:pt x="27" y="45"/>
                  <a:pt x="27" y="47"/>
                </a:cubicBezTo>
                <a:close/>
                <a:moveTo>
                  <a:pt x="33" y="29"/>
                </a:moveTo>
                <a:cubicBezTo>
                  <a:pt x="38" y="30"/>
                  <a:pt x="38" y="30"/>
                  <a:pt x="38" y="30"/>
                </a:cubicBezTo>
                <a:cubicBezTo>
                  <a:pt x="39" y="26"/>
                  <a:pt x="45" y="11"/>
                  <a:pt x="45" y="9"/>
                </a:cubicBezTo>
                <a:cubicBezTo>
                  <a:pt x="45" y="8"/>
                  <a:pt x="44" y="6"/>
                  <a:pt x="43" y="6"/>
                </a:cubicBezTo>
                <a:cubicBezTo>
                  <a:pt x="41" y="6"/>
                  <a:pt x="39" y="14"/>
                  <a:pt x="38" y="15"/>
                </a:cubicBezTo>
                <a:lnTo>
                  <a:pt x="33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36"/>
          <p:cNvSpPr>
            <a:spLocks noEditPoints="1"/>
          </p:cNvSpPr>
          <p:nvPr/>
        </p:nvSpPr>
        <p:spPr bwMode="auto">
          <a:xfrm>
            <a:off x="7473951" y="2402681"/>
            <a:ext cx="138113" cy="130175"/>
          </a:xfrm>
          <a:custGeom>
            <a:avLst/>
            <a:gdLst/>
            <a:ahLst/>
            <a:cxnLst>
              <a:cxn ang="0">
                <a:pos x="40" y="21"/>
              </a:cxn>
              <a:cxn ang="0">
                <a:pos x="38" y="23"/>
              </a:cxn>
              <a:cxn ang="0">
                <a:pos x="37" y="23"/>
              </a:cxn>
              <a:cxn ang="0">
                <a:pos x="36" y="23"/>
              </a:cxn>
              <a:cxn ang="0">
                <a:pos x="20" y="7"/>
              </a:cxn>
              <a:cxn ang="0">
                <a:pos x="4" y="23"/>
              </a:cxn>
              <a:cxn ang="0">
                <a:pos x="3" y="23"/>
              </a:cxn>
              <a:cxn ang="0">
                <a:pos x="2" y="23"/>
              </a:cxn>
              <a:cxn ang="0">
                <a:pos x="0" y="21"/>
              </a:cxn>
              <a:cxn ang="0">
                <a:pos x="0" y="20"/>
              </a:cxn>
              <a:cxn ang="0">
                <a:pos x="0" y="19"/>
              </a:cxn>
              <a:cxn ang="0">
                <a:pos x="19" y="0"/>
              </a:cxn>
              <a:cxn ang="0">
                <a:pos x="20" y="0"/>
              </a:cxn>
              <a:cxn ang="0">
                <a:pos x="21" y="0"/>
              </a:cxn>
              <a:cxn ang="0">
                <a:pos x="40" y="19"/>
              </a:cxn>
              <a:cxn ang="0">
                <a:pos x="40" y="20"/>
              </a:cxn>
              <a:cxn ang="0">
                <a:pos x="40" y="21"/>
              </a:cxn>
              <a:cxn ang="0">
                <a:pos x="40" y="36"/>
              </a:cxn>
              <a:cxn ang="0">
                <a:pos x="38" y="38"/>
              </a:cxn>
              <a:cxn ang="0">
                <a:pos x="37" y="38"/>
              </a:cxn>
              <a:cxn ang="0">
                <a:pos x="36" y="38"/>
              </a:cxn>
              <a:cxn ang="0">
                <a:pos x="20" y="22"/>
              </a:cxn>
              <a:cxn ang="0">
                <a:pos x="4" y="38"/>
              </a:cxn>
              <a:cxn ang="0">
                <a:pos x="3" y="38"/>
              </a:cxn>
              <a:cxn ang="0">
                <a:pos x="2" y="38"/>
              </a:cxn>
              <a:cxn ang="0">
                <a:pos x="0" y="36"/>
              </a:cxn>
              <a:cxn ang="0">
                <a:pos x="0" y="35"/>
              </a:cxn>
              <a:cxn ang="0">
                <a:pos x="0" y="34"/>
              </a:cxn>
              <a:cxn ang="0">
                <a:pos x="19" y="15"/>
              </a:cxn>
              <a:cxn ang="0">
                <a:pos x="20" y="15"/>
              </a:cxn>
              <a:cxn ang="0">
                <a:pos x="21" y="15"/>
              </a:cxn>
              <a:cxn ang="0">
                <a:pos x="40" y="34"/>
              </a:cxn>
              <a:cxn ang="0">
                <a:pos x="40" y="35"/>
              </a:cxn>
              <a:cxn ang="0">
                <a:pos x="40" y="36"/>
              </a:cxn>
            </a:cxnLst>
            <a:rect l="0" t="0" r="r" b="b"/>
            <a:pathLst>
              <a:path w="40" h="38">
                <a:moveTo>
                  <a:pt x="40" y="21"/>
                </a:moveTo>
                <a:cubicBezTo>
                  <a:pt x="38" y="23"/>
                  <a:pt x="38" y="23"/>
                  <a:pt x="38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20" y="7"/>
                  <a:pt x="20" y="7"/>
                  <a:pt x="20" y="7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3"/>
                  <a:pt x="2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20" y="0"/>
                  <a:pt x="21" y="0"/>
                  <a:pt x="21" y="0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19"/>
                  <a:pt x="40" y="20"/>
                </a:cubicBezTo>
                <a:cubicBezTo>
                  <a:pt x="40" y="20"/>
                  <a:pt x="40" y="20"/>
                  <a:pt x="40" y="21"/>
                </a:cubicBezTo>
                <a:close/>
                <a:moveTo>
                  <a:pt x="40" y="36"/>
                </a:moveTo>
                <a:cubicBezTo>
                  <a:pt x="38" y="38"/>
                  <a:pt x="38" y="38"/>
                  <a:pt x="38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20" y="22"/>
                  <a:pt x="20" y="22"/>
                  <a:pt x="20" y="22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3" y="38"/>
                </a:cubicBezTo>
                <a:cubicBezTo>
                  <a:pt x="3" y="38"/>
                  <a:pt x="3" y="38"/>
                  <a:pt x="2" y="3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20" y="15"/>
                  <a:pt x="20" y="15"/>
                </a:cubicBezTo>
                <a:cubicBezTo>
                  <a:pt x="20" y="15"/>
                  <a:pt x="21" y="15"/>
                  <a:pt x="21" y="15"/>
                </a:cubicBezTo>
                <a:cubicBezTo>
                  <a:pt x="40" y="34"/>
                  <a:pt x="40" y="34"/>
                  <a:pt x="40" y="34"/>
                </a:cubicBezTo>
                <a:cubicBezTo>
                  <a:pt x="40" y="34"/>
                  <a:pt x="40" y="35"/>
                  <a:pt x="40" y="35"/>
                </a:cubicBezTo>
                <a:cubicBezTo>
                  <a:pt x="40" y="35"/>
                  <a:pt x="40" y="36"/>
                  <a:pt x="40" y="3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4" name="Freeform 37"/>
          <p:cNvSpPr/>
          <p:nvPr/>
        </p:nvSpPr>
        <p:spPr bwMode="auto">
          <a:xfrm>
            <a:off x="7969251" y="2437606"/>
            <a:ext cx="136525" cy="79375"/>
          </a:xfrm>
          <a:custGeom>
            <a:avLst/>
            <a:gdLst/>
            <a:ahLst/>
            <a:cxnLst>
              <a:cxn ang="0">
                <a:pos x="40" y="21"/>
              </a:cxn>
              <a:cxn ang="0">
                <a:pos x="38" y="23"/>
              </a:cxn>
              <a:cxn ang="0">
                <a:pos x="37" y="23"/>
              </a:cxn>
              <a:cxn ang="0">
                <a:pos x="36" y="23"/>
              </a:cxn>
              <a:cxn ang="0">
                <a:pos x="20" y="7"/>
              </a:cxn>
              <a:cxn ang="0">
                <a:pos x="4" y="23"/>
              </a:cxn>
              <a:cxn ang="0">
                <a:pos x="3" y="23"/>
              </a:cxn>
              <a:cxn ang="0">
                <a:pos x="2" y="23"/>
              </a:cxn>
              <a:cxn ang="0">
                <a:pos x="0" y="21"/>
              </a:cxn>
              <a:cxn ang="0">
                <a:pos x="0" y="20"/>
              </a:cxn>
              <a:cxn ang="0">
                <a:pos x="0" y="19"/>
              </a:cxn>
              <a:cxn ang="0">
                <a:pos x="19" y="0"/>
              </a:cxn>
              <a:cxn ang="0">
                <a:pos x="20" y="0"/>
              </a:cxn>
              <a:cxn ang="0">
                <a:pos x="21" y="0"/>
              </a:cxn>
              <a:cxn ang="0">
                <a:pos x="40" y="19"/>
              </a:cxn>
              <a:cxn ang="0">
                <a:pos x="40" y="20"/>
              </a:cxn>
              <a:cxn ang="0">
                <a:pos x="40" y="21"/>
              </a:cxn>
            </a:cxnLst>
            <a:rect l="0" t="0" r="r" b="b"/>
            <a:pathLst>
              <a:path w="40" h="23">
                <a:moveTo>
                  <a:pt x="40" y="21"/>
                </a:moveTo>
                <a:cubicBezTo>
                  <a:pt x="38" y="23"/>
                  <a:pt x="38" y="23"/>
                  <a:pt x="38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20" y="7"/>
                  <a:pt x="20" y="7"/>
                  <a:pt x="20" y="7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3" y="23"/>
                </a:cubicBezTo>
                <a:cubicBezTo>
                  <a:pt x="3" y="23"/>
                  <a:pt x="3" y="23"/>
                  <a:pt x="2" y="23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20"/>
                  <a:pt x="0" y="19"/>
                  <a:pt x="0" y="19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20" y="0"/>
                  <a:pt x="20" y="0"/>
                </a:cubicBezTo>
                <a:cubicBezTo>
                  <a:pt x="20" y="0"/>
                  <a:pt x="21" y="0"/>
                  <a:pt x="21" y="0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0" y="21"/>
                  <a:pt x="40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Freeform 38"/>
          <p:cNvSpPr>
            <a:spLocks noEditPoints="1"/>
          </p:cNvSpPr>
          <p:nvPr/>
        </p:nvSpPr>
        <p:spPr bwMode="auto">
          <a:xfrm>
            <a:off x="8453438" y="2358231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51" y="30"/>
              </a:cxn>
              <a:cxn ang="0">
                <a:pos x="48" y="26"/>
              </a:cxn>
              <a:cxn ang="0">
                <a:pos x="46" y="25"/>
              </a:cxn>
              <a:cxn ang="0">
                <a:pos x="44" y="26"/>
              </a:cxn>
              <a:cxn ang="0">
                <a:pos x="36" y="33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33"/>
              </a:cxn>
              <a:cxn ang="0">
                <a:pos x="19" y="26"/>
              </a:cxn>
              <a:cxn ang="0">
                <a:pos x="17" y="25"/>
              </a:cxn>
              <a:cxn ang="0">
                <a:pos x="15" y="26"/>
              </a:cxn>
              <a:cxn ang="0">
                <a:pos x="11" y="30"/>
              </a:cxn>
              <a:cxn ang="0">
                <a:pos x="11" y="31"/>
              </a:cxn>
              <a:cxn ang="0">
                <a:pos x="11" y="33"/>
              </a:cxn>
              <a:cxn ang="0">
                <a:pos x="26" y="48"/>
              </a:cxn>
              <a:cxn ang="0">
                <a:pos x="30" y="51"/>
              </a:cxn>
              <a:cxn ang="0">
                <a:pos x="31" y="52"/>
              </a:cxn>
              <a:cxn ang="0">
                <a:pos x="33" y="51"/>
              </a:cxn>
              <a:cxn ang="0">
                <a:pos x="37" y="48"/>
              </a:cxn>
              <a:cxn ang="0">
                <a:pos x="51" y="33"/>
              </a:cxn>
              <a:cxn ang="0">
                <a:pos x="52" y="31"/>
              </a:cxn>
              <a:cxn ang="0">
                <a:pos x="51" y="30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1" y="30"/>
                </a:moveTo>
                <a:cubicBezTo>
                  <a:pt x="48" y="26"/>
                  <a:pt x="48" y="26"/>
                  <a:pt x="48" y="26"/>
                </a:cubicBezTo>
                <a:cubicBezTo>
                  <a:pt x="47" y="25"/>
                  <a:pt x="47" y="25"/>
                  <a:pt x="46" y="25"/>
                </a:cubicBezTo>
                <a:cubicBezTo>
                  <a:pt x="45" y="25"/>
                  <a:pt x="45" y="25"/>
                  <a:pt x="44" y="26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33"/>
                  <a:pt x="26" y="33"/>
                  <a:pt x="26" y="33"/>
                </a:cubicBezTo>
                <a:cubicBezTo>
                  <a:pt x="19" y="26"/>
                  <a:pt x="19" y="26"/>
                  <a:pt x="19" y="26"/>
                </a:cubicBezTo>
                <a:cubicBezTo>
                  <a:pt x="18" y="25"/>
                  <a:pt x="17" y="25"/>
                  <a:pt x="17" y="25"/>
                </a:cubicBezTo>
                <a:cubicBezTo>
                  <a:pt x="16" y="25"/>
                  <a:pt x="15" y="25"/>
                  <a:pt x="15" y="26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1"/>
                  <a:pt x="11" y="31"/>
                </a:cubicBezTo>
                <a:cubicBezTo>
                  <a:pt x="11" y="32"/>
                  <a:pt x="11" y="33"/>
                  <a:pt x="11" y="33"/>
                </a:cubicBezTo>
                <a:cubicBezTo>
                  <a:pt x="26" y="48"/>
                  <a:pt x="26" y="48"/>
                  <a:pt x="26" y="48"/>
                </a:cubicBezTo>
                <a:cubicBezTo>
                  <a:pt x="30" y="51"/>
                  <a:pt x="30" y="51"/>
                  <a:pt x="30" y="51"/>
                </a:cubicBezTo>
                <a:cubicBezTo>
                  <a:pt x="30" y="52"/>
                  <a:pt x="31" y="52"/>
                  <a:pt x="31" y="52"/>
                </a:cubicBezTo>
                <a:cubicBezTo>
                  <a:pt x="32" y="52"/>
                  <a:pt x="33" y="52"/>
                  <a:pt x="33" y="51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2"/>
                  <a:pt x="52" y="31"/>
                </a:cubicBezTo>
                <a:cubicBezTo>
                  <a:pt x="52" y="31"/>
                  <a:pt x="52" y="30"/>
                  <a:pt x="51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6" name="Freeform 39"/>
          <p:cNvSpPr>
            <a:spLocks noEditPoints="1"/>
          </p:cNvSpPr>
          <p:nvPr/>
        </p:nvSpPr>
        <p:spPr bwMode="auto">
          <a:xfrm>
            <a:off x="8948738" y="2358231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2" y="31"/>
              </a:cxn>
              <a:cxn ang="0">
                <a:pos x="31" y="9"/>
              </a:cxn>
              <a:cxn ang="0">
                <a:pos x="46" y="32"/>
              </a:cxn>
              <a:cxn ang="0">
                <a:pos x="33" y="45"/>
              </a:cxn>
              <a:cxn ang="0">
                <a:pos x="32" y="45"/>
              </a:cxn>
              <a:cxn ang="0">
                <a:pos x="31" y="44"/>
              </a:cxn>
              <a:cxn ang="0">
                <a:pos x="31" y="36"/>
              </a:cxn>
              <a:cxn ang="0">
                <a:pos x="16" y="36"/>
              </a:cxn>
              <a:cxn ang="0">
                <a:pos x="15" y="35"/>
              </a:cxn>
              <a:cxn ang="0">
                <a:pos x="15" y="27"/>
              </a:cxn>
              <a:cxn ang="0">
                <a:pos x="16" y="26"/>
              </a:cxn>
              <a:cxn ang="0">
                <a:pos x="31" y="26"/>
              </a:cxn>
              <a:cxn ang="0">
                <a:pos x="31" y="18"/>
              </a:cxn>
              <a:cxn ang="0">
                <a:pos x="32" y="17"/>
              </a:cxn>
              <a:cxn ang="0">
                <a:pos x="33" y="18"/>
              </a:cxn>
              <a:cxn ang="0">
                <a:pos x="46" y="30"/>
              </a:cxn>
              <a:cxn ang="0">
                <a:pos x="46" y="31"/>
              </a:cxn>
              <a:cxn ang="0">
                <a:pos x="46" y="32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2" y="43"/>
                  <a:pt x="52" y="31"/>
                </a:cubicBezTo>
                <a:cubicBezTo>
                  <a:pt x="52" y="19"/>
                  <a:pt x="43" y="9"/>
                  <a:pt x="31" y="9"/>
                </a:cubicBezTo>
                <a:close/>
                <a:moveTo>
                  <a:pt x="46" y="32"/>
                </a:move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1" y="36"/>
                  <a:pt x="31" y="36"/>
                  <a:pt x="31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5" y="36"/>
                  <a:pt x="15" y="35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6"/>
                  <a:pt x="16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2" y="17"/>
                </a:cubicBezTo>
                <a:cubicBezTo>
                  <a:pt x="32" y="17"/>
                  <a:pt x="33" y="17"/>
                  <a:pt x="33" y="18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2"/>
                  <a:pt x="46" y="32"/>
                  <a:pt x="46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7" name="Freeform 40"/>
          <p:cNvSpPr>
            <a:spLocks noEditPoints="1"/>
          </p:cNvSpPr>
          <p:nvPr/>
        </p:nvSpPr>
        <p:spPr bwMode="auto">
          <a:xfrm>
            <a:off x="9442451" y="2358231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2" y="31"/>
              </a:cxn>
              <a:cxn ang="0">
                <a:pos x="31" y="9"/>
              </a:cxn>
              <a:cxn ang="0">
                <a:pos x="46" y="32"/>
              </a:cxn>
              <a:cxn ang="0">
                <a:pos x="33" y="45"/>
              </a:cxn>
              <a:cxn ang="0">
                <a:pos x="32" y="45"/>
              </a:cxn>
              <a:cxn ang="0">
                <a:pos x="31" y="44"/>
              </a:cxn>
              <a:cxn ang="0">
                <a:pos x="31" y="36"/>
              </a:cxn>
              <a:cxn ang="0">
                <a:pos x="16" y="36"/>
              </a:cxn>
              <a:cxn ang="0">
                <a:pos x="15" y="35"/>
              </a:cxn>
              <a:cxn ang="0">
                <a:pos x="15" y="27"/>
              </a:cxn>
              <a:cxn ang="0">
                <a:pos x="16" y="26"/>
              </a:cxn>
              <a:cxn ang="0">
                <a:pos x="31" y="26"/>
              </a:cxn>
              <a:cxn ang="0">
                <a:pos x="31" y="18"/>
              </a:cxn>
              <a:cxn ang="0">
                <a:pos x="32" y="17"/>
              </a:cxn>
              <a:cxn ang="0">
                <a:pos x="33" y="18"/>
              </a:cxn>
              <a:cxn ang="0">
                <a:pos x="46" y="30"/>
              </a:cxn>
              <a:cxn ang="0">
                <a:pos x="46" y="31"/>
              </a:cxn>
              <a:cxn ang="0">
                <a:pos x="46" y="32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2" y="43"/>
                  <a:pt x="52" y="31"/>
                </a:cubicBezTo>
                <a:cubicBezTo>
                  <a:pt x="52" y="19"/>
                  <a:pt x="43" y="9"/>
                  <a:pt x="31" y="9"/>
                </a:cubicBezTo>
                <a:close/>
                <a:moveTo>
                  <a:pt x="46" y="32"/>
                </a:move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31" y="45"/>
                  <a:pt x="31" y="45"/>
                  <a:pt x="31" y="44"/>
                </a:cubicBezTo>
                <a:cubicBezTo>
                  <a:pt x="31" y="36"/>
                  <a:pt x="31" y="36"/>
                  <a:pt x="31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6" y="36"/>
                  <a:pt x="15" y="36"/>
                  <a:pt x="15" y="35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7"/>
                  <a:pt x="16" y="26"/>
                  <a:pt x="16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2" y="17"/>
                </a:cubicBezTo>
                <a:cubicBezTo>
                  <a:pt x="32" y="17"/>
                  <a:pt x="33" y="17"/>
                  <a:pt x="33" y="18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2"/>
                  <a:pt x="46" y="32"/>
                  <a:pt x="46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Freeform 41"/>
          <p:cNvSpPr/>
          <p:nvPr/>
        </p:nvSpPr>
        <p:spPr bwMode="auto">
          <a:xfrm>
            <a:off x="9937751" y="2340769"/>
            <a:ext cx="247650" cy="247650"/>
          </a:xfrm>
          <a:custGeom>
            <a:avLst/>
            <a:gdLst/>
            <a:ahLst/>
            <a:cxnLst>
              <a:cxn ang="0">
                <a:pos x="72" y="38"/>
              </a:cxn>
              <a:cxn ang="0">
                <a:pos x="61" y="48"/>
              </a:cxn>
              <a:cxn ang="0">
                <a:pos x="60" y="49"/>
              </a:cxn>
              <a:cxn ang="0">
                <a:pos x="57" y="47"/>
              </a:cxn>
              <a:cxn ang="0">
                <a:pos x="57" y="41"/>
              </a:cxn>
              <a:cxn ang="0">
                <a:pos x="42" y="41"/>
              </a:cxn>
              <a:cxn ang="0">
                <a:pos x="42" y="57"/>
              </a:cxn>
              <a:cxn ang="0">
                <a:pos x="47" y="57"/>
              </a:cxn>
              <a:cxn ang="0">
                <a:pos x="49" y="59"/>
              </a:cxn>
              <a:cxn ang="0">
                <a:pos x="49" y="61"/>
              </a:cxn>
              <a:cxn ang="0">
                <a:pos x="38" y="72"/>
              </a:cxn>
              <a:cxn ang="0">
                <a:pos x="36" y="72"/>
              </a:cxn>
              <a:cxn ang="0">
                <a:pos x="35" y="72"/>
              </a:cxn>
              <a:cxn ang="0">
                <a:pos x="24" y="61"/>
              </a:cxn>
              <a:cxn ang="0">
                <a:pos x="24" y="59"/>
              </a:cxn>
              <a:cxn ang="0">
                <a:pos x="26" y="57"/>
              </a:cxn>
              <a:cxn ang="0">
                <a:pos x="31" y="57"/>
              </a:cxn>
              <a:cxn ang="0">
                <a:pos x="31" y="41"/>
              </a:cxn>
              <a:cxn ang="0">
                <a:pos x="16" y="41"/>
              </a:cxn>
              <a:cxn ang="0">
                <a:pos x="16" y="47"/>
              </a:cxn>
              <a:cxn ang="0">
                <a:pos x="13" y="49"/>
              </a:cxn>
              <a:cxn ang="0">
                <a:pos x="12" y="48"/>
              </a:cxn>
              <a:cxn ang="0">
                <a:pos x="1" y="38"/>
              </a:cxn>
              <a:cxn ang="0">
                <a:pos x="0" y="36"/>
              </a:cxn>
              <a:cxn ang="0">
                <a:pos x="1" y="34"/>
              </a:cxn>
              <a:cxn ang="0">
                <a:pos x="12" y="24"/>
              </a:cxn>
              <a:cxn ang="0">
                <a:pos x="13" y="23"/>
              </a:cxn>
              <a:cxn ang="0">
                <a:pos x="16" y="26"/>
              </a:cxn>
              <a:cxn ang="0">
                <a:pos x="16" y="31"/>
              </a:cxn>
              <a:cxn ang="0">
                <a:pos x="31" y="31"/>
              </a:cxn>
              <a:cxn ang="0">
                <a:pos x="31" y="16"/>
              </a:cxn>
              <a:cxn ang="0">
                <a:pos x="26" y="16"/>
              </a:cxn>
              <a:cxn ang="0">
                <a:pos x="24" y="13"/>
              </a:cxn>
              <a:cxn ang="0">
                <a:pos x="24" y="11"/>
              </a:cxn>
              <a:cxn ang="0">
                <a:pos x="35" y="1"/>
              </a:cxn>
              <a:cxn ang="0">
                <a:pos x="36" y="0"/>
              </a:cxn>
              <a:cxn ang="0">
                <a:pos x="38" y="1"/>
              </a:cxn>
              <a:cxn ang="0">
                <a:pos x="49" y="11"/>
              </a:cxn>
              <a:cxn ang="0">
                <a:pos x="49" y="13"/>
              </a:cxn>
              <a:cxn ang="0">
                <a:pos x="47" y="16"/>
              </a:cxn>
              <a:cxn ang="0">
                <a:pos x="42" y="16"/>
              </a:cxn>
              <a:cxn ang="0">
                <a:pos x="42" y="31"/>
              </a:cxn>
              <a:cxn ang="0">
                <a:pos x="57" y="31"/>
              </a:cxn>
              <a:cxn ang="0">
                <a:pos x="57" y="26"/>
              </a:cxn>
              <a:cxn ang="0">
                <a:pos x="60" y="23"/>
              </a:cxn>
              <a:cxn ang="0">
                <a:pos x="61" y="24"/>
              </a:cxn>
              <a:cxn ang="0">
                <a:pos x="72" y="34"/>
              </a:cxn>
              <a:cxn ang="0">
                <a:pos x="72" y="36"/>
              </a:cxn>
              <a:cxn ang="0">
                <a:pos x="72" y="38"/>
              </a:cxn>
            </a:cxnLst>
            <a:rect l="0" t="0" r="r" b="b"/>
            <a:pathLst>
              <a:path w="72" h="72">
                <a:moveTo>
                  <a:pt x="72" y="38"/>
                </a:moveTo>
                <a:cubicBezTo>
                  <a:pt x="61" y="48"/>
                  <a:pt x="61" y="48"/>
                  <a:pt x="61" y="48"/>
                </a:cubicBezTo>
                <a:cubicBezTo>
                  <a:pt x="61" y="49"/>
                  <a:pt x="60" y="49"/>
                  <a:pt x="60" y="49"/>
                </a:cubicBezTo>
                <a:cubicBezTo>
                  <a:pt x="58" y="49"/>
                  <a:pt x="57" y="48"/>
                  <a:pt x="57" y="47"/>
                </a:cubicBezTo>
                <a:cubicBezTo>
                  <a:pt x="57" y="41"/>
                  <a:pt x="57" y="41"/>
                  <a:pt x="57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57"/>
                  <a:pt x="42" y="57"/>
                  <a:pt x="42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8" y="57"/>
                  <a:pt x="49" y="58"/>
                  <a:pt x="49" y="59"/>
                </a:cubicBezTo>
                <a:cubicBezTo>
                  <a:pt x="49" y="60"/>
                  <a:pt x="49" y="61"/>
                  <a:pt x="49" y="61"/>
                </a:cubicBezTo>
                <a:cubicBezTo>
                  <a:pt x="38" y="72"/>
                  <a:pt x="38" y="72"/>
                  <a:pt x="38" y="72"/>
                </a:cubicBezTo>
                <a:cubicBezTo>
                  <a:pt x="38" y="72"/>
                  <a:pt x="37" y="72"/>
                  <a:pt x="36" y="72"/>
                </a:cubicBezTo>
                <a:cubicBezTo>
                  <a:pt x="36" y="72"/>
                  <a:pt x="35" y="72"/>
                  <a:pt x="35" y="72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0"/>
                  <a:pt x="24" y="59"/>
                </a:cubicBezTo>
                <a:cubicBezTo>
                  <a:pt x="24" y="58"/>
                  <a:pt x="25" y="57"/>
                  <a:pt x="26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41"/>
                  <a:pt x="31" y="41"/>
                  <a:pt x="31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5" y="49"/>
                  <a:pt x="13" y="49"/>
                </a:cubicBezTo>
                <a:cubicBezTo>
                  <a:pt x="13" y="49"/>
                  <a:pt x="12" y="49"/>
                  <a:pt x="12" y="4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36"/>
                  <a:pt x="1" y="35"/>
                  <a:pt x="1" y="3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3" y="23"/>
                  <a:pt x="13" y="23"/>
                </a:cubicBezTo>
                <a:cubicBezTo>
                  <a:pt x="15" y="23"/>
                  <a:pt x="16" y="25"/>
                  <a:pt x="16" y="26"/>
                </a:cubicBezTo>
                <a:cubicBezTo>
                  <a:pt x="16" y="31"/>
                  <a:pt x="16" y="31"/>
                  <a:pt x="16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16"/>
                  <a:pt x="31" y="16"/>
                  <a:pt x="31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5" y="16"/>
                  <a:pt x="24" y="15"/>
                  <a:pt x="24" y="13"/>
                </a:cubicBezTo>
                <a:cubicBezTo>
                  <a:pt x="24" y="12"/>
                  <a:pt x="24" y="12"/>
                  <a:pt x="24" y="11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6" y="0"/>
                  <a:pt x="36" y="0"/>
                </a:cubicBezTo>
                <a:cubicBezTo>
                  <a:pt x="37" y="0"/>
                  <a:pt x="38" y="1"/>
                  <a:pt x="38" y="1"/>
                </a:cubicBezTo>
                <a:cubicBezTo>
                  <a:pt x="49" y="11"/>
                  <a:pt x="49" y="11"/>
                  <a:pt x="49" y="11"/>
                </a:cubicBezTo>
                <a:cubicBezTo>
                  <a:pt x="49" y="12"/>
                  <a:pt x="49" y="12"/>
                  <a:pt x="49" y="13"/>
                </a:cubicBezTo>
                <a:cubicBezTo>
                  <a:pt x="49" y="15"/>
                  <a:pt x="48" y="16"/>
                  <a:pt x="47" y="16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31"/>
                  <a:pt x="42" y="31"/>
                  <a:pt x="42" y="31"/>
                </a:cubicBezTo>
                <a:cubicBezTo>
                  <a:pt x="57" y="31"/>
                  <a:pt x="57" y="31"/>
                  <a:pt x="57" y="31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8" y="23"/>
                  <a:pt x="60" y="23"/>
                </a:cubicBezTo>
                <a:cubicBezTo>
                  <a:pt x="60" y="23"/>
                  <a:pt x="61" y="24"/>
                  <a:pt x="61" y="24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5"/>
                  <a:pt x="72" y="36"/>
                  <a:pt x="72" y="36"/>
                </a:cubicBezTo>
                <a:cubicBezTo>
                  <a:pt x="72" y="37"/>
                  <a:pt x="72" y="38"/>
                  <a:pt x="72" y="3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" name="Freeform 42"/>
          <p:cNvSpPr/>
          <p:nvPr/>
        </p:nvSpPr>
        <p:spPr bwMode="auto">
          <a:xfrm>
            <a:off x="10377488" y="2358231"/>
            <a:ext cx="203200" cy="212725"/>
          </a:xfrm>
          <a:custGeom>
            <a:avLst/>
            <a:gdLst/>
            <a:ahLst/>
            <a:cxnLst>
              <a:cxn ang="0">
                <a:pos x="58" y="45"/>
              </a:cxn>
              <a:cxn ang="0">
                <a:pos x="55" y="49"/>
              </a:cxn>
              <a:cxn ang="0">
                <a:pos x="48" y="51"/>
              </a:cxn>
              <a:cxn ang="0">
                <a:pos x="38" y="45"/>
              </a:cxn>
              <a:cxn ang="0">
                <a:pos x="38" y="57"/>
              </a:cxn>
              <a:cxn ang="0">
                <a:pos x="32" y="62"/>
              </a:cxn>
              <a:cxn ang="0">
                <a:pos x="27" y="62"/>
              </a:cxn>
              <a:cxn ang="0">
                <a:pos x="22" y="57"/>
              </a:cxn>
              <a:cxn ang="0">
                <a:pos x="22" y="45"/>
              </a:cxn>
              <a:cxn ang="0">
                <a:pos x="11" y="51"/>
              </a:cxn>
              <a:cxn ang="0">
                <a:pos x="4" y="49"/>
              </a:cxn>
              <a:cxn ang="0">
                <a:pos x="2" y="45"/>
              </a:cxn>
              <a:cxn ang="0">
                <a:pos x="4" y="37"/>
              </a:cxn>
              <a:cxn ang="0">
                <a:pos x="14" y="31"/>
              </a:cxn>
              <a:cxn ang="0">
                <a:pos x="4" y="25"/>
              </a:cxn>
              <a:cxn ang="0">
                <a:pos x="2" y="18"/>
              </a:cxn>
              <a:cxn ang="0">
                <a:pos x="4" y="14"/>
              </a:cxn>
              <a:cxn ang="0">
                <a:pos x="11" y="12"/>
              </a:cxn>
              <a:cxn ang="0">
                <a:pos x="22" y="18"/>
              </a:cxn>
              <a:cxn ang="0">
                <a:pos x="22" y="6"/>
              </a:cxn>
              <a:cxn ang="0">
                <a:pos x="27" y="0"/>
              </a:cxn>
              <a:cxn ang="0">
                <a:pos x="32" y="0"/>
              </a:cxn>
              <a:cxn ang="0">
                <a:pos x="38" y="6"/>
              </a:cxn>
              <a:cxn ang="0">
                <a:pos x="38" y="18"/>
              </a:cxn>
              <a:cxn ang="0">
                <a:pos x="48" y="12"/>
              </a:cxn>
              <a:cxn ang="0">
                <a:pos x="55" y="14"/>
              </a:cxn>
              <a:cxn ang="0">
                <a:pos x="58" y="18"/>
              </a:cxn>
              <a:cxn ang="0">
                <a:pos x="56" y="25"/>
              </a:cxn>
              <a:cxn ang="0">
                <a:pos x="45" y="31"/>
              </a:cxn>
              <a:cxn ang="0">
                <a:pos x="56" y="37"/>
              </a:cxn>
              <a:cxn ang="0">
                <a:pos x="58" y="45"/>
              </a:cxn>
            </a:cxnLst>
            <a:rect l="0" t="0" r="r" b="b"/>
            <a:pathLst>
              <a:path w="59" h="62">
                <a:moveTo>
                  <a:pt x="58" y="45"/>
                </a:moveTo>
                <a:cubicBezTo>
                  <a:pt x="55" y="49"/>
                  <a:pt x="55" y="49"/>
                  <a:pt x="55" y="49"/>
                </a:cubicBezTo>
                <a:cubicBezTo>
                  <a:pt x="54" y="51"/>
                  <a:pt x="51" y="52"/>
                  <a:pt x="48" y="51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60"/>
                  <a:pt x="35" y="62"/>
                  <a:pt x="32" y="62"/>
                </a:cubicBezTo>
                <a:cubicBezTo>
                  <a:pt x="27" y="62"/>
                  <a:pt x="27" y="62"/>
                  <a:pt x="27" y="62"/>
                </a:cubicBezTo>
                <a:cubicBezTo>
                  <a:pt x="25" y="62"/>
                  <a:pt x="22" y="60"/>
                  <a:pt x="22" y="57"/>
                </a:cubicBezTo>
                <a:cubicBezTo>
                  <a:pt x="22" y="45"/>
                  <a:pt x="22" y="45"/>
                  <a:pt x="22" y="45"/>
                </a:cubicBezTo>
                <a:cubicBezTo>
                  <a:pt x="11" y="51"/>
                  <a:pt x="11" y="51"/>
                  <a:pt x="11" y="51"/>
                </a:cubicBezTo>
                <a:cubicBezTo>
                  <a:pt x="9" y="52"/>
                  <a:pt x="6" y="51"/>
                  <a:pt x="4" y="49"/>
                </a:cubicBezTo>
                <a:cubicBezTo>
                  <a:pt x="2" y="45"/>
                  <a:pt x="2" y="45"/>
                  <a:pt x="2" y="45"/>
                </a:cubicBezTo>
                <a:cubicBezTo>
                  <a:pt x="0" y="42"/>
                  <a:pt x="1" y="39"/>
                  <a:pt x="4" y="37"/>
                </a:cubicBezTo>
                <a:cubicBezTo>
                  <a:pt x="14" y="31"/>
                  <a:pt x="14" y="31"/>
                  <a:pt x="14" y="31"/>
                </a:cubicBezTo>
                <a:cubicBezTo>
                  <a:pt x="4" y="25"/>
                  <a:pt x="4" y="25"/>
                  <a:pt x="4" y="25"/>
                </a:cubicBezTo>
                <a:cubicBezTo>
                  <a:pt x="1" y="24"/>
                  <a:pt x="0" y="21"/>
                  <a:pt x="2" y="18"/>
                </a:cubicBezTo>
                <a:cubicBezTo>
                  <a:pt x="4" y="14"/>
                  <a:pt x="4" y="14"/>
                  <a:pt x="4" y="14"/>
                </a:cubicBezTo>
                <a:cubicBezTo>
                  <a:pt x="6" y="11"/>
                  <a:pt x="9" y="10"/>
                  <a:pt x="11" y="12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"/>
                  <a:pt x="25" y="0"/>
                  <a:pt x="27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5" y="0"/>
                  <a:pt x="38" y="3"/>
                  <a:pt x="38" y="6"/>
                </a:cubicBezTo>
                <a:cubicBezTo>
                  <a:pt x="38" y="18"/>
                  <a:pt x="38" y="18"/>
                  <a:pt x="38" y="18"/>
                </a:cubicBezTo>
                <a:cubicBezTo>
                  <a:pt x="48" y="12"/>
                  <a:pt x="48" y="12"/>
                  <a:pt x="48" y="12"/>
                </a:cubicBezTo>
                <a:cubicBezTo>
                  <a:pt x="51" y="10"/>
                  <a:pt x="54" y="11"/>
                  <a:pt x="55" y="14"/>
                </a:cubicBezTo>
                <a:cubicBezTo>
                  <a:pt x="58" y="18"/>
                  <a:pt x="58" y="18"/>
                  <a:pt x="58" y="18"/>
                </a:cubicBezTo>
                <a:cubicBezTo>
                  <a:pt x="59" y="21"/>
                  <a:pt x="58" y="24"/>
                  <a:pt x="56" y="25"/>
                </a:cubicBezTo>
                <a:cubicBezTo>
                  <a:pt x="45" y="31"/>
                  <a:pt x="45" y="31"/>
                  <a:pt x="45" y="31"/>
                </a:cubicBezTo>
                <a:cubicBezTo>
                  <a:pt x="56" y="37"/>
                  <a:pt x="56" y="37"/>
                  <a:pt x="56" y="37"/>
                </a:cubicBezTo>
                <a:cubicBezTo>
                  <a:pt x="58" y="39"/>
                  <a:pt x="59" y="42"/>
                  <a:pt x="58" y="4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43"/>
          <p:cNvSpPr>
            <a:spLocks noEditPoints="1"/>
          </p:cNvSpPr>
          <p:nvPr/>
        </p:nvSpPr>
        <p:spPr bwMode="auto">
          <a:xfrm>
            <a:off x="1590675" y="2743994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43" y="13"/>
              </a:cxn>
              <a:cxn ang="0">
                <a:pos x="31" y="9"/>
              </a:cxn>
              <a:cxn ang="0">
                <a:pos x="9" y="31"/>
              </a:cxn>
              <a:cxn ang="0">
                <a:pos x="12" y="43"/>
              </a:cxn>
              <a:cxn ang="0">
                <a:pos x="43" y="13"/>
              </a:cxn>
              <a:cxn ang="0">
                <a:pos x="49" y="19"/>
              </a:cxn>
              <a:cxn ang="0">
                <a:pos x="19" y="50"/>
              </a:cxn>
              <a:cxn ang="0">
                <a:pos x="31" y="53"/>
              </a:cxn>
              <a:cxn ang="0">
                <a:pos x="52" y="31"/>
              </a:cxn>
              <a:cxn ang="0">
                <a:pos x="49" y="19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43" y="13"/>
                </a:moveTo>
                <a:cubicBezTo>
                  <a:pt x="39" y="11"/>
                  <a:pt x="35" y="9"/>
                  <a:pt x="31" y="9"/>
                </a:cubicBezTo>
                <a:cubicBezTo>
                  <a:pt x="19" y="9"/>
                  <a:pt x="9" y="19"/>
                  <a:pt x="9" y="31"/>
                </a:cubicBezTo>
                <a:cubicBezTo>
                  <a:pt x="9" y="36"/>
                  <a:pt x="10" y="40"/>
                  <a:pt x="12" y="43"/>
                </a:cubicBezTo>
                <a:lnTo>
                  <a:pt x="43" y="13"/>
                </a:lnTo>
                <a:close/>
                <a:moveTo>
                  <a:pt x="49" y="19"/>
                </a:moveTo>
                <a:cubicBezTo>
                  <a:pt x="19" y="50"/>
                  <a:pt x="19" y="50"/>
                  <a:pt x="19" y="50"/>
                </a:cubicBezTo>
                <a:cubicBezTo>
                  <a:pt x="22" y="52"/>
                  <a:pt x="26" y="53"/>
                  <a:pt x="31" y="53"/>
                </a:cubicBezTo>
                <a:cubicBezTo>
                  <a:pt x="43" y="53"/>
                  <a:pt x="52" y="43"/>
                  <a:pt x="52" y="31"/>
                </a:cubicBezTo>
                <a:cubicBezTo>
                  <a:pt x="52" y="27"/>
                  <a:pt x="51" y="23"/>
                  <a:pt x="49" y="1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1" name="Freeform 44"/>
          <p:cNvSpPr>
            <a:spLocks noEditPoints="1"/>
          </p:cNvSpPr>
          <p:nvPr/>
        </p:nvSpPr>
        <p:spPr bwMode="auto">
          <a:xfrm>
            <a:off x="2020888" y="2743994"/>
            <a:ext cx="247650" cy="1952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" y="57"/>
              </a:cxn>
              <a:cxn ang="0">
                <a:pos x="4" y="57"/>
              </a:cxn>
              <a:cxn ang="0">
                <a:pos x="6" y="0"/>
              </a:cxn>
              <a:cxn ang="0">
                <a:pos x="4" y="57"/>
              </a:cxn>
              <a:cxn ang="0">
                <a:pos x="8" y="0"/>
              </a:cxn>
              <a:cxn ang="0">
                <a:pos x="9" y="57"/>
              </a:cxn>
              <a:cxn ang="0">
                <a:pos x="14" y="57"/>
              </a:cxn>
              <a:cxn ang="0">
                <a:pos x="16" y="0"/>
              </a:cxn>
              <a:cxn ang="0">
                <a:pos x="14" y="57"/>
              </a:cxn>
              <a:cxn ang="0">
                <a:pos x="19" y="0"/>
              </a:cxn>
              <a:cxn ang="0">
                <a:pos x="22" y="57"/>
              </a:cxn>
              <a:cxn ang="0">
                <a:pos x="26" y="57"/>
              </a:cxn>
              <a:cxn ang="0">
                <a:pos x="27" y="0"/>
              </a:cxn>
              <a:cxn ang="0">
                <a:pos x="26" y="57"/>
              </a:cxn>
              <a:cxn ang="0">
                <a:pos x="28" y="0"/>
              </a:cxn>
              <a:cxn ang="0">
                <a:pos x="30" y="57"/>
              </a:cxn>
              <a:cxn ang="0">
                <a:pos x="31" y="57"/>
              </a:cxn>
              <a:cxn ang="0">
                <a:pos x="32" y="0"/>
              </a:cxn>
              <a:cxn ang="0">
                <a:pos x="31" y="57"/>
              </a:cxn>
              <a:cxn ang="0">
                <a:pos x="36" y="0"/>
              </a:cxn>
              <a:cxn ang="0">
                <a:pos x="38" y="57"/>
              </a:cxn>
              <a:cxn ang="0">
                <a:pos x="42" y="57"/>
              </a:cxn>
              <a:cxn ang="0">
                <a:pos x="45" y="0"/>
              </a:cxn>
              <a:cxn ang="0">
                <a:pos x="42" y="57"/>
              </a:cxn>
              <a:cxn ang="0">
                <a:pos x="47" y="0"/>
              </a:cxn>
              <a:cxn ang="0">
                <a:pos x="50" y="57"/>
              </a:cxn>
              <a:cxn ang="0">
                <a:pos x="52" y="57"/>
              </a:cxn>
              <a:cxn ang="0">
                <a:pos x="55" y="0"/>
              </a:cxn>
              <a:cxn ang="0">
                <a:pos x="52" y="57"/>
              </a:cxn>
              <a:cxn ang="0">
                <a:pos x="56" y="0"/>
              </a:cxn>
              <a:cxn ang="0">
                <a:pos x="59" y="57"/>
              </a:cxn>
              <a:cxn ang="0">
                <a:pos x="62" y="57"/>
              </a:cxn>
              <a:cxn ang="0">
                <a:pos x="66" y="0"/>
              </a:cxn>
              <a:cxn ang="0">
                <a:pos x="62" y="57"/>
              </a:cxn>
              <a:cxn ang="0">
                <a:pos x="67" y="0"/>
              </a:cxn>
              <a:cxn ang="0">
                <a:pos x="69" y="57"/>
              </a:cxn>
              <a:cxn ang="0">
                <a:pos x="70" y="57"/>
              </a:cxn>
              <a:cxn ang="0">
                <a:pos x="72" y="0"/>
              </a:cxn>
              <a:cxn ang="0">
                <a:pos x="70" y="57"/>
              </a:cxn>
            </a:cxnLst>
            <a:rect l="0" t="0" r="r" b="b"/>
            <a:pathLst>
              <a:path w="72" h="57">
                <a:moveTo>
                  <a:pt x="0" y="57"/>
                </a:moveTo>
                <a:cubicBezTo>
                  <a:pt x="0" y="38"/>
                  <a:pt x="0" y="19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3" y="19"/>
                  <a:pt x="3" y="38"/>
                  <a:pt x="3" y="57"/>
                </a:cubicBezTo>
                <a:cubicBezTo>
                  <a:pt x="2" y="57"/>
                  <a:pt x="1" y="57"/>
                  <a:pt x="0" y="57"/>
                </a:cubicBezTo>
                <a:close/>
                <a:moveTo>
                  <a:pt x="4" y="57"/>
                </a:moveTo>
                <a:cubicBezTo>
                  <a:pt x="4" y="38"/>
                  <a:pt x="4" y="19"/>
                  <a:pt x="4" y="0"/>
                </a:cubicBezTo>
                <a:cubicBezTo>
                  <a:pt x="5" y="0"/>
                  <a:pt x="5" y="0"/>
                  <a:pt x="6" y="0"/>
                </a:cubicBezTo>
                <a:cubicBezTo>
                  <a:pt x="6" y="19"/>
                  <a:pt x="6" y="38"/>
                  <a:pt x="6" y="57"/>
                </a:cubicBezTo>
                <a:cubicBezTo>
                  <a:pt x="5" y="57"/>
                  <a:pt x="5" y="57"/>
                  <a:pt x="4" y="57"/>
                </a:cubicBezTo>
                <a:close/>
                <a:moveTo>
                  <a:pt x="8" y="57"/>
                </a:moveTo>
                <a:cubicBezTo>
                  <a:pt x="8" y="38"/>
                  <a:pt x="8" y="19"/>
                  <a:pt x="8" y="0"/>
                </a:cubicBezTo>
                <a:cubicBezTo>
                  <a:pt x="8" y="0"/>
                  <a:pt x="9" y="0"/>
                  <a:pt x="9" y="0"/>
                </a:cubicBezTo>
                <a:cubicBezTo>
                  <a:pt x="9" y="19"/>
                  <a:pt x="9" y="38"/>
                  <a:pt x="9" y="57"/>
                </a:cubicBezTo>
                <a:cubicBezTo>
                  <a:pt x="9" y="57"/>
                  <a:pt x="9" y="57"/>
                  <a:pt x="8" y="57"/>
                </a:cubicBezTo>
                <a:close/>
                <a:moveTo>
                  <a:pt x="14" y="57"/>
                </a:moveTo>
                <a:cubicBezTo>
                  <a:pt x="14" y="38"/>
                  <a:pt x="14" y="19"/>
                  <a:pt x="14" y="0"/>
                </a:cubicBezTo>
                <a:cubicBezTo>
                  <a:pt x="15" y="0"/>
                  <a:pt x="15" y="0"/>
                  <a:pt x="16" y="0"/>
                </a:cubicBezTo>
                <a:cubicBezTo>
                  <a:pt x="16" y="19"/>
                  <a:pt x="16" y="38"/>
                  <a:pt x="16" y="57"/>
                </a:cubicBezTo>
                <a:cubicBezTo>
                  <a:pt x="15" y="57"/>
                  <a:pt x="15" y="57"/>
                  <a:pt x="14" y="57"/>
                </a:cubicBezTo>
                <a:close/>
                <a:moveTo>
                  <a:pt x="19" y="57"/>
                </a:moveTo>
                <a:cubicBezTo>
                  <a:pt x="19" y="38"/>
                  <a:pt x="19" y="19"/>
                  <a:pt x="19" y="0"/>
                </a:cubicBezTo>
                <a:cubicBezTo>
                  <a:pt x="20" y="0"/>
                  <a:pt x="21" y="0"/>
                  <a:pt x="22" y="0"/>
                </a:cubicBezTo>
                <a:cubicBezTo>
                  <a:pt x="22" y="19"/>
                  <a:pt x="22" y="38"/>
                  <a:pt x="22" y="57"/>
                </a:cubicBezTo>
                <a:cubicBezTo>
                  <a:pt x="21" y="57"/>
                  <a:pt x="20" y="57"/>
                  <a:pt x="19" y="57"/>
                </a:cubicBezTo>
                <a:close/>
                <a:moveTo>
                  <a:pt x="26" y="57"/>
                </a:moveTo>
                <a:cubicBezTo>
                  <a:pt x="26" y="38"/>
                  <a:pt x="26" y="19"/>
                  <a:pt x="26" y="0"/>
                </a:cubicBezTo>
                <a:cubicBezTo>
                  <a:pt x="26" y="0"/>
                  <a:pt x="27" y="0"/>
                  <a:pt x="27" y="0"/>
                </a:cubicBezTo>
                <a:cubicBezTo>
                  <a:pt x="27" y="19"/>
                  <a:pt x="27" y="38"/>
                  <a:pt x="27" y="57"/>
                </a:cubicBezTo>
                <a:cubicBezTo>
                  <a:pt x="27" y="57"/>
                  <a:pt x="26" y="57"/>
                  <a:pt x="26" y="57"/>
                </a:cubicBezTo>
                <a:close/>
                <a:moveTo>
                  <a:pt x="28" y="57"/>
                </a:moveTo>
                <a:cubicBezTo>
                  <a:pt x="28" y="38"/>
                  <a:pt x="28" y="19"/>
                  <a:pt x="28" y="0"/>
                </a:cubicBezTo>
                <a:cubicBezTo>
                  <a:pt x="29" y="0"/>
                  <a:pt x="29" y="0"/>
                  <a:pt x="30" y="0"/>
                </a:cubicBezTo>
                <a:cubicBezTo>
                  <a:pt x="30" y="19"/>
                  <a:pt x="30" y="38"/>
                  <a:pt x="30" y="57"/>
                </a:cubicBezTo>
                <a:cubicBezTo>
                  <a:pt x="29" y="57"/>
                  <a:pt x="29" y="57"/>
                  <a:pt x="28" y="57"/>
                </a:cubicBezTo>
                <a:close/>
                <a:moveTo>
                  <a:pt x="31" y="57"/>
                </a:moveTo>
                <a:cubicBezTo>
                  <a:pt x="31" y="38"/>
                  <a:pt x="31" y="19"/>
                  <a:pt x="31" y="0"/>
                </a:cubicBezTo>
                <a:cubicBezTo>
                  <a:pt x="31" y="0"/>
                  <a:pt x="32" y="0"/>
                  <a:pt x="32" y="0"/>
                </a:cubicBezTo>
                <a:cubicBezTo>
                  <a:pt x="32" y="19"/>
                  <a:pt x="32" y="38"/>
                  <a:pt x="32" y="57"/>
                </a:cubicBezTo>
                <a:cubicBezTo>
                  <a:pt x="32" y="57"/>
                  <a:pt x="31" y="57"/>
                  <a:pt x="31" y="57"/>
                </a:cubicBezTo>
                <a:close/>
                <a:moveTo>
                  <a:pt x="36" y="57"/>
                </a:moveTo>
                <a:cubicBezTo>
                  <a:pt x="36" y="38"/>
                  <a:pt x="36" y="19"/>
                  <a:pt x="36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19"/>
                  <a:pt x="38" y="38"/>
                  <a:pt x="38" y="57"/>
                </a:cubicBezTo>
                <a:cubicBezTo>
                  <a:pt x="38" y="57"/>
                  <a:pt x="37" y="57"/>
                  <a:pt x="36" y="57"/>
                </a:cubicBezTo>
                <a:close/>
                <a:moveTo>
                  <a:pt x="42" y="57"/>
                </a:moveTo>
                <a:cubicBezTo>
                  <a:pt x="42" y="38"/>
                  <a:pt x="42" y="19"/>
                  <a:pt x="42" y="0"/>
                </a:cubicBezTo>
                <a:cubicBezTo>
                  <a:pt x="43" y="0"/>
                  <a:pt x="44" y="0"/>
                  <a:pt x="45" y="0"/>
                </a:cubicBezTo>
                <a:cubicBezTo>
                  <a:pt x="45" y="19"/>
                  <a:pt x="45" y="38"/>
                  <a:pt x="45" y="57"/>
                </a:cubicBezTo>
                <a:cubicBezTo>
                  <a:pt x="44" y="57"/>
                  <a:pt x="43" y="57"/>
                  <a:pt x="42" y="57"/>
                </a:cubicBezTo>
                <a:close/>
                <a:moveTo>
                  <a:pt x="47" y="57"/>
                </a:moveTo>
                <a:cubicBezTo>
                  <a:pt x="47" y="38"/>
                  <a:pt x="47" y="19"/>
                  <a:pt x="47" y="0"/>
                </a:cubicBezTo>
                <a:cubicBezTo>
                  <a:pt x="48" y="0"/>
                  <a:pt x="49" y="0"/>
                  <a:pt x="50" y="0"/>
                </a:cubicBezTo>
                <a:cubicBezTo>
                  <a:pt x="50" y="19"/>
                  <a:pt x="50" y="38"/>
                  <a:pt x="50" y="57"/>
                </a:cubicBezTo>
                <a:cubicBezTo>
                  <a:pt x="49" y="57"/>
                  <a:pt x="48" y="57"/>
                  <a:pt x="47" y="57"/>
                </a:cubicBezTo>
                <a:close/>
                <a:moveTo>
                  <a:pt x="52" y="57"/>
                </a:moveTo>
                <a:cubicBezTo>
                  <a:pt x="52" y="38"/>
                  <a:pt x="52" y="19"/>
                  <a:pt x="52" y="0"/>
                </a:cubicBezTo>
                <a:cubicBezTo>
                  <a:pt x="53" y="0"/>
                  <a:pt x="54" y="0"/>
                  <a:pt x="55" y="0"/>
                </a:cubicBezTo>
                <a:cubicBezTo>
                  <a:pt x="55" y="19"/>
                  <a:pt x="55" y="38"/>
                  <a:pt x="55" y="57"/>
                </a:cubicBezTo>
                <a:cubicBezTo>
                  <a:pt x="54" y="57"/>
                  <a:pt x="53" y="57"/>
                  <a:pt x="52" y="57"/>
                </a:cubicBezTo>
                <a:close/>
                <a:moveTo>
                  <a:pt x="56" y="57"/>
                </a:moveTo>
                <a:cubicBezTo>
                  <a:pt x="56" y="38"/>
                  <a:pt x="56" y="19"/>
                  <a:pt x="56" y="0"/>
                </a:cubicBezTo>
                <a:cubicBezTo>
                  <a:pt x="57" y="0"/>
                  <a:pt x="58" y="0"/>
                  <a:pt x="59" y="0"/>
                </a:cubicBezTo>
                <a:cubicBezTo>
                  <a:pt x="59" y="19"/>
                  <a:pt x="59" y="38"/>
                  <a:pt x="59" y="57"/>
                </a:cubicBezTo>
                <a:cubicBezTo>
                  <a:pt x="58" y="57"/>
                  <a:pt x="57" y="57"/>
                  <a:pt x="56" y="57"/>
                </a:cubicBezTo>
                <a:close/>
                <a:moveTo>
                  <a:pt x="62" y="57"/>
                </a:moveTo>
                <a:cubicBezTo>
                  <a:pt x="62" y="38"/>
                  <a:pt x="62" y="19"/>
                  <a:pt x="62" y="0"/>
                </a:cubicBezTo>
                <a:cubicBezTo>
                  <a:pt x="64" y="0"/>
                  <a:pt x="65" y="0"/>
                  <a:pt x="66" y="0"/>
                </a:cubicBezTo>
                <a:cubicBezTo>
                  <a:pt x="66" y="19"/>
                  <a:pt x="66" y="38"/>
                  <a:pt x="66" y="57"/>
                </a:cubicBezTo>
                <a:cubicBezTo>
                  <a:pt x="65" y="57"/>
                  <a:pt x="64" y="57"/>
                  <a:pt x="62" y="57"/>
                </a:cubicBezTo>
                <a:close/>
                <a:moveTo>
                  <a:pt x="67" y="57"/>
                </a:moveTo>
                <a:cubicBezTo>
                  <a:pt x="67" y="38"/>
                  <a:pt x="67" y="19"/>
                  <a:pt x="67" y="0"/>
                </a:cubicBezTo>
                <a:cubicBezTo>
                  <a:pt x="68" y="0"/>
                  <a:pt x="68" y="0"/>
                  <a:pt x="69" y="0"/>
                </a:cubicBezTo>
                <a:cubicBezTo>
                  <a:pt x="69" y="19"/>
                  <a:pt x="69" y="38"/>
                  <a:pt x="69" y="57"/>
                </a:cubicBezTo>
                <a:cubicBezTo>
                  <a:pt x="68" y="57"/>
                  <a:pt x="68" y="57"/>
                  <a:pt x="67" y="57"/>
                </a:cubicBezTo>
                <a:close/>
                <a:moveTo>
                  <a:pt x="70" y="57"/>
                </a:moveTo>
                <a:cubicBezTo>
                  <a:pt x="70" y="38"/>
                  <a:pt x="70" y="19"/>
                  <a:pt x="70" y="0"/>
                </a:cubicBezTo>
                <a:cubicBezTo>
                  <a:pt x="71" y="0"/>
                  <a:pt x="72" y="0"/>
                  <a:pt x="72" y="0"/>
                </a:cubicBezTo>
                <a:cubicBezTo>
                  <a:pt x="72" y="19"/>
                  <a:pt x="72" y="38"/>
                  <a:pt x="72" y="57"/>
                </a:cubicBezTo>
                <a:cubicBezTo>
                  <a:pt x="72" y="57"/>
                  <a:pt x="71" y="57"/>
                  <a:pt x="70" y="5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2" name="Freeform 45"/>
          <p:cNvSpPr>
            <a:spLocks noEditPoints="1"/>
          </p:cNvSpPr>
          <p:nvPr/>
        </p:nvSpPr>
        <p:spPr bwMode="auto">
          <a:xfrm>
            <a:off x="2514601" y="2743994"/>
            <a:ext cx="209550" cy="212725"/>
          </a:xfrm>
          <a:custGeom>
            <a:avLst/>
            <a:gdLst/>
            <a:ahLst/>
            <a:cxnLst>
              <a:cxn ang="0">
                <a:pos x="61" y="12"/>
              </a:cxn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5" y="15"/>
              </a:cxn>
              <a:cxn ang="0">
                <a:pos x="5" y="47"/>
              </a:cxn>
              <a:cxn ang="0">
                <a:pos x="20" y="47"/>
              </a:cxn>
              <a:cxn ang="0">
                <a:pos x="31" y="38"/>
              </a:cxn>
              <a:cxn ang="0">
                <a:pos x="26" y="30"/>
              </a:cxn>
              <a:cxn ang="0">
                <a:pos x="30" y="23"/>
              </a:cxn>
              <a:cxn ang="0">
                <a:pos x="20" y="15"/>
              </a:cxn>
              <a:cxn ang="0">
                <a:pos x="5" y="15"/>
              </a:cxn>
              <a:cxn ang="0">
                <a:pos x="12" y="28"/>
              </a:cxn>
              <a:cxn ang="0">
                <a:pos x="12" y="21"/>
              </a:cxn>
              <a:cxn ang="0">
                <a:pos x="18" y="21"/>
              </a:cxn>
              <a:cxn ang="0">
                <a:pos x="23" y="24"/>
              </a:cxn>
              <a:cxn ang="0">
                <a:pos x="19" y="28"/>
              </a:cxn>
              <a:cxn ang="0">
                <a:pos x="12" y="28"/>
              </a:cxn>
              <a:cxn ang="0">
                <a:pos x="12" y="41"/>
              </a:cxn>
              <a:cxn ang="0">
                <a:pos x="12" y="33"/>
              </a:cxn>
              <a:cxn ang="0">
                <a:pos x="19" y="33"/>
              </a:cxn>
              <a:cxn ang="0">
                <a:pos x="24" y="37"/>
              </a:cxn>
              <a:cxn ang="0">
                <a:pos x="19" y="41"/>
              </a:cxn>
              <a:cxn ang="0">
                <a:pos x="12" y="41"/>
              </a:cxn>
              <a:cxn ang="0">
                <a:pos x="40" y="37"/>
              </a:cxn>
              <a:cxn ang="0">
                <a:pos x="56" y="37"/>
              </a:cxn>
              <a:cxn ang="0">
                <a:pos x="56" y="36"/>
              </a:cxn>
              <a:cxn ang="0">
                <a:pos x="45" y="23"/>
              </a:cxn>
              <a:cxn ang="0">
                <a:pos x="33" y="35"/>
              </a:cxn>
              <a:cxn ang="0">
                <a:pos x="45" y="47"/>
              </a:cxn>
              <a:cxn ang="0">
                <a:pos x="56" y="40"/>
              </a:cxn>
              <a:cxn ang="0">
                <a:pos x="50" y="40"/>
              </a:cxn>
              <a:cxn ang="0">
                <a:pos x="45" y="43"/>
              </a:cxn>
              <a:cxn ang="0">
                <a:pos x="40" y="37"/>
              </a:cxn>
              <a:cxn ang="0">
                <a:pos x="51" y="17"/>
              </a:cxn>
              <a:cxn ang="0">
                <a:pos x="51" y="20"/>
              </a:cxn>
              <a:cxn ang="0">
                <a:pos x="38" y="20"/>
              </a:cxn>
              <a:cxn ang="0">
                <a:pos x="38" y="17"/>
              </a:cxn>
              <a:cxn ang="0">
                <a:pos x="51" y="17"/>
              </a:cxn>
              <a:cxn ang="0">
                <a:pos x="50" y="33"/>
              </a:cxn>
              <a:cxn ang="0">
                <a:pos x="40" y="33"/>
              </a:cxn>
              <a:cxn ang="0">
                <a:pos x="45" y="28"/>
              </a:cxn>
              <a:cxn ang="0">
                <a:pos x="50" y="33"/>
              </a:cxn>
            </a:cxnLst>
            <a:rect l="0" t="0" r="r" b="b"/>
            <a:pathLst>
              <a:path w="61" h="62">
                <a:moveTo>
                  <a:pt x="61" y="12"/>
                </a:moveTo>
                <a:cubicBezTo>
                  <a:pt x="61" y="51"/>
                  <a:pt x="61" y="51"/>
                  <a:pt x="61" y="51"/>
                </a:cubicBez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close/>
                <a:moveTo>
                  <a:pt x="5" y="15"/>
                </a:moveTo>
                <a:cubicBezTo>
                  <a:pt x="5" y="47"/>
                  <a:pt x="5" y="47"/>
                  <a:pt x="5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6" y="47"/>
                  <a:pt x="31" y="44"/>
                  <a:pt x="31" y="38"/>
                </a:cubicBezTo>
                <a:cubicBezTo>
                  <a:pt x="31" y="34"/>
                  <a:pt x="29" y="31"/>
                  <a:pt x="26" y="30"/>
                </a:cubicBezTo>
                <a:cubicBezTo>
                  <a:pt x="28" y="28"/>
                  <a:pt x="30" y="26"/>
                  <a:pt x="30" y="23"/>
                </a:cubicBezTo>
                <a:cubicBezTo>
                  <a:pt x="30" y="17"/>
                  <a:pt x="25" y="15"/>
                  <a:pt x="20" y="15"/>
                </a:cubicBezTo>
                <a:lnTo>
                  <a:pt x="5" y="15"/>
                </a:lnTo>
                <a:close/>
                <a:moveTo>
                  <a:pt x="12" y="28"/>
                </a:moveTo>
                <a:cubicBezTo>
                  <a:pt x="12" y="21"/>
                  <a:pt x="12" y="21"/>
                  <a:pt x="12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21" y="21"/>
                  <a:pt x="23" y="21"/>
                  <a:pt x="23" y="24"/>
                </a:cubicBezTo>
                <a:cubicBezTo>
                  <a:pt x="23" y="27"/>
                  <a:pt x="21" y="28"/>
                  <a:pt x="19" y="28"/>
                </a:cubicBezTo>
                <a:lnTo>
                  <a:pt x="12" y="28"/>
                </a:lnTo>
                <a:close/>
                <a:moveTo>
                  <a:pt x="12" y="41"/>
                </a:moveTo>
                <a:cubicBezTo>
                  <a:pt x="12" y="33"/>
                  <a:pt x="12" y="33"/>
                  <a:pt x="12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22" y="33"/>
                  <a:pt x="24" y="34"/>
                  <a:pt x="24" y="37"/>
                </a:cubicBezTo>
                <a:cubicBezTo>
                  <a:pt x="24" y="40"/>
                  <a:pt x="22" y="41"/>
                  <a:pt x="19" y="41"/>
                </a:cubicBezTo>
                <a:lnTo>
                  <a:pt x="12" y="41"/>
                </a:lnTo>
                <a:close/>
                <a:moveTo>
                  <a:pt x="40" y="37"/>
                </a:moveTo>
                <a:cubicBezTo>
                  <a:pt x="56" y="37"/>
                  <a:pt x="56" y="37"/>
                  <a:pt x="56" y="37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29"/>
                  <a:pt x="52" y="23"/>
                  <a:pt x="45" y="23"/>
                </a:cubicBezTo>
                <a:cubicBezTo>
                  <a:pt x="38" y="23"/>
                  <a:pt x="33" y="29"/>
                  <a:pt x="33" y="35"/>
                </a:cubicBezTo>
                <a:cubicBezTo>
                  <a:pt x="33" y="43"/>
                  <a:pt x="38" y="47"/>
                  <a:pt x="45" y="47"/>
                </a:cubicBezTo>
                <a:cubicBezTo>
                  <a:pt x="51" y="47"/>
                  <a:pt x="54" y="45"/>
                  <a:pt x="56" y="40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2"/>
                  <a:pt x="47" y="43"/>
                  <a:pt x="45" y="43"/>
                </a:cubicBezTo>
                <a:cubicBezTo>
                  <a:pt x="42" y="43"/>
                  <a:pt x="40" y="41"/>
                  <a:pt x="40" y="37"/>
                </a:cubicBezTo>
                <a:close/>
                <a:moveTo>
                  <a:pt x="51" y="17"/>
                </a:moveTo>
                <a:cubicBezTo>
                  <a:pt x="51" y="20"/>
                  <a:pt x="51" y="20"/>
                  <a:pt x="51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8" y="17"/>
                  <a:pt x="38" y="17"/>
                </a:cubicBezTo>
                <a:lnTo>
                  <a:pt x="51" y="17"/>
                </a:lnTo>
                <a:close/>
                <a:moveTo>
                  <a:pt x="50" y="33"/>
                </a:moveTo>
                <a:cubicBezTo>
                  <a:pt x="40" y="33"/>
                  <a:pt x="40" y="33"/>
                  <a:pt x="40" y="33"/>
                </a:cubicBezTo>
                <a:cubicBezTo>
                  <a:pt x="40" y="30"/>
                  <a:pt x="42" y="28"/>
                  <a:pt x="45" y="28"/>
                </a:cubicBezTo>
                <a:cubicBezTo>
                  <a:pt x="48" y="28"/>
                  <a:pt x="50" y="30"/>
                  <a:pt x="50" y="3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3" name="Freeform 46"/>
          <p:cNvSpPr>
            <a:spLocks noEditPoints="1"/>
          </p:cNvSpPr>
          <p:nvPr/>
        </p:nvSpPr>
        <p:spPr bwMode="auto">
          <a:xfrm>
            <a:off x="3009901" y="2726531"/>
            <a:ext cx="282575" cy="247650"/>
          </a:xfrm>
          <a:custGeom>
            <a:avLst/>
            <a:gdLst/>
            <a:ahLst/>
            <a:cxnLst>
              <a:cxn ang="0">
                <a:pos x="81" y="5"/>
              </a:cxn>
              <a:cxn ang="0">
                <a:pos x="81" y="7"/>
              </a:cxn>
              <a:cxn ang="0">
                <a:pos x="6" y="72"/>
              </a:cxn>
              <a:cxn ang="0">
                <a:pos x="4" y="72"/>
              </a:cxn>
              <a:cxn ang="0">
                <a:pos x="1" y="68"/>
              </a:cxn>
              <a:cxn ang="0">
                <a:pos x="1" y="66"/>
              </a:cxn>
              <a:cxn ang="0">
                <a:pos x="8" y="60"/>
              </a:cxn>
              <a:cxn ang="0">
                <a:pos x="7" y="57"/>
              </a:cxn>
              <a:cxn ang="0">
                <a:pos x="20" y="23"/>
              </a:cxn>
              <a:cxn ang="0">
                <a:pos x="37" y="6"/>
              </a:cxn>
              <a:cxn ang="0">
                <a:pos x="37" y="4"/>
              </a:cxn>
              <a:cxn ang="0">
                <a:pos x="41" y="0"/>
              </a:cxn>
              <a:cxn ang="0">
                <a:pos x="45" y="4"/>
              </a:cxn>
              <a:cxn ang="0">
                <a:pos x="44" y="6"/>
              </a:cxn>
              <a:cxn ang="0">
                <a:pos x="59" y="15"/>
              </a:cxn>
              <a:cxn ang="0">
                <a:pos x="76" y="1"/>
              </a:cxn>
              <a:cxn ang="0">
                <a:pos x="78" y="1"/>
              </a:cxn>
              <a:cxn ang="0">
                <a:pos x="81" y="5"/>
              </a:cxn>
              <a:cxn ang="0">
                <a:pos x="55" y="19"/>
              </a:cxn>
              <a:cxn ang="0">
                <a:pos x="41" y="11"/>
              </a:cxn>
              <a:cxn ang="0">
                <a:pos x="25" y="23"/>
              </a:cxn>
              <a:cxn ang="0">
                <a:pos x="20" y="49"/>
              </a:cxn>
              <a:cxn ang="0">
                <a:pos x="55" y="19"/>
              </a:cxn>
              <a:cxn ang="0">
                <a:pos x="69" y="62"/>
              </a:cxn>
              <a:cxn ang="0">
                <a:pos x="51" y="62"/>
              </a:cxn>
              <a:cxn ang="0">
                <a:pos x="41" y="72"/>
              </a:cxn>
              <a:cxn ang="0">
                <a:pos x="31" y="62"/>
              </a:cxn>
              <a:cxn ang="0">
                <a:pos x="37" y="57"/>
              </a:cxn>
              <a:cxn ang="0">
                <a:pos x="67" y="57"/>
              </a:cxn>
              <a:cxn ang="0">
                <a:pos x="58" y="38"/>
              </a:cxn>
              <a:cxn ang="0">
                <a:pos x="62" y="35"/>
              </a:cxn>
              <a:cxn ang="0">
                <a:pos x="74" y="57"/>
              </a:cxn>
              <a:cxn ang="0">
                <a:pos x="69" y="62"/>
              </a:cxn>
              <a:cxn ang="0">
                <a:pos x="41" y="68"/>
              </a:cxn>
              <a:cxn ang="0">
                <a:pos x="35" y="62"/>
              </a:cxn>
              <a:cxn ang="0">
                <a:pos x="34" y="61"/>
              </a:cxn>
              <a:cxn ang="0">
                <a:pos x="34" y="62"/>
              </a:cxn>
              <a:cxn ang="0">
                <a:pos x="41" y="69"/>
              </a:cxn>
              <a:cxn ang="0">
                <a:pos x="42" y="68"/>
              </a:cxn>
              <a:cxn ang="0">
                <a:pos x="41" y="68"/>
              </a:cxn>
            </a:cxnLst>
            <a:rect l="0" t="0" r="r" b="b"/>
            <a:pathLst>
              <a:path w="82" h="72">
                <a:moveTo>
                  <a:pt x="81" y="5"/>
                </a:moveTo>
                <a:cubicBezTo>
                  <a:pt x="82" y="5"/>
                  <a:pt x="82" y="6"/>
                  <a:pt x="81" y="7"/>
                </a:cubicBezTo>
                <a:cubicBezTo>
                  <a:pt x="6" y="72"/>
                  <a:pt x="6" y="72"/>
                  <a:pt x="6" y="72"/>
                </a:cubicBezTo>
                <a:cubicBezTo>
                  <a:pt x="5" y="72"/>
                  <a:pt x="4" y="72"/>
                  <a:pt x="4" y="72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7"/>
                  <a:pt x="0" y="66"/>
                  <a:pt x="1" y="66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59"/>
                  <a:pt x="7" y="58"/>
                  <a:pt x="7" y="57"/>
                </a:cubicBezTo>
                <a:cubicBezTo>
                  <a:pt x="13" y="52"/>
                  <a:pt x="20" y="43"/>
                  <a:pt x="20" y="23"/>
                </a:cubicBezTo>
                <a:cubicBezTo>
                  <a:pt x="20" y="16"/>
                  <a:pt x="27" y="7"/>
                  <a:pt x="37" y="6"/>
                </a:cubicBezTo>
                <a:cubicBezTo>
                  <a:pt x="37" y="5"/>
                  <a:pt x="37" y="5"/>
                  <a:pt x="37" y="4"/>
                </a:cubicBezTo>
                <a:cubicBezTo>
                  <a:pt x="37" y="2"/>
                  <a:pt x="39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5"/>
                  <a:pt x="45" y="5"/>
                  <a:pt x="44" y="6"/>
                </a:cubicBezTo>
                <a:cubicBezTo>
                  <a:pt x="51" y="7"/>
                  <a:pt x="56" y="11"/>
                  <a:pt x="59" y="15"/>
                </a:cubicBezTo>
                <a:cubicBezTo>
                  <a:pt x="76" y="1"/>
                  <a:pt x="76" y="1"/>
                  <a:pt x="76" y="1"/>
                </a:cubicBezTo>
                <a:cubicBezTo>
                  <a:pt x="76" y="0"/>
                  <a:pt x="77" y="0"/>
                  <a:pt x="78" y="1"/>
                </a:cubicBezTo>
                <a:lnTo>
                  <a:pt x="81" y="5"/>
                </a:lnTo>
                <a:close/>
                <a:moveTo>
                  <a:pt x="55" y="19"/>
                </a:moveTo>
                <a:cubicBezTo>
                  <a:pt x="53" y="15"/>
                  <a:pt x="49" y="11"/>
                  <a:pt x="41" y="11"/>
                </a:cubicBezTo>
                <a:cubicBezTo>
                  <a:pt x="30" y="11"/>
                  <a:pt x="25" y="18"/>
                  <a:pt x="25" y="23"/>
                </a:cubicBezTo>
                <a:cubicBezTo>
                  <a:pt x="25" y="34"/>
                  <a:pt x="24" y="42"/>
                  <a:pt x="20" y="49"/>
                </a:cubicBezTo>
                <a:lnTo>
                  <a:pt x="55" y="19"/>
                </a:lnTo>
                <a:close/>
                <a:moveTo>
                  <a:pt x="69" y="62"/>
                </a:moveTo>
                <a:cubicBezTo>
                  <a:pt x="51" y="62"/>
                  <a:pt x="51" y="62"/>
                  <a:pt x="51" y="62"/>
                </a:cubicBezTo>
                <a:cubicBezTo>
                  <a:pt x="51" y="68"/>
                  <a:pt x="47" y="72"/>
                  <a:pt x="41" y="72"/>
                </a:cubicBezTo>
                <a:cubicBezTo>
                  <a:pt x="35" y="72"/>
                  <a:pt x="31" y="68"/>
                  <a:pt x="31" y="62"/>
                </a:cubicBezTo>
                <a:cubicBezTo>
                  <a:pt x="37" y="57"/>
                  <a:pt x="37" y="57"/>
                  <a:pt x="37" y="57"/>
                </a:cubicBezTo>
                <a:cubicBezTo>
                  <a:pt x="67" y="57"/>
                  <a:pt x="67" y="57"/>
                  <a:pt x="67" y="57"/>
                </a:cubicBezTo>
                <a:cubicBezTo>
                  <a:pt x="63" y="52"/>
                  <a:pt x="60" y="46"/>
                  <a:pt x="58" y="38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46"/>
                  <a:pt x="70" y="53"/>
                  <a:pt x="74" y="57"/>
                </a:cubicBezTo>
                <a:cubicBezTo>
                  <a:pt x="74" y="60"/>
                  <a:pt x="72" y="62"/>
                  <a:pt x="69" y="62"/>
                </a:cubicBezTo>
                <a:close/>
                <a:moveTo>
                  <a:pt x="41" y="68"/>
                </a:moveTo>
                <a:cubicBezTo>
                  <a:pt x="38" y="68"/>
                  <a:pt x="35" y="65"/>
                  <a:pt x="35" y="62"/>
                </a:cubicBezTo>
                <a:cubicBezTo>
                  <a:pt x="35" y="62"/>
                  <a:pt x="35" y="61"/>
                  <a:pt x="34" y="61"/>
                </a:cubicBezTo>
                <a:cubicBezTo>
                  <a:pt x="34" y="61"/>
                  <a:pt x="34" y="62"/>
                  <a:pt x="34" y="62"/>
                </a:cubicBezTo>
                <a:cubicBezTo>
                  <a:pt x="34" y="66"/>
                  <a:pt x="37" y="69"/>
                  <a:pt x="41" y="69"/>
                </a:cubicBezTo>
                <a:cubicBezTo>
                  <a:pt x="41" y="69"/>
                  <a:pt x="42" y="69"/>
                  <a:pt x="42" y="68"/>
                </a:cubicBezTo>
                <a:cubicBezTo>
                  <a:pt x="42" y="68"/>
                  <a:pt x="41" y="68"/>
                  <a:pt x="41" y="6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4" name="Freeform 47"/>
          <p:cNvSpPr>
            <a:spLocks noEditPoints="1"/>
          </p:cNvSpPr>
          <p:nvPr/>
        </p:nvSpPr>
        <p:spPr bwMode="auto">
          <a:xfrm>
            <a:off x="3505201" y="2736056"/>
            <a:ext cx="195263" cy="231775"/>
          </a:xfrm>
          <a:custGeom>
            <a:avLst/>
            <a:gdLst/>
            <a:ahLst/>
            <a:cxnLst>
              <a:cxn ang="0">
                <a:pos x="52" y="38"/>
              </a:cxn>
              <a:cxn ang="0">
                <a:pos x="47" y="44"/>
              </a:cxn>
              <a:cxn ang="0">
                <a:pos x="22" y="47"/>
              </a:cxn>
              <a:cxn ang="0">
                <a:pos x="6" y="42"/>
              </a:cxn>
              <a:cxn ang="0">
                <a:pos x="4" y="35"/>
              </a:cxn>
              <a:cxn ang="0">
                <a:pos x="0" y="10"/>
              </a:cxn>
              <a:cxn ang="0">
                <a:pos x="7" y="4"/>
              </a:cxn>
              <a:cxn ang="0">
                <a:pos x="20" y="1"/>
              </a:cxn>
              <a:cxn ang="0">
                <a:pos x="47" y="3"/>
              </a:cxn>
              <a:cxn ang="0">
                <a:pos x="56" y="8"/>
              </a:cxn>
              <a:cxn ang="0">
                <a:pos x="56" y="12"/>
              </a:cxn>
              <a:cxn ang="0">
                <a:pos x="52" y="38"/>
              </a:cxn>
              <a:cxn ang="0">
                <a:pos x="44" y="62"/>
              </a:cxn>
              <a:cxn ang="0">
                <a:pos x="20" y="65"/>
              </a:cxn>
              <a:cxn ang="0">
                <a:pos x="9" y="59"/>
              </a:cxn>
              <a:cxn ang="0">
                <a:pos x="7" y="48"/>
              </a:cxn>
              <a:cxn ang="0">
                <a:pos x="7" y="47"/>
              </a:cxn>
              <a:cxn ang="0">
                <a:pos x="8" y="47"/>
              </a:cxn>
              <a:cxn ang="0">
                <a:pos x="48" y="47"/>
              </a:cxn>
              <a:cxn ang="0">
                <a:pos x="49" y="51"/>
              </a:cxn>
              <a:cxn ang="0">
                <a:pos x="44" y="62"/>
              </a:cxn>
              <a:cxn ang="0">
                <a:pos x="39" y="6"/>
              </a:cxn>
              <a:cxn ang="0">
                <a:pos x="16" y="6"/>
              </a:cxn>
              <a:cxn ang="0">
                <a:pos x="10" y="9"/>
              </a:cxn>
              <a:cxn ang="0">
                <a:pos x="19" y="12"/>
              </a:cxn>
              <a:cxn ang="0">
                <a:pos x="37" y="12"/>
              </a:cxn>
              <a:cxn ang="0">
                <a:pos x="47" y="9"/>
              </a:cxn>
              <a:cxn ang="0">
                <a:pos x="39" y="6"/>
              </a:cxn>
              <a:cxn ang="0">
                <a:pos x="24" y="24"/>
              </a:cxn>
              <a:cxn ang="0">
                <a:pos x="19" y="33"/>
              </a:cxn>
              <a:cxn ang="0">
                <a:pos x="29" y="41"/>
              </a:cxn>
              <a:cxn ang="0">
                <a:pos x="37" y="31"/>
              </a:cxn>
              <a:cxn ang="0">
                <a:pos x="24" y="24"/>
              </a:cxn>
              <a:cxn ang="0">
                <a:pos x="26" y="36"/>
              </a:cxn>
              <a:cxn ang="0">
                <a:pos x="26" y="28"/>
              </a:cxn>
              <a:cxn ang="0">
                <a:pos x="32" y="32"/>
              </a:cxn>
              <a:cxn ang="0">
                <a:pos x="26" y="36"/>
              </a:cxn>
            </a:cxnLst>
            <a:rect l="0" t="0" r="r" b="b"/>
            <a:pathLst>
              <a:path w="57" h="67">
                <a:moveTo>
                  <a:pt x="52" y="38"/>
                </a:moveTo>
                <a:cubicBezTo>
                  <a:pt x="51" y="41"/>
                  <a:pt x="49" y="42"/>
                  <a:pt x="47" y="44"/>
                </a:cubicBezTo>
                <a:cubicBezTo>
                  <a:pt x="39" y="47"/>
                  <a:pt x="30" y="48"/>
                  <a:pt x="22" y="47"/>
                </a:cubicBezTo>
                <a:cubicBezTo>
                  <a:pt x="17" y="47"/>
                  <a:pt x="11" y="45"/>
                  <a:pt x="6" y="42"/>
                </a:cubicBezTo>
                <a:cubicBezTo>
                  <a:pt x="4" y="40"/>
                  <a:pt x="4" y="37"/>
                  <a:pt x="4" y="35"/>
                </a:cubicBezTo>
                <a:cubicBezTo>
                  <a:pt x="2" y="26"/>
                  <a:pt x="1" y="18"/>
                  <a:pt x="0" y="10"/>
                </a:cubicBezTo>
                <a:cubicBezTo>
                  <a:pt x="0" y="6"/>
                  <a:pt x="4" y="5"/>
                  <a:pt x="7" y="4"/>
                </a:cubicBezTo>
                <a:cubicBezTo>
                  <a:pt x="11" y="2"/>
                  <a:pt x="16" y="1"/>
                  <a:pt x="20" y="1"/>
                </a:cubicBezTo>
                <a:cubicBezTo>
                  <a:pt x="29" y="0"/>
                  <a:pt x="38" y="0"/>
                  <a:pt x="47" y="3"/>
                </a:cubicBezTo>
                <a:cubicBezTo>
                  <a:pt x="50" y="4"/>
                  <a:pt x="54" y="5"/>
                  <a:pt x="56" y="8"/>
                </a:cubicBezTo>
                <a:cubicBezTo>
                  <a:pt x="57" y="9"/>
                  <a:pt x="56" y="11"/>
                  <a:pt x="56" y="12"/>
                </a:cubicBezTo>
                <a:cubicBezTo>
                  <a:pt x="55" y="21"/>
                  <a:pt x="53" y="30"/>
                  <a:pt x="52" y="38"/>
                </a:cubicBezTo>
                <a:close/>
                <a:moveTo>
                  <a:pt x="44" y="62"/>
                </a:moveTo>
                <a:cubicBezTo>
                  <a:pt x="37" y="66"/>
                  <a:pt x="28" y="67"/>
                  <a:pt x="20" y="65"/>
                </a:cubicBezTo>
                <a:cubicBezTo>
                  <a:pt x="16" y="65"/>
                  <a:pt x="11" y="63"/>
                  <a:pt x="9" y="59"/>
                </a:cubicBezTo>
                <a:cubicBezTo>
                  <a:pt x="8" y="55"/>
                  <a:pt x="7" y="51"/>
                  <a:pt x="7" y="48"/>
                </a:cubicBezTo>
                <a:cubicBezTo>
                  <a:pt x="7" y="47"/>
                  <a:pt x="7" y="47"/>
                  <a:pt x="7" y="47"/>
                </a:cubicBezTo>
                <a:cubicBezTo>
                  <a:pt x="8" y="47"/>
                  <a:pt x="8" y="47"/>
                  <a:pt x="8" y="47"/>
                </a:cubicBezTo>
                <a:cubicBezTo>
                  <a:pt x="20" y="54"/>
                  <a:pt x="36" y="54"/>
                  <a:pt x="48" y="47"/>
                </a:cubicBezTo>
                <a:cubicBezTo>
                  <a:pt x="50" y="47"/>
                  <a:pt x="49" y="49"/>
                  <a:pt x="49" y="51"/>
                </a:cubicBezTo>
                <a:cubicBezTo>
                  <a:pt x="48" y="55"/>
                  <a:pt x="48" y="60"/>
                  <a:pt x="44" y="62"/>
                </a:cubicBezTo>
                <a:close/>
                <a:moveTo>
                  <a:pt x="39" y="6"/>
                </a:moveTo>
                <a:cubicBezTo>
                  <a:pt x="32" y="5"/>
                  <a:pt x="24" y="5"/>
                  <a:pt x="16" y="6"/>
                </a:cubicBezTo>
                <a:cubicBezTo>
                  <a:pt x="14" y="7"/>
                  <a:pt x="11" y="7"/>
                  <a:pt x="10" y="9"/>
                </a:cubicBezTo>
                <a:cubicBezTo>
                  <a:pt x="12" y="12"/>
                  <a:pt x="16" y="12"/>
                  <a:pt x="19" y="12"/>
                </a:cubicBezTo>
                <a:cubicBezTo>
                  <a:pt x="25" y="13"/>
                  <a:pt x="31" y="13"/>
                  <a:pt x="37" y="12"/>
                </a:cubicBezTo>
                <a:cubicBezTo>
                  <a:pt x="40" y="12"/>
                  <a:pt x="44" y="12"/>
                  <a:pt x="47" y="9"/>
                </a:cubicBezTo>
                <a:cubicBezTo>
                  <a:pt x="45" y="7"/>
                  <a:pt x="42" y="6"/>
                  <a:pt x="39" y="6"/>
                </a:cubicBezTo>
                <a:close/>
                <a:moveTo>
                  <a:pt x="24" y="24"/>
                </a:moveTo>
                <a:cubicBezTo>
                  <a:pt x="21" y="25"/>
                  <a:pt x="19" y="29"/>
                  <a:pt x="19" y="33"/>
                </a:cubicBezTo>
                <a:cubicBezTo>
                  <a:pt x="19" y="38"/>
                  <a:pt x="24" y="42"/>
                  <a:pt x="29" y="41"/>
                </a:cubicBezTo>
                <a:cubicBezTo>
                  <a:pt x="34" y="41"/>
                  <a:pt x="38" y="36"/>
                  <a:pt x="37" y="31"/>
                </a:cubicBezTo>
                <a:cubicBezTo>
                  <a:pt x="36" y="25"/>
                  <a:pt x="30" y="21"/>
                  <a:pt x="24" y="24"/>
                </a:cubicBezTo>
                <a:close/>
                <a:moveTo>
                  <a:pt x="26" y="36"/>
                </a:moveTo>
                <a:cubicBezTo>
                  <a:pt x="23" y="35"/>
                  <a:pt x="23" y="30"/>
                  <a:pt x="26" y="28"/>
                </a:cubicBezTo>
                <a:cubicBezTo>
                  <a:pt x="29" y="27"/>
                  <a:pt x="32" y="29"/>
                  <a:pt x="32" y="32"/>
                </a:cubicBezTo>
                <a:cubicBezTo>
                  <a:pt x="33" y="35"/>
                  <a:pt x="29" y="38"/>
                  <a:pt x="26" y="3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5" name="Freeform 48"/>
          <p:cNvSpPr/>
          <p:nvPr/>
        </p:nvSpPr>
        <p:spPr bwMode="auto">
          <a:xfrm>
            <a:off x="4000501" y="2743994"/>
            <a:ext cx="127000" cy="230188"/>
          </a:xfrm>
          <a:custGeom>
            <a:avLst/>
            <a:gdLst/>
            <a:ahLst/>
            <a:cxnLst>
              <a:cxn ang="0">
                <a:pos x="36" y="20"/>
              </a:cxn>
              <a:cxn ang="0">
                <a:pos x="15" y="66"/>
              </a:cxn>
              <a:cxn ang="0">
                <a:pos x="13" y="67"/>
              </a:cxn>
              <a:cxn ang="0">
                <a:pos x="12" y="67"/>
              </a:cxn>
              <a:cxn ang="0">
                <a:pos x="11" y="65"/>
              </a:cxn>
              <a:cxn ang="0">
                <a:pos x="19" y="33"/>
              </a:cxn>
              <a:cxn ang="0">
                <a:pos x="3" y="37"/>
              </a:cxn>
              <a:cxn ang="0">
                <a:pos x="2" y="37"/>
              </a:cxn>
              <a:cxn ang="0">
                <a:pos x="1" y="36"/>
              </a:cxn>
              <a:cxn ang="0">
                <a:pos x="1" y="35"/>
              </a:cxn>
              <a:cxn ang="0">
                <a:pos x="9" y="2"/>
              </a:cxn>
              <a:cxn ang="0">
                <a:pos x="10" y="0"/>
              </a:cxn>
              <a:cxn ang="0">
                <a:pos x="24" y="0"/>
              </a:cxn>
              <a:cxn ang="0">
                <a:pos x="25" y="2"/>
              </a:cxn>
              <a:cxn ang="0">
                <a:pos x="25" y="3"/>
              </a:cxn>
              <a:cxn ang="0">
                <a:pos x="18" y="21"/>
              </a:cxn>
              <a:cxn ang="0">
                <a:pos x="34" y="18"/>
              </a:cxn>
              <a:cxn ang="0">
                <a:pos x="35" y="17"/>
              </a:cxn>
              <a:cxn ang="0">
                <a:pos x="36" y="18"/>
              </a:cxn>
              <a:cxn ang="0">
                <a:pos x="36" y="20"/>
              </a:cxn>
            </a:cxnLst>
            <a:rect l="0" t="0" r="r" b="b"/>
            <a:pathLst>
              <a:path w="37" h="67">
                <a:moveTo>
                  <a:pt x="36" y="20"/>
                </a:moveTo>
                <a:cubicBezTo>
                  <a:pt x="15" y="66"/>
                  <a:pt x="15" y="66"/>
                  <a:pt x="15" y="66"/>
                </a:cubicBezTo>
                <a:cubicBezTo>
                  <a:pt x="14" y="67"/>
                  <a:pt x="14" y="67"/>
                  <a:pt x="13" y="67"/>
                </a:cubicBezTo>
                <a:cubicBezTo>
                  <a:pt x="13" y="67"/>
                  <a:pt x="13" y="67"/>
                  <a:pt x="12" y="67"/>
                </a:cubicBezTo>
                <a:cubicBezTo>
                  <a:pt x="11" y="67"/>
                  <a:pt x="11" y="66"/>
                  <a:pt x="11" y="65"/>
                </a:cubicBezTo>
                <a:cubicBezTo>
                  <a:pt x="19" y="33"/>
                  <a:pt x="19" y="33"/>
                  <a:pt x="19" y="33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2" y="37"/>
                  <a:pt x="2" y="37"/>
                </a:cubicBezTo>
                <a:cubicBezTo>
                  <a:pt x="2" y="37"/>
                  <a:pt x="1" y="37"/>
                  <a:pt x="1" y="36"/>
                </a:cubicBezTo>
                <a:cubicBezTo>
                  <a:pt x="1" y="36"/>
                  <a:pt x="0" y="35"/>
                  <a:pt x="1" y="35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5" y="1"/>
                  <a:pt x="25" y="2"/>
                </a:cubicBezTo>
                <a:cubicBezTo>
                  <a:pt x="25" y="2"/>
                  <a:pt x="25" y="3"/>
                  <a:pt x="25" y="3"/>
                </a:cubicBezTo>
                <a:cubicBezTo>
                  <a:pt x="18" y="21"/>
                  <a:pt x="18" y="21"/>
                  <a:pt x="18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7"/>
                  <a:pt x="34" y="17"/>
                  <a:pt x="35" y="17"/>
                </a:cubicBezTo>
                <a:cubicBezTo>
                  <a:pt x="35" y="17"/>
                  <a:pt x="36" y="18"/>
                  <a:pt x="36" y="18"/>
                </a:cubicBezTo>
                <a:cubicBezTo>
                  <a:pt x="36" y="19"/>
                  <a:pt x="37" y="19"/>
                  <a:pt x="36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6" name="Freeform 49"/>
          <p:cNvSpPr>
            <a:spLocks noEditPoints="1"/>
          </p:cNvSpPr>
          <p:nvPr/>
        </p:nvSpPr>
        <p:spPr bwMode="auto">
          <a:xfrm>
            <a:off x="4494213" y="2743994"/>
            <a:ext cx="179388" cy="209550"/>
          </a:xfrm>
          <a:custGeom>
            <a:avLst/>
            <a:gdLst/>
            <a:ahLst/>
            <a:cxnLst>
              <a:cxn ang="0">
                <a:pos x="49" y="1"/>
              </a:cxn>
              <a:cxn ang="0">
                <a:pos x="52" y="5"/>
              </a:cxn>
              <a:cxn ang="0">
                <a:pos x="52" y="57"/>
              </a:cxn>
              <a:cxn ang="0">
                <a:pos x="49" y="61"/>
              </a:cxn>
              <a:cxn ang="0">
                <a:pos x="47" y="61"/>
              </a:cxn>
              <a:cxn ang="0">
                <a:pos x="44" y="60"/>
              </a:cxn>
              <a:cxn ang="0">
                <a:pos x="26" y="43"/>
              </a:cxn>
              <a:cxn ang="0">
                <a:pos x="8" y="60"/>
              </a:cxn>
              <a:cxn ang="0">
                <a:pos x="5" y="61"/>
              </a:cxn>
              <a:cxn ang="0">
                <a:pos x="3" y="61"/>
              </a:cxn>
              <a:cxn ang="0">
                <a:pos x="0" y="57"/>
              </a:cxn>
              <a:cxn ang="0">
                <a:pos x="0" y="5"/>
              </a:cxn>
              <a:cxn ang="0">
                <a:pos x="3" y="1"/>
              </a:cxn>
              <a:cxn ang="0">
                <a:pos x="5" y="0"/>
              </a:cxn>
              <a:cxn ang="0">
                <a:pos x="47" y="0"/>
              </a:cxn>
              <a:cxn ang="0">
                <a:pos x="49" y="1"/>
              </a:cxn>
              <a:cxn ang="0">
                <a:pos x="6" y="6"/>
              </a:cxn>
              <a:cxn ang="0">
                <a:pos x="6" y="55"/>
              </a:cxn>
              <a:cxn ang="0">
                <a:pos x="23" y="39"/>
              </a:cxn>
              <a:cxn ang="0">
                <a:pos x="26" y="36"/>
              </a:cxn>
              <a:cxn ang="0">
                <a:pos x="30" y="39"/>
              </a:cxn>
              <a:cxn ang="0">
                <a:pos x="47" y="55"/>
              </a:cxn>
              <a:cxn ang="0">
                <a:pos x="47" y="6"/>
              </a:cxn>
              <a:cxn ang="0">
                <a:pos x="6" y="6"/>
              </a:cxn>
            </a:cxnLst>
            <a:rect l="0" t="0" r="r" b="b"/>
            <a:pathLst>
              <a:path w="52" h="61">
                <a:moveTo>
                  <a:pt x="49" y="1"/>
                </a:moveTo>
                <a:cubicBezTo>
                  <a:pt x="51" y="1"/>
                  <a:pt x="52" y="3"/>
                  <a:pt x="52" y="5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9"/>
                  <a:pt x="51" y="60"/>
                  <a:pt x="49" y="61"/>
                </a:cubicBezTo>
                <a:cubicBezTo>
                  <a:pt x="48" y="61"/>
                  <a:pt x="48" y="61"/>
                  <a:pt x="47" y="61"/>
                </a:cubicBezTo>
                <a:cubicBezTo>
                  <a:pt x="46" y="61"/>
                  <a:pt x="45" y="61"/>
                  <a:pt x="44" y="60"/>
                </a:cubicBezTo>
                <a:cubicBezTo>
                  <a:pt x="26" y="43"/>
                  <a:pt x="26" y="43"/>
                  <a:pt x="26" y="43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1"/>
                  <a:pt x="6" y="61"/>
                  <a:pt x="5" y="61"/>
                </a:cubicBezTo>
                <a:cubicBezTo>
                  <a:pt x="5" y="61"/>
                  <a:pt x="4" y="61"/>
                  <a:pt x="3" y="61"/>
                </a:cubicBezTo>
                <a:cubicBezTo>
                  <a:pt x="2" y="60"/>
                  <a:pt x="0" y="59"/>
                  <a:pt x="0" y="57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1"/>
                  <a:pt x="3" y="1"/>
                </a:cubicBezTo>
                <a:cubicBezTo>
                  <a:pt x="4" y="1"/>
                  <a:pt x="5" y="0"/>
                  <a:pt x="5" y="0"/>
                </a:cubicBezTo>
                <a:cubicBezTo>
                  <a:pt x="6" y="0"/>
                  <a:pt x="46" y="0"/>
                  <a:pt x="47" y="0"/>
                </a:cubicBezTo>
                <a:cubicBezTo>
                  <a:pt x="48" y="0"/>
                  <a:pt x="48" y="1"/>
                  <a:pt x="49" y="1"/>
                </a:cubicBezTo>
                <a:close/>
                <a:moveTo>
                  <a:pt x="6" y="6"/>
                </a:moveTo>
                <a:cubicBezTo>
                  <a:pt x="6" y="55"/>
                  <a:pt x="6" y="55"/>
                  <a:pt x="6" y="55"/>
                </a:cubicBezTo>
                <a:cubicBezTo>
                  <a:pt x="23" y="39"/>
                  <a:pt x="23" y="39"/>
                  <a:pt x="23" y="39"/>
                </a:cubicBezTo>
                <a:cubicBezTo>
                  <a:pt x="26" y="36"/>
                  <a:pt x="26" y="36"/>
                  <a:pt x="26" y="36"/>
                </a:cubicBezTo>
                <a:cubicBezTo>
                  <a:pt x="30" y="39"/>
                  <a:pt x="30" y="39"/>
                  <a:pt x="30" y="39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6"/>
                  <a:pt x="47" y="6"/>
                  <a:pt x="47" y="6"/>
                </a:cubicBezTo>
                <a:lnTo>
                  <a:pt x="6" y="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7" name="Freeform 50"/>
          <p:cNvSpPr>
            <a:spLocks noEditPoints="1"/>
          </p:cNvSpPr>
          <p:nvPr/>
        </p:nvSpPr>
        <p:spPr bwMode="auto">
          <a:xfrm>
            <a:off x="4989513" y="2726531"/>
            <a:ext cx="192088" cy="247650"/>
          </a:xfrm>
          <a:custGeom>
            <a:avLst/>
            <a:gdLst/>
            <a:ahLst/>
            <a:cxnLst>
              <a:cxn ang="0">
                <a:pos x="54" y="72"/>
              </a:cxn>
              <a:cxn ang="0">
                <a:pos x="0" y="3"/>
              </a:cxn>
              <a:cxn ang="0">
                <a:pos x="56" y="3"/>
              </a:cxn>
              <a:cxn ang="0">
                <a:pos x="11" y="11"/>
              </a:cxn>
              <a:cxn ang="0">
                <a:pos x="11" y="16"/>
              </a:cxn>
              <a:cxn ang="0">
                <a:pos x="15" y="12"/>
              </a:cxn>
              <a:cxn ang="0">
                <a:pos x="11" y="21"/>
              </a:cxn>
              <a:cxn ang="0">
                <a:pos x="11" y="26"/>
              </a:cxn>
              <a:cxn ang="0">
                <a:pos x="15" y="22"/>
              </a:cxn>
              <a:cxn ang="0">
                <a:pos x="11" y="31"/>
              </a:cxn>
              <a:cxn ang="0">
                <a:pos x="11" y="36"/>
              </a:cxn>
              <a:cxn ang="0">
                <a:pos x="15" y="32"/>
              </a:cxn>
              <a:cxn ang="0">
                <a:pos x="11" y="41"/>
              </a:cxn>
              <a:cxn ang="0">
                <a:pos x="11" y="47"/>
              </a:cxn>
              <a:cxn ang="0">
                <a:pos x="15" y="43"/>
              </a:cxn>
              <a:cxn ang="0">
                <a:pos x="11" y="52"/>
              </a:cxn>
              <a:cxn ang="0">
                <a:pos x="11" y="57"/>
              </a:cxn>
              <a:cxn ang="0">
                <a:pos x="15" y="53"/>
              </a:cxn>
              <a:cxn ang="0">
                <a:pos x="24" y="16"/>
              </a:cxn>
              <a:cxn ang="0">
                <a:pos x="24" y="11"/>
              </a:cxn>
              <a:cxn ang="0">
                <a:pos x="20" y="14"/>
              </a:cxn>
              <a:cxn ang="0">
                <a:pos x="24" y="26"/>
              </a:cxn>
              <a:cxn ang="0">
                <a:pos x="24" y="21"/>
              </a:cxn>
              <a:cxn ang="0">
                <a:pos x="20" y="25"/>
              </a:cxn>
              <a:cxn ang="0">
                <a:pos x="24" y="36"/>
              </a:cxn>
              <a:cxn ang="0">
                <a:pos x="24" y="31"/>
              </a:cxn>
              <a:cxn ang="0">
                <a:pos x="20" y="35"/>
              </a:cxn>
              <a:cxn ang="0">
                <a:pos x="24" y="47"/>
              </a:cxn>
              <a:cxn ang="0">
                <a:pos x="24" y="41"/>
              </a:cxn>
              <a:cxn ang="0">
                <a:pos x="20" y="45"/>
              </a:cxn>
              <a:cxn ang="0">
                <a:pos x="22" y="57"/>
              </a:cxn>
              <a:cxn ang="0">
                <a:pos x="22" y="67"/>
              </a:cxn>
              <a:cxn ang="0">
                <a:pos x="36" y="58"/>
              </a:cxn>
              <a:cxn ang="0">
                <a:pos x="32" y="11"/>
              </a:cxn>
              <a:cxn ang="0">
                <a:pos x="32" y="16"/>
              </a:cxn>
              <a:cxn ang="0">
                <a:pos x="36" y="12"/>
              </a:cxn>
              <a:cxn ang="0">
                <a:pos x="32" y="21"/>
              </a:cxn>
              <a:cxn ang="0">
                <a:pos x="32" y="26"/>
              </a:cxn>
              <a:cxn ang="0">
                <a:pos x="36" y="22"/>
              </a:cxn>
              <a:cxn ang="0">
                <a:pos x="32" y="31"/>
              </a:cxn>
              <a:cxn ang="0">
                <a:pos x="32" y="36"/>
              </a:cxn>
              <a:cxn ang="0">
                <a:pos x="36" y="32"/>
              </a:cxn>
              <a:cxn ang="0">
                <a:pos x="32" y="41"/>
              </a:cxn>
              <a:cxn ang="0">
                <a:pos x="32" y="47"/>
              </a:cxn>
              <a:cxn ang="0">
                <a:pos x="36" y="43"/>
              </a:cxn>
              <a:cxn ang="0">
                <a:pos x="42" y="11"/>
              </a:cxn>
              <a:cxn ang="0">
                <a:pos x="42" y="16"/>
              </a:cxn>
              <a:cxn ang="0">
                <a:pos x="46" y="12"/>
              </a:cxn>
              <a:cxn ang="0">
                <a:pos x="42" y="21"/>
              </a:cxn>
              <a:cxn ang="0">
                <a:pos x="42" y="26"/>
              </a:cxn>
              <a:cxn ang="0">
                <a:pos x="46" y="22"/>
              </a:cxn>
              <a:cxn ang="0">
                <a:pos x="42" y="31"/>
              </a:cxn>
              <a:cxn ang="0">
                <a:pos x="42" y="36"/>
              </a:cxn>
              <a:cxn ang="0">
                <a:pos x="46" y="32"/>
              </a:cxn>
              <a:cxn ang="0">
                <a:pos x="42" y="41"/>
              </a:cxn>
              <a:cxn ang="0">
                <a:pos x="42" y="47"/>
              </a:cxn>
              <a:cxn ang="0">
                <a:pos x="46" y="43"/>
              </a:cxn>
              <a:cxn ang="0">
                <a:pos x="42" y="52"/>
              </a:cxn>
              <a:cxn ang="0">
                <a:pos x="42" y="57"/>
              </a:cxn>
              <a:cxn ang="0">
                <a:pos x="46" y="53"/>
              </a:cxn>
            </a:cxnLst>
            <a:rect l="0" t="0" r="r" b="b"/>
            <a:pathLst>
              <a:path w="56" h="72">
                <a:moveTo>
                  <a:pt x="56" y="3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5" y="72"/>
                  <a:pt x="54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1"/>
                  <a:pt x="0" y="70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2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5" y="0"/>
                  <a:pt x="56" y="1"/>
                  <a:pt x="56" y="3"/>
                </a:cubicBezTo>
                <a:close/>
                <a:moveTo>
                  <a:pt x="15" y="12"/>
                </a:moveTo>
                <a:cubicBezTo>
                  <a:pt x="15" y="11"/>
                  <a:pt x="15" y="11"/>
                  <a:pt x="14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0" y="11"/>
                  <a:pt x="10" y="12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5"/>
                  <a:pt x="11" y="16"/>
                  <a:pt x="11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5" y="16"/>
                  <a:pt x="15" y="15"/>
                  <a:pt x="15" y="14"/>
                </a:cubicBezTo>
                <a:lnTo>
                  <a:pt x="15" y="12"/>
                </a:lnTo>
                <a:close/>
                <a:moveTo>
                  <a:pt x="15" y="22"/>
                </a:moveTo>
                <a:cubicBezTo>
                  <a:pt x="15" y="21"/>
                  <a:pt x="15" y="21"/>
                  <a:pt x="14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0" y="21"/>
                  <a:pt x="10" y="22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1" y="26"/>
                  <a:pt x="11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5" y="25"/>
                  <a:pt x="15" y="25"/>
                </a:cubicBezTo>
                <a:lnTo>
                  <a:pt x="15" y="22"/>
                </a:lnTo>
                <a:close/>
                <a:moveTo>
                  <a:pt x="15" y="32"/>
                </a:moveTo>
                <a:cubicBezTo>
                  <a:pt x="15" y="32"/>
                  <a:pt x="15" y="31"/>
                  <a:pt x="14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0" y="32"/>
                  <a:pt x="10" y="32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1" y="36"/>
                  <a:pt x="11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5" y="36"/>
                  <a:pt x="15" y="36"/>
                  <a:pt x="15" y="35"/>
                </a:cubicBezTo>
                <a:lnTo>
                  <a:pt x="15" y="32"/>
                </a:lnTo>
                <a:close/>
                <a:moveTo>
                  <a:pt x="15" y="43"/>
                </a:moveTo>
                <a:cubicBezTo>
                  <a:pt x="15" y="42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0" y="42"/>
                  <a:pt x="10" y="43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6"/>
                  <a:pt x="11" y="47"/>
                  <a:pt x="11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5" y="47"/>
                  <a:pt x="15" y="46"/>
                  <a:pt x="15" y="45"/>
                </a:cubicBezTo>
                <a:lnTo>
                  <a:pt x="15" y="43"/>
                </a:lnTo>
                <a:close/>
                <a:moveTo>
                  <a:pt x="15" y="53"/>
                </a:moveTo>
                <a:cubicBezTo>
                  <a:pt x="15" y="52"/>
                  <a:pt x="15" y="52"/>
                  <a:pt x="14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2"/>
                  <a:pt x="10" y="52"/>
                  <a:pt x="10" y="53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6"/>
                  <a:pt x="11" y="57"/>
                  <a:pt x="11" y="57"/>
                </a:cubicBezTo>
                <a:cubicBezTo>
                  <a:pt x="14" y="57"/>
                  <a:pt x="14" y="57"/>
                  <a:pt x="14" y="57"/>
                </a:cubicBezTo>
                <a:cubicBezTo>
                  <a:pt x="15" y="57"/>
                  <a:pt x="15" y="56"/>
                  <a:pt x="15" y="56"/>
                </a:cubicBezTo>
                <a:lnTo>
                  <a:pt x="15" y="53"/>
                </a:lnTo>
                <a:close/>
                <a:moveTo>
                  <a:pt x="20" y="14"/>
                </a:moveTo>
                <a:cubicBezTo>
                  <a:pt x="20" y="15"/>
                  <a:pt x="21" y="16"/>
                  <a:pt x="2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5" y="16"/>
                  <a:pt x="25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5" y="11"/>
                  <a:pt x="24" y="11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1"/>
                  <a:pt x="20" y="11"/>
                  <a:pt x="20" y="12"/>
                </a:cubicBezTo>
                <a:lnTo>
                  <a:pt x="20" y="14"/>
                </a:lnTo>
                <a:close/>
                <a:moveTo>
                  <a:pt x="20" y="25"/>
                </a:moveTo>
                <a:cubicBezTo>
                  <a:pt x="20" y="25"/>
                  <a:pt x="21" y="26"/>
                  <a:pt x="22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25" y="26"/>
                  <a:pt x="25" y="25"/>
                  <a:pt x="25" y="2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4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1" y="21"/>
                  <a:pt x="20" y="21"/>
                  <a:pt x="20" y="22"/>
                </a:cubicBezTo>
                <a:lnTo>
                  <a:pt x="20" y="25"/>
                </a:lnTo>
                <a:close/>
                <a:moveTo>
                  <a:pt x="20" y="35"/>
                </a:moveTo>
                <a:cubicBezTo>
                  <a:pt x="20" y="36"/>
                  <a:pt x="21" y="36"/>
                  <a:pt x="22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5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1"/>
                  <a:pt x="24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1" y="31"/>
                  <a:pt x="20" y="32"/>
                  <a:pt x="20" y="32"/>
                </a:cubicBezTo>
                <a:lnTo>
                  <a:pt x="20" y="35"/>
                </a:lnTo>
                <a:close/>
                <a:moveTo>
                  <a:pt x="20" y="45"/>
                </a:moveTo>
                <a:cubicBezTo>
                  <a:pt x="20" y="46"/>
                  <a:pt x="21" y="47"/>
                  <a:pt x="22" y="47"/>
                </a:cubicBezTo>
                <a:cubicBezTo>
                  <a:pt x="24" y="47"/>
                  <a:pt x="24" y="47"/>
                  <a:pt x="24" y="47"/>
                </a:cubicBezTo>
                <a:cubicBezTo>
                  <a:pt x="25" y="47"/>
                  <a:pt x="25" y="46"/>
                  <a:pt x="25" y="45"/>
                </a:cubicBezTo>
                <a:cubicBezTo>
                  <a:pt x="25" y="43"/>
                  <a:pt x="25" y="43"/>
                  <a:pt x="25" y="43"/>
                </a:cubicBezTo>
                <a:cubicBezTo>
                  <a:pt x="25" y="42"/>
                  <a:pt x="25" y="41"/>
                  <a:pt x="24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0" y="42"/>
                  <a:pt x="20" y="43"/>
                </a:cubicBezTo>
                <a:lnTo>
                  <a:pt x="20" y="45"/>
                </a:lnTo>
                <a:close/>
                <a:moveTo>
                  <a:pt x="36" y="58"/>
                </a:moveTo>
                <a:cubicBezTo>
                  <a:pt x="36" y="57"/>
                  <a:pt x="35" y="57"/>
                  <a:pt x="34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1" y="57"/>
                  <a:pt x="20" y="57"/>
                  <a:pt x="20" y="58"/>
                </a:cubicBezTo>
                <a:cubicBezTo>
                  <a:pt x="20" y="66"/>
                  <a:pt x="20" y="66"/>
                  <a:pt x="20" y="66"/>
                </a:cubicBezTo>
                <a:cubicBezTo>
                  <a:pt x="20" y="67"/>
                  <a:pt x="21" y="67"/>
                  <a:pt x="22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5" y="67"/>
                  <a:pt x="36" y="67"/>
                  <a:pt x="36" y="66"/>
                </a:cubicBezTo>
                <a:lnTo>
                  <a:pt x="36" y="58"/>
                </a:lnTo>
                <a:close/>
                <a:moveTo>
                  <a:pt x="36" y="12"/>
                </a:moveTo>
                <a:cubicBezTo>
                  <a:pt x="36" y="11"/>
                  <a:pt x="35" y="11"/>
                  <a:pt x="34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1" y="11"/>
                  <a:pt x="31" y="11"/>
                  <a:pt x="31" y="12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5"/>
                  <a:pt x="31" y="16"/>
                  <a:pt x="32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6" y="15"/>
                  <a:pt x="36" y="14"/>
                </a:cubicBezTo>
                <a:lnTo>
                  <a:pt x="36" y="12"/>
                </a:lnTo>
                <a:close/>
                <a:moveTo>
                  <a:pt x="36" y="22"/>
                </a:moveTo>
                <a:cubicBezTo>
                  <a:pt x="36" y="21"/>
                  <a:pt x="35" y="21"/>
                  <a:pt x="34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1" y="21"/>
                  <a:pt x="31" y="21"/>
                  <a:pt x="31" y="22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6"/>
                  <a:pt x="32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5" y="26"/>
                  <a:pt x="36" y="25"/>
                  <a:pt x="36" y="25"/>
                </a:cubicBezTo>
                <a:lnTo>
                  <a:pt x="36" y="22"/>
                </a:lnTo>
                <a:close/>
                <a:moveTo>
                  <a:pt x="36" y="32"/>
                </a:moveTo>
                <a:cubicBezTo>
                  <a:pt x="36" y="32"/>
                  <a:pt x="35" y="31"/>
                  <a:pt x="34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1" y="31"/>
                  <a:pt x="31" y="32"/>
                  <a:pt x="31" y="32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6"/>
                  <a:pt x="31" y="36"/>
                  <a:pt x="32" y="36"/>
                </a:cubicBezTo>
                <a:cubicBezTo>
                  <a:pt x="34" y="36"/>
                  <a:pt x="34" y="36"/>
                  <a:pt x="34" y="36"/>
                </a:cubicBezTo>
                <a:cubicBezTo>
                  <a:pt x="35" y="36"/>
                  <a:pt x="36" y="36"/>
                  <a:pt x="36" y="35"/>
                </a:cubicBezTo>
                <a:lnTo>
                  <a:pt x="36" y="32"/>
                </a:lnTo>
                <a:close/>
                <a:moveTo>
                  <a:pt x="36" y="43"/>
                </a:moveTo>
                <a:cubicBezTo>
                  <a:pt x="36" y="42"/>
                  <a:pt x="35" y="41"/>
                  <a:pt x="34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1" y="41"/>
                  <a:pt x="31" y="42"/>
                  <a:pt x="31" y="43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6"/>
                  <a:pt x="31" y="47"/>
                  <a:pt x="32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35" y="47"/>
                  <a:pt x="36" y="46"/>
                  <a:pt x="36" y="45"/>
                </a:cubicBezTo>
                <a:lnTo>
                  <a:pt x="36" y="43"/>
                </a:lnTo>
                <a:close/>
                <a:moveTo>
                  <a:pt x="46" y="12"/>
                </a:moveTo>
                <a:cubicBezTo>
                  <a:pt x="46" y="11"/>
                  <a:pt x="45" y="11"/>
                  <a:pt x="45" y="11"/>
                </a:cubicBezTo>
                <a:cubicBezTo>
                  <a:pt x="42" y="11"/>
                  <a:pt x="42" y="11"/>
                  <a:pt x="42" y="11"/>
                </a:cubicBezTo>
                <a:cubicBezTo>
                  <a:pt x="41" y="11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1" y="16"/>
                  <a:pt x="42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6" y="15"/>
                  <a:pt x="46" y="14"/>
                </a:cubicBezTo>
                <a:lnTo>
                  <a:pt x="46" y="12"/>
                </a:lnTo>
                <a:close/>
                <a:moveTo>
                  <a:pt x="46" y="22"/>
                </a:moveTo>
                <a:cubicBezTo>
                  <a:pt x="46" y="21"/>
                  <a:pt x="45" y="21"/>
                  <a:pt x="45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1" y="21"/>
                  <a:pt x="41" y="21"/>
                  <a:pt x="41" y="22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6"/>
                  <a:pt x="42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6" y="25"/>
                  <a:pt x="46" y="25"/>
                </a:cubicBezTo>
                <a:lnTo>
                  <a:pt x="46" y="22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1" y="31"/>
                  <a:pt x="41" y="32"/>
                  <a:pt x="41" y="32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1" y="36"/>
                  <a:pt x="42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1" y="41"/>
                  <a:pt x="41" y="42"/>
                  <a:pt x="41" y="43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1" y="47"/>
                  <a:pt x="42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41" y="52"/>
                  <a:pt x="41" y="52"/>
                  <a:pt x="41" y="53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56"/>
                  <a:pt x="41" y="57"/>
                  <a:pt x="42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8" name="Freeform 51"/>
          <p:cNvSpPr>
            <a:spLocks noEditPoints="1"/>
          </p:cNvSpPr>
          <p:nvPr/>
        </p:nvSpPr>
        <p:spPr bwMode="auto">
          <a:xfrm>
            <a:off x="5484813" y="2726531"/>
            <a:ext cx="209550" cy="247650"/>
          </a:xfrm>
          <a:custGeom>
            <a:avLst/>
            <a:gdLst/>
            <a:ahLst/>
            <a:cxnLst>
              <a:cxn ang="0">
                <a:pos x="61" y="62"/>
              </a:cxn>
              <a:cxn ang="0">
                <a:pos x="56" y="62"/>
              </a:cxn>
              <a:cxn ang="0">
                <a:pos x="56" y="67"/>
              </a:cxn>
              <a:cxn ang="0">
                <a:pos x="51" y="72"/>
              </a:cxn>
              <a:cxn ang="0">
                <a:pos x="46" y="67"/>
              </a:cxn>
              <a:cxn ang="0">
                <a:pos x="46" y="62"/>
              </a:cxn>
              <a:cxn ang="0">
                <a:pos x="15" y="62"/>
              </a:cxn>
              <a:cxn ang="0">
                <a:pos x="15" y="67"/>
              </a:cxn>
              <a:cxn ang="0">
                <a:pos x="10" y="72"/>
              </a:cxn>
              <a:cxn ang="0">
                <a:pos x="5" y="67"/>
              </a:cxn>
              <a:cxn ang="0">
                <a:pos x="5" y="62"/>
              </a:cxn>
              <a:cxn ang="0">
                <a:pos x="0" y="62"/>
              </a:cxn>
              <a:cxn ang="0">
                <a:pos x="0" y="38"/>
              </a:cxn>
              <a:cxn ang="0">
                <a:pos x="1" y="29"/>
              </a:cxn>
              <a:cxn ang="0">
                <a:pos x="5" y="11"/>
              </a:cxn>
              <a:cxn ang="0">
                <a:pos x="31" y="0"/>
              </a:cxn>
              <a:cxn ang="0">
                <a:pos x="56" y="11"/>
              </a:cxn>
              <a:cxn ang="0">
                <a:pos x="61" y="29"/>
              </a:cxn>
              <a:cxn ang="0">
                <a:pos x="61" y="38"/>
              </a:cxn>
              <a:cxn ang="0">
                <a:pos x="61" y="62"/>
              </a:cxn>
              <a:cxn ang="0">
                <a:pos x="10" y="44"/>
              </a:cxn>
              <a:cxn ang="0">
                <a:pos x="5" y="49"/>
              </a:cxn>
              <a:cxn ang="0">
                <a:pos x="10" y="54"/>
              </a:cxn>
              <a:cxn ang="0">
                <a:pos x="15" y="49"/>
              </a:cxn>
              <a:cxn ang="0">
                <a:pos x="10" y="44"/>
              </a:cxn>
              <a:cxn ang="0">
                <a:pos x="52" y="18"/>
              </a:cxn>
              <a:cxn ang="0">
                <a:pos x="49" y="16"/>
              </a:cxn>
              <a:cxn ang="0">
                <a:pos x="12" y="16"/>
              </a:cxn>
              <a:cxn ang="0">
                <a:pos x="10" y="18"/>
              </a:cxn>
              <a:cxn ang="0">
                <a:pos x="7" y="33"/>
              </a:cxn>
              <a:cxn ang="0">
                <a:pos x="9" y="36"/>
              </a:cxn>
              <a:cxn ang="0">
                <a:pos x="52" y="36"/>
              </a:cxn>
              <a:cxn ang="0">
                <a:pos x="54" y="33"/>
              </a:cxn>
              <a:cxn ang="0">
                <a:pos x="52" y="18"/>
              </a:cxn>
              <a:cxn ang="0">
                <a:pos x="43" y="7"/>
              </a:cxn>
              <a:cxn ang="0">
                <a:pos x="18" y="7"/>
              </a:cxn>
              <a:cxn ang="0">
                <a:pos x="16" y="9"/>
              </a:cxn>
              <a:cxn ang="0">
                <a:pos x="18" y="11"/>
              </a:cxn>
              <a:cxn ang="0">
                <a:pos x="43" y="11"/>
              </a:cxn>
              <a:cxn ang="0">
                <a:pos x="45" y="9"/>
              </a:cxn>
              <a:cxn ang="0">
                <a:pos x="43" y="7"/>
              </a:cxn>
              <a:cxn ang="0">
                <a:pos x="51" y="44"/>
              </a:cxn>
              <a:cxn ang="0">
                <a:pos x="46" y="49"/>
              </a:cxn>
              <a:cxn ang="0">
                <a:pos x="51" y="54"/>
              </a:cxn>
              <a:cxn ang="0">
                <a:pos x="56" y="49"/>
              </a:cxn>
              <a:cxn ang="0">
                <a:pos x="51" y="44"/>
              </a:cxn>
            </a:cxnLst>
            <a:rect l="0" t="0" r="r" b="b"/>
            <a:pathLst>
              <a:path w="61" h="72">
                <a:moveTo>
                  <a:pt x="61" y="62"/>
                </a:moveTo>
                <a:cubicBezTo>
                  <a:pt x="56" y="62"/>
                  <a:pt x="56" y="62"/>
                  <a:pt x="56" y="62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70"/>
                  <a:pt x="54" y="72"/>
                  <a:pt x="51" y="72"/>
                </a:cubicBezTo>
                <a:cubicBezTo>
                  <a:pt x="48" y="72"/>
                  <a:pt x="46" y="70"/>
                  <a:pt x="46" y="67"/>
                </a:cubicBezTo>
                <a:cubicBezTo>
                  <a:pt x="46" y="62"/>
                  <a:pt x="46" y="62"/>
                  <a:pt x="46" y="62"/>
                </a:cubicBezTo>
                <a:cubicBezTo>
                  <a:pt x="15" y="62"/>
                  <a:pt x="15" y="62"/>
                  <a:pt x="15" y="62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70"/>
                  <a:pt x="13" y="72"/>
                  <a:pt x="10" y="72"/>
                </a:cubicBezTo>
                <a:cubicBezTo>
                  <a:pt x="7" y="72"/>
                  <a:pt x="5" y="70"/>
                  <a:pt x="5" y="67"/>
                </a:cubicBezTo>
                <a:cubicBezTo>
                  <a:pt x="5" y="62"/>
                  <a:pt x="5" y="62"/>
                  <a:pt x="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2"/>
                  <a:pt x="1" y="29"/>
                </a:cubicBezTo>
                <a:cubicBezTo>
                  <a:pt x="5" y="11"/>
                  <a:pt x="5" y="11"/>
                  <a:pt x="5" y="11"/>
                </a:cubicBezTo>
                <a:cubicBezTo>
                  <a:pt x="6" y="4"/>
                  <a:pt x="17" y="0"/>
                  <a:pt x="31" y="0"/>
                </a:cubicBezTo>
                <a:cubicBezTo>
                  <a:pt x="44" y="0"/>
                  <a:pt x="56" y="4"/>
                  <a:pt x="56" y="11"/>
                </a:cubicBezTo>
                <a:cubicBezTo>
                  <a:pt x="61" y="29"/>
                  <a:pt x="61" y="29"/>
                  <a:pt x="61" y="29"/>
                </a:cubicBezTo>
                <a:cubicBezTo>
                  <a:pt x="61" y="32"/>
                  <a:pt x="61" y="34"/>
                  <a:pt x="61" y="38"/>
                </a:cubicBezTo>
                <a:lnTo>
                  <a:pt x="61" y="62"/>
                </a:lnTo>
                <a:close/>
                <a:moveTo>
                  <a:pt x="10" y="44"/>
                </a:moveTo>
                <a:cubicBezTo>
                  <a:pt x="7" y="44"/>
                  <a:pt x="5" y="46"/>
                  <a:pt x="5" y="49"/>
                </a:cubicBezTo>
                <a:cubicBezTo>
                  <a:pt x="5" y="52"/>
                  <a:pt x="7" y="54"/>
                  <a:pt x="10" y="54"/>
                </a:cubicBezTo>
                <a:cubicBezTo>
                  <a:pt x="13" y="54"/>
                  <a:pt x="15" y="52"/>
                  <a:pt x="15" y="49"/>
                </a:cubicBezTo>
                <a:cubicBezTo>
                  <a:pt x="15" y="46"/>
                  <a:pt x="13" y="44"/>
                  <a:pt x="10" y="44"/>
                </a:cubicBezTo>
                <a:close/>
                <a:moveTo>
                  <a:pt x="52" y="18"/>
                </a:moveTo>
                <a:cubicBezTo>
                  <a:pt x="51" y="17"/>
                  <a:pt x="50" y="16"/>
                  <a:pt x="49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6"/>
                  <a:pt x="10" y="17"/>
                  <a:pt x="10" y="18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5"/>
                  <a:pt x="8" y="36"/>
                  <a:pt x="9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4" y="36"/>
                  <a:pt x="55" y="35"/>
                  <a:pt x="54" y="33"/>
                </a:cubicBezTo>
                <a:lnTo>
                  <a:pt x="52" y="18"/>
                </a:lnTo>
                <a:close/>
                <a:moveTo>
                  <a:pt x="43" y="7"/>
                </a:moveTo>
                <a:cubicBezTo>
                  <a:pt x="18" y="7"/>
                  <a:pt x="18" y="7"/>
                  <a:pt x="18" y="7"/>
                </a:cubicBezTo>
                <a:cubicBezTo>
                  <a:pt x="17" y="7"/>
                  <a:pt x="16" y="8"/>
                  <a:pt x="16" y="9"/>
                </a:cubicBezTo>
                <a:cubicBezTo>
                  <a:pt x="16" y="10"/>
                  <a:pt x="17" y="11"/>
                  <a:pt x="18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5" y="11"/>
                  <a:pt x="45" y="10"/>
                  <a:pt x="45" y="9"/>
                </a:cubicBezTo>
                <a:cubicBezTo>
                  <a:pt x="45" y="8"/>
                  <a:pt x="45" y="7"/>
                  <a:pt x="43" y="7"/>
                </a:cubicBezTo>
                <a:close/>
                <a:moveTo>
                  <a:pt x="51" y="44"/>
                </a:moveTo>
                <a:cubicBezTo>
                  <a:pt x="48" y="44"/>
                  <a:pt x="46" y="46"/>
                  <a:pt x="46" y="49"/>
                </a:cubicBezTo>
                <a:cubicBezTo>
                  <a:pt x="46" y="52"/>
                  <a:pt x="48" y="54"/>
                  <a:pt x="51" y="54"/>
                </a:cubicBezTo>
                <a:cubicBezTo>
                  <a:pt x="54" y="54"/>
                  <a:pt x="56" y="52"/>
                  <a:pt x="56" y="49"/>
                </a:cubicBezTo>
                <a:cubicBezTo>
                  <a:pt x="56" y="46"/>
                  <a:pt x="54" y="44"/>
                  <a:pt x="51" y="4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9" name="Freeform 52"/>
          <p:cNvSpPr>
            <a:spLocks noEditPoints="1"/>
          </p:cNvSpPr>
          <p:nvPr/>
        </p:nvSpPr>
        <p:spPr bwMode="auto">
          <a:xfrm>
            <a:off x="5978526" y="2726531"/>
            <a:ext cx="230188" cy="247650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0" name="Freeform 53"/>
          <p:cNvSpPr/>
          <p:nvPr/>
        </p:nvSpPr>
        <p:spPr bwMode="auto">
          <a:xfrm>
            <a:off x="6473826" y="2815431"/>
            <a:ext cx="144463" cy="79375"/>
          </a:xfrm>
          <a:custGeom>
            <a:avLst/>
            <a:gdLst/>
            <a:ahLst/>
            <a:cxnLst>
              <a:cxn ang="0">
                <a:pos x="41" y="4"/>
              </a:cxn>
              <a:cxn ang="0">
                <a:pos x="23" y="22"/>
              </a:cxn>
              <a:cxn ang="0">
                <a:pos x="21" y="23"/>
              </a:cxn>
              <a:cxn ang="0">
                <a:pos x="19" y="22"/>
              </a:cxn>
              <a:cxn ang="0">
                <a:pos x="1" y="4"/>
              </a:cxn>
              <a:cxn ang="0">
                <a:pos x="0" y="3"/>
              </a:cxn>
              <a:cxn ang="0">
                <a:pos x="3" y="0"/>
              </a:cxn>
              <a:cxn ang="0">
                <a:pos x="39" y="0"/>
              </a:cxn>
              <a:cxn ang="0">
                <a:pos x="42" y="3"/>
              </a:cxn>
              <a:cxn ang="0">
                <a:pos x="41" y="4"/>
              </a:cxn>
            </a:cxnLst>
            <a:rect l="0" t="0" r="r" b="b"/>
            <a:pathLst>
              <a:path w="42" h="23">
                <a:moveTo>
                  <a:pt x="41" y="4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3"/>
                  <a:pt x="22" y="23"/>
                  <a:pt x="21" y="23"/>
                </a:cubicBezTo>
                <a:cubicBezTo>
                  <a:pt x="20" y="23"/>
                  <a:pt x="20" y="23"/>
                  <a:pt x="19" y="22"/>
                </a:cubicBezTo>
                <a:cubicBezTo>
                  <a:pt x="1" y="4"/>
                  <a:pt x="1" y="4"/>
                  <a:pt x="1" y="4"/>
                </a:cubicBezTo>
                <a:cubicBezTo>
                  <a:pt x="1" y="4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2" y="1"/>
                  <a:pt x="42" y="3"/>
                </a:cubicBezTo>
                <a:cubicBezTo>
                  <a:pt x="42" y="3"/>
                  <a:pt x="41" y="4"/>
                  <a:pt x="41" y="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" name="Freeform 54"/>
          <p:cNvSpPr>
            <a:spLocks noEditPoints="1"/>
          </p:cNvSpPr>
          <p:nvPr/>
        </p:nvSpPr>
        <p:spPr bwMode="auto">
          <a:xfrm>
            <a:off x="6969126" y="2743994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51" y="12"/>
              </a:cxn>
              <a:cxn ang="0">
                <a:pos x="50" y="11"/>
              </a:cxn>
              <a:cxn ang="0">
                <a:pos x="11" y="11"/>
              </a:cxn>
              <a:cxn ang="0">
                <a:pos x="10" y="12"/>
              </a:cxn>
              <a:cxn ang="0">
                <a:pos x="10" y="51"/>
              </a:cxn>
              <a:cxn ang="0">
                <a:pos x="11" y="52"/>
              </a:cxn>
              <a:cxn ang="0">
                <a:pos x="50" y="52"/>
              </a:cxn>
              <a:cxn ang="0">
                <a:pos x="51" y="51"/>
              </a:cxn>
              <a:cxn ang="0">
                <a:pos x="51" y="12"/>
              </a:cxn>
              <a:cxn ang="0">
                <a:pos x="41" y="44"/>
              </a:cxn>
              <a:cxn ang="0">
                <a:pos x="38" y="47"/>
              </a:cxn>
              <a:cxn ang="0">
                <a:pos x="37" y="46"/>
              </a:cxn>
              <a:cxn ang="0">
                <a:pos x="19" y="33"/>
              </a:cxn>
              <a:cxn ang="0">
                <a:pos x="18" y="31"/>
              </a:cxn>
              <a:cxn ang="0">
                <a:pos x="19" y="29"/>
              </a:cxn>
              <a:cxn ang="0">
                <a:pos x="37" y="16"/>
              </a:cxn>
              <a:cxn ang="0">
                <a:pos x="38" y="16"/>
              </a:cxn>
              <a:cxn ang="0">
                <a:pos x="41" y="18"/>
              </a:cxn>
              <a:cxn ang="0">
                <a:pos x="41" y="44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51" y="12"/>
                </a:moveTo>
                <a:cubicBezTo>
                  <a:pt x="51" y="11"/>
                  <a:pt x="51" y="11"/>
                  <a:pt x="50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0" y="11"/>
                  <a:pt x="10" y="12"/>
                </a:cubicBezTo>
                <a:cubicBezTo>
                  <a:pt x="10" y="51"/>
                  <a:pt x="10" y="51"/>
                  <a:pt x="10" y="51"/>
                </a:cubicBezTo>
                <a:cubicBezTo>
                  <a:pt x="10" y="51"/>
                  <a:pt x="11" y="52"/>
                  <a:pt x="11" y="52"/>
                </a:cubicBezTo>
                <a:cubicBezTo>
                  <a:pt x="50" y="52"/>
                  <a:pt x="50" y="52"/>
                  <a:pt x="50" y="52"/>
                </a:cubicBezTo>
                <a:cubicBezTo>
                  <a:pt x="51" y="52"/>
                  <a:pt x="51" y="51"/>
                  <a:pt x="51" y="51"/>
                </a:cubicBezTo>
                <a:lnTo>
                  <a:pt x="51" y="12"/>
                </a:lnTo>
                <a:close/>
                <a:moveTo>
                  <a:pt x="41" y="44"/>
                </a:moveTo>
                <a:cubicBezTo>
                  <a:pt x="41" y="46"/>
                  <a:pt x="40" y="47"/>
                  <a:pt x="38" y="47"/>
                </a:cubicBezTo>
                <a:cubicBezTo>
                  <a:pt x="38" y="47"/>
                  <a:pt x="37" y="47"/>
                  <a:pt x="37" y="46"/>
                </a:cubicBezTo>
                <a:cubicBezTo>
                  <a:pt x="19" y="33"/>
                  <a:pt x="19" y="33"/>
                  <a:pt x="19" y="33"/>
                </a:cubicBezTo>
                <a:cubicBezTo>
                  <a:pt x="18" y="33"/>
                  <a:pt x="18" y="32"/>
                  <a:pt x="18" y="31"/>
                </a:cubicBezTo>
                <a:cubicBezTo>
                  <a:pt x="18" y="30"/>
                  <a:pt x="18" y="30"/>
                  <a:pt x="19" y="29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8" y="16"/>
                  <a:pt x="38" y="16"/>
                </a:cubicBezTo>
                <a:cubicBezTo>
                  <a:pt x="40" y="16"/>
                  <a:pt x="41" y="17"/>
                  <a:pt x="41" y="18"/>
                </a:cubicBezTo>
                <a:lnTo>
                  <a:pt x="41" y="4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2" name="Freeform 55"/>
          <p:cNvSpPr>
            <a:spLocks noEditPoints="1"/>
          </p:cNvSpPr>
          <p:nvPr/>
        </p:nvSpPr>
        <p:spPr bwMode="auto">
          <a:xfrm>
            <a:off x="7462838" y="2743994"/>
            <a:ext cx="282575" cy="212725"/>
          </a:xfrm>
          <a:custGeom>
            <a:avLst/>
            <a:gdLst/>
            <a:ahLst/>
            <a:cxnLst>
              <a:cxn ang="0">
                <a:pos x="82" y="62"/>
              </a:cxn>
              <a:cxn ang="0">
                <a:pos x="0" y="62"/>
              </a:cxn>
              <a:cxn ang="0">
                <a:pos x="0" y="0"/>
              </a:cxn>
              <a:cxn ang="0">
                <a:pos x="82" y="0"/>
              </a:cxn>
              <a:cxn ang="0">
                <a:pos x="82" y="62"/>
              </a:cxn>
              <a:cxn ang="0">
                <a:pos x="71" y="12"/>
              </a:cxn>
              <a:cxn ang="0">
                <a:pos x="69" y="11"/>
              </a:cxn>
              <a:cxn ang="0">
                <a:pos x="41" y="8"/>
              </a:cxn>
              <a:cxn ang="0">
                <a:pos x="13" y="11"/>
              </a:cxn>
              <a:cxn ang="0">
                <a:pos x="11" y="12"/>
              </a:cxn>
              <a:cxn ang="0">
                <a:pos x="8" y="31"/>
              </a:cxn>
              <a:cxn ang="0">
                <a:pos x="11" y="50"/>
              </a:cxn>
              <a:cxn ang="0">
                <a:pos x="13" y="51"/>
              </a:cxn>
              <a:cxn ang="0">
                <a:pos x="41" y="54"/>
              </a:cxn>
              <a:cxn ang="0">
                <a:pos x="69" y="51"/>
              </a:cxn>
              <a:cxn ang="0">
                <a:pos x="71" y="50"/>
              </a:cxn>
              <a:cxn ang="0">
                <a:pos x="74" y="31"/>
              </a:cxn>
              <a:cxn ang="0">
                <a:pos x="71" y="12"/>
              </a:cxn>
              <a:cxn ang="0">
                <a:pos x="40" y="36"/>
              </a:cxn>
              <a:cxn ang="0">
                <a:pos x="27" y="49"/>
              </a:cxn>
              <a:cxn ang="0">
                <a:pos x="13" y="32"/>
              </a:cxn>
              <a:cxn ang="0">
                <a:pos x="26" y="15"/>
              </a:cxn>
              <a:cxn ang="0">
                <a:pos x="39" y="28"/>
              </a:cxn>
              <a:cxn ang="0">
                <a:pos x="31" y="28"/>
              </a:cxn>
              <a:cxn ang="0">
                <a:pos x="27" y="23"/>
              </a:cxn>
              <a:cxn ang="0">
                <a:pos x="22" y="32"/>
              </a:cxn>
              <a:cxn ang="0">
                <a:pos x="27" y="41"/>
              </a:cxn>
              <a:cxn ang="0">
                <a:pos x="31" y="36"/>
              </a:cxn>
              <a:cxn ang="0">
                <a:pos x="40" y="36"/>
              </a:cxn>
              <a:cxn ang="0">
                <a:pos x="68" y="36"/>
              </a:cxn>
              <a:cxn ang="0">
                <a:pos x="56" y="49"/>
              </a:cxn>
              <a:cxn ang="0">
                <a:pos x="42" y="32"/>
              </a:cxn>
              <a:cxn ang="0">
                <a:pos x="55" y="15"/>
              </a:cxn>
              <a:cxn ang="0">
                <a:pos x="68" y="28"/>
              </a:cxn>
              <a:cxn ang="0">
                <a:pos x="60" y="28"/>
              </a:cxn>
              <a:cxn ang="0">
                <a:pos x="55" y="23"/>
              </a:cxn>
              <a:cxn ang="0">
                <a:pos x="50" y="32"/>
              </a:cxn>
              <a:cxn ang="0">
                <a:pos x="55" y="41"/>
              </a:cxn>
              <a:cxn ang="0">
                <a:pos x="60" y="36"/>
              </a:cxn>
              <a:cxn ang="0">
                <a:pos x="68" y="36"/>
              </a:cxn>
            </a:cxnLst>
            <a:rect l="0" t="0" r="r" b="b"/>
            <a:pathLst>
              <a:path w="82" h="62">
                <a:moveTo>
                  <a:pt x="82" y="62"/>
                </a:moveTo>
                <a:cubicBezTo>
                  <a:pt x="0" y="62"/>
                  <a:pt x="0" y="62"/>
                  <a:pt x="0" y="62"/>
                </a:cubicBezTo>
                <a:cubicBezTo>
                  <a:pt x="0" y="0"/>
                  <a:pt x="0" y="0"/>
                  <a:pt x="0" y="0"/>
                </a:cubicBezTo>
                <a:cubicBezTo>
                  <a:pt x="82" y="0"/>
                  <a:pt x="82" y="0"/>
                  <a:pt x="82" y="0"/>
                </a:cubicBezTo>
                <a:lnTo>
                  <a:pt x="82" y="62"/>
                </a:lnTo>
                <a:close/>
                <a:moveTo>
                  <a:pt x="71" y="12"/>
                </a:moveTo>
                <a:cubicBezTo>
                  <a:pt x="71" y="12"/>
                  <a:pt x="70" y="11"/>
                  <a:pt x="69" y="11"/>
                </a:cubicBezTo>
                <a:cubicBezTo>
                  <a:pt x="67" y="9"/>
                  <a:pt x="55" y="8"/>
                  <a:pt x="41" y="8"/>
                </a:cubicBezTo>
                <a:cubicBezTo>
                  <a:pt x="28" y="8"/>
                  <a:pt x="15" y="9"/>
                  <a:pt x="13" y="11"/>
                </a:cubicBezTo>
                <a:cubicBezTo>
                  <a:pt x="12" y="11"/>
                  <a:pt x="11" y="12"/>
                  <a:pt x="11" y="12"/>
                </a:cubicBezTo>
                <a:cubicBezTo>
                  <a:pt x="8" y="16"/>
                  <a:pt x="8" y="20"/>
                  <a:pt x="8" y="31"/>
                </a:cubicBezTo>
                <a:cubicBezTo>
                  <a:pt x="8" y="42"/>
                  <a:pt x="8" y="46"/>
                  <a:pt x="11" y="50"/>
                </a:cubicBezTo>
                <a:cubicBezTo>
                  <a:pt x="11" y="51"/>
                  <a:pt x="12" y="51"/>
                  <a:pt x="13" y="51"/>
                </a:cubicBezTo>
                <a:cubicBezTo>
                  <a:pt x="15" y="53"/>
                  <a:pt x="28" y="54"/>
                  <a:pt x="41" y="54"/>
                </a:cubicBezTo>
                <a:cubicBezTo>
                  <a:pt x="55" y="54"/>
                  <a:pt x="67" y="53"/>
                  <a:pt x="69" y="51"/>
                </a:cubicBezTo>
                <a:cubicBezTo>
                  <a:pt x="70" y="51"/>
                  <a:pt x="71" y="51"/>
                  <a:pt x="71" y="50"/>
                </a:cubicBezTo>
                <a:cubicBezTo>
                  <a:pt x="74" y="47"/>
                  <a:pt x="74" y="42"/>
                  <a:pt x="74" y="31"/>
                </a:cubicBezTo>
                <a:cubicBezTo>
                  <a:pt x="74" y="20"/>
                  <a:pt x="74" y="16"/>
                  <a:pt x="71" y="12"/>
                </a:cubicBezTo>
                <a:close/>
                <a:moveTo>
                  <a:pt x="40" y="36"/>
                </a:moveTo>
                <a:cubicBezTo>
                  <a:pt x="39" y="44"/>
                  <a:pt x="34" y="49"/>
                  <a:pt x="27" y="49"/>
                </a:cubicBezTo>
                <a:cubicBezTo>
                  <a:pt x="18" y="49"/>
                  <a:pt x="13" y="43"/>
                  <a:pt x="13" y="32"/>
                </a:cubicBezTo>
                <a:cubicBezTo>
                  <a:pt x="13" y="21"/>
                  <a:pt x="19" y="15"/>
                  <a:pt x="26" y="15"/>
                </a:cubicBezTo>
                <a:cubicBezTo>
                  <a:pt x="34" y="15"/>
                  <a:pt x="39" y="20"/>
                  <a:pt x="39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5"/>
                  <a:pt x="29" y="23"/>
                  <a:pt x="27" y="23"/>
                </a:cubicBezTo>
                <a:cubicBezTo>
                  <a:pt x="24" y="23"/>
                  <a:pt x="22" y="26"/>
                  <a:pt x="22" y="32"/>
                </a:cubicBezTo>
                <a:cubicBezTo>
                  <a:pt x="22" y="37"/>
                  <a:pt x="23" y="41"/>
                  <a:pt x="27" y="41"/>
                </a:cubicBezTo>
                <a:cubicBezTo>
                  <a:pt x="30" y="41"/>
                  <a:pt x="31" y="39"/>
                  <a:pt x="31" y="36"/>
                </a:cubicBezTo>
                <a:lnTo>
                  <a:pt x="40" y="36"/>
                </a:lnTo>
                <a:close/>
                <a:moveTo>
                  <a:pt x="68" y="36"/>
                </a:moveTo>
                <a:cubicBezTo>
                  <a:pt x="67" y="44"/>
                  <a:pt x="63" y="49"/>
                  <a:pt x="56" y="49"/>
                </a:cubicBezTo>
                <a:cubicBezTo>
                  <a:pt x="47" y="49"/>
                  <a:pt x="42" y="43"/>
                  <a:pt x="42" y="32"/>
                </a:cubicBezTo>
                <a:cubicBezTo>
                  <a:pt x="42" y="21"/>
                  <a:pt x="47" y="15"/>
                  <a:pt x="55" y="15"/>
                </a:cubicBezTo>
                <a:cubicBezTo>
                  <a:pt x="63" y="15"/>
                  <a:pt x="67" y="20"/>
                  <a:pt x="68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0" y="25"/>
                  <a:pt x="58" y="23"/>
                  <a:pt x="55" y="23"/>
                </a:cubicBezTo>
                <a:cubicBezTo>
                  <a:pt x="52" y="23"/>
                  <a:pt x="50" y="26"/>
                  <a:pt x="50" y="32"/>
                </a:cubicBezTo>
                <a:cubicBezTo>
                  <a:pt x="50" y="37"/>
                  <a:pt x="51" y="41"/>
                  <a:pt x="55" y="41"/>
                </a:cubicBezTo>
                <a:cubicBezTo>
                  <a:pt x="58" y="41"/>
                  <a:pt x="60" y="39"/>
                  <a:pt x="60" y="36"/>
                </a:cubicBezTo>
                <a:lnTo>
                  <a:pt x="68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>
            <a:off x="8456613" y="2729706"/>
            <a:ext cx="227013" cy="223838"/>
          </a:xfrm>
          <a:custGeom>
            <a:avLst/>
            <a:gdLst/>
            <a:ahLst/>
            <a:cxnLst>
              <a:cxn ang="0">
                <a:pos x="62" y="56"/>
              </a:cxn>
              <a:cxn ang="0">
                <a:pos x="56" y="62"/>
              </a:cxn>
              <a:cxn ang="0">
                <a:pos x="48" y="65"/>
              </a:cxn>
              <a:cxn ang="0">
                <a:pos x="40" y="62"/>
              </a:cxn>
              <a:cxn ang="0">
                <a:pos x="32" y="54"/>
              </a:cxn>
              <a:cxn ang="0">
                <a:pos x="28" y="46"/>
              </a:cxn>
              <a:cxn ang="0">
                <a:pos x="32" y="37"/>
              </a:cxn>
              <a:cxn ang="0">
                <a:pos x="28" y="34"/>
              </a:cxn>
              <a:cxn ang="0">
                <a:pos x="20" y="37"/>
              </a:cxn>
              <a:cxn ang="0">
                <a:pos x="12" y="34"/>
              </a:cxn>
              <a:cxn ang="0">
                <a:pos x="3" y="25"/>
              </a:cxn>
              <a:cxn ang="0">
                <a:pos x="0" y="17"/>
              </a:cxn>
              <a:cxn ang="0">
                <a:pos x="4" y="9"/>
              </a:cxn>
              <a:cxn ang="0">
                <a:pos x="9" y="3"/>
              </a:cxn>
              <a:cxn ang="0">
                <a:pos x="18" y="0"/>
              </a:cxn>
              <a:cxn ang="0">
                <a:pos x="26" y="3"/>
              </a:cxn>
              <a:cxn ang="0">
                <a:pos x="34" y="12"/>
              </a:cxn>
              <a:cxn ang="0">
                <a:pos x="37" y="20"/>
              </a:cxn>
              <a:cxn ang="0">
                <a:pos x="34" y="28"/>
              </a:cxn>
              <a:cxn ang="0">
                <a:pos x="37" y="32"/>
              </a:cxn>
              <a:cxn ang="0">
                <a:pos x="46" y="28"/>
              </a:cxn>
              <a:cxn ang="0">
                <a:pos x="54" y="32"/>
              </a:cxn>
              <a:cxn ang="0">
                <a:pos x="62" y="40"/>
              </a:cxn>
              <a:cxn ang="0">
                <a:pos x="66" y="48"/>
              </a:cxn>
              <a:cxn ang="0">
                <a:pos x="62" y="56"/>
              </a:cxn>
              <a:cxn ang="0">
                <a:pos x="29" y="17"/>
              </a:cxn>
              <a:cxn ang="0">
                <a:pos x="20" y="9"/>
              </a:cxn>
              <a:cxn ang="0">
                <a:pos x="18" y="8"/>
              </a:cxn>
              <a:cxn ang="0">
                <a:pos x="15" y="9"/>
              </a:cxn>
              <a:cxn ang="0">
                <a:pos x="9" y="15"/>
              </a:cxn>
              <a:cxn ang="0">
                <a:pos x="8" y="17"/>
              </a:cxn>
              <a:cxn ang="0">
                <a:pos x="9" y="20"/>
              </a:cxn>
              <a:cxn ang="0">
                <a:pos x="17" y="28"/>
              </a:cxn>
              <a:cxn ang="0">
                <a:pos x="20" y="29"/>
              </a:cxn>
              <a:cxn ang="0">
                <a:pos x="23" y="28"/>
              </a:cxn>
              <a:cxn ang="0">
                <a:pos x="20" y="24"/>
              </a:cxn>
              <a:cxn ang="0">
                <a:pos x="24" y="20"/>
              </a:cxn>
              <a:cxn ang="0">
                <a:pos x="28" y="23"/>
              </a:cxn>
              <a:cxn ang="0">
                <a:pos x="30" y="20"/>
              </a:cxn>
              <a:cxn ang="0">
                <a:pos x="29" y="17"/>
              </a:cxn>
              <a:cxn ang="0">
                <a:pos x="57" y="45"/>
              </a:cxn>
              <a:cxn ang="0">
                <a:pos x="48" y="37"/>
              </a:cxn>
              <a:cxn ang="0">
                <a:pos x="46" y="36"/>
              </a:cxn>
              <a:cxn ang="0">
                <a:pos x="43" y="37"/>
              </a:cxn>
              <a:cxn ang="0">
                <a:pos x="46" y="42"/>
              </a:cxn>
              <a:cxn ang="0">
                <a:pos x="42" y="46"/>
              </a:cxn>
              <a:cxn ang="0">
                <a:pos x="37" y="43"/>
              </a:cxn>
              <a:cxn ang="0">
                <a:pos x="36" y="46"/>
              </a:cxn>
              <a:cxn ang="0">
                <a:pos x="37" y="48"/>
              </a:cxn>
              <a:cxn ang="0">
                <a:pos x="45" y="57"/>
              </a:cxn>
              <a:cxn ang="0">
                <a:pos x="48" y="58"/>
              </a:cxn>
              <a:cxn ang="0">
                <a:pos x="51" y="57"/>
              </a:cxn>
              <a:cxn ang="0">
                <a:pos x="57" y="51"/>
              </a:cxn>
              <a:cxn ang="0">
                <a:pos x="58" y="48"/>
              </a:cxn>
              <a:cxn ang="0">
                <a:pos x="57" y="45"/>
              </a:cxn>
            </a:cxnLst>
            <a:rect l="0" t="0" r="r" b="b"/>
            <a:pathLst>
              <a:path w="66" h="65">
                <a:moveTo>
                  <a:pt x="62" y="56"/>
                </a:moveTo>
                <a:cubicBezTo>
                  <a:pt x="56" y="62"/>
                  <a:pt x="56" y="62"/>
                  <a:pt x="56" y="62"/>
                </a:cubicBezTo>
                <a:cubicBezTo>
                  <a:pt x="54" y="64"/>
                  <a:pt x="51" y="65"/>
                  <a:pt x="48" y="65"/>
                </a:cubicBezTo>
                <a:cubicBezTo>
                  <a:pt x="45" y="65"/>
                  <a:pt x="42" y="64"/>
                  <a:pt x="40" y="62"/>
                </a:cubicBezTo>
                <a:cubicBezTo>
                  <a:pt x="32" y="54"/>
                  <a:pt x="32" y="54"/>
                  <a:pt x="32" y="54"/>
                </a:cubicBezTo>
                <a:cubicBezTo>
                  <a:pt x="30" y="52"/>
                  <a:pt x="28" y="49"/>
                  <a:pt x="28" y="46"/>
                </a:cubicBezTo>
                <a:cubicBezTo>
                  <a:pt x="28" y="42"/>
                  <a:pt x="30" y="39"/>
                  <a:pt x="32" y="37"/>
                </a:cubicBezTo>
                <a:cubicBezTo>
                  <a:pt x="28" y="34"/>
                  <a:pt x="28" y="34"/>
                  <a:pt x="28" y="34"/>
                </a:cubicBezTo>
                <a:cubicBezTo>
                  <a:pt x="26" y="36"/>
                  <a:pt x="23" y="37"/>
                  <a:pt x="20" y="37"/>
                </a:cubicBezTo>
                <a:cubicBezTo>
                  <a:pt x="17" y="37"/>
                  <a:pt x="14" y="36"/>
                  <a:pt x="12" y="34"/>
                </a:cubicBezTo>
                <a:cubicBezTo>
                  <a:pt x="3" y="25"/>
                  <a:pt x="3" y="25"/>
                  <a:pt x="3" y="25"/>
                </a:cubicBezTo>
                <a:cubicBezTo>
                  <a:pt x="1" y="23"/>
                  <a:pt x="0" y="20"/>
                  <a:pt x="0" y="17"/>
                </a:cubicBezTo>
                <a:cubicBezTo>
                  <a:pt x="0" y="14"/>
                  <a:pt x="1" y="11"/>
                  <a:pt x="4" y="9"/>
                </a:cubicBezTo>
                <a:cubicBezTo>
                  <a:pt x="9" y="3"/>
                  <a:pt x="9" y="3"/>
                  <a:pt x="9" y="3"/>
                </a:cubicBezTo>
                <a:cubicBezTo>
                  <a:pt x="12" y="1"/>
                  <a:pt x="15" y="0"/>
                  <a:pt x="18" y="0"/>
                </a:cubicBezTo>
                <a:cubicBezTo>
                  <a:pt x="21" y="0"/>
                  <a:pt x="24" y="1"/>
                  <a:pt x="26" y="3"/>
                </a:cubicBezTo>
                <a:cubicBezTo>
                  <a:pt x="34" y="12"/>
                  <a:pt x="34" y="12"/>
                  <a:pt x="34" y="12"/>
                </a:cubicBezTo>
                <a:cubicBezTo>
                  <a:pt x="36" y="14"/>
                  <a:pt x="37" y="17"/>
                  <a:pt x="37" y="20"/>
                </a:cubicBezTo>
                <a:cubicBezTo>
                  <a:pt x="37" y="23"/>
                  <a:pt x="36" y="26"/>
                  <a:pt x="34" y="28"/>
                </a:cubicBezTo>
                <a:cubicBezTo>
                  <a:pt x="37" y="32"/>
                  <a:pt x="37" y="32"/>
                  <a:pt x="37" y="32"/>
                </a:cubicBezTo>
                <a:cubicBezTo>
                  <a:pt x="40" y="30"/>
                  <a:pt x="43" y="28"/>
                  <a:pt x="46" y="28"/>
                </a:cubicBezTo>
                <a:cubicBezTo>
                  <a:pt x="49" y="28"/>
                  <a:pt x="52" y="29"/>
                  <a:pt x="54" y="32"/>
                </a:cubicBezTo>
                <a:cubicBezTo>
                  <a:pt x="62" y="40"/>
                  <a:pt x="62" y="40"/>
                  <a:pt x="62" y="40"/>
                </a:cubicBezTo>
                <a:cubicBezTo>
                  <a:pt x="64" y="42"/>
                  <a:pt x="66" y="45"/>
                  <a:pt x="66" y="48"/>
                </a:cubicBezTo>
                <a:cubicBezTo>
                  <a:pt x="66" y="51"/>
                  <a:pt x="64" y="54"/>
                  <a:pt x="62" y="56"/>
                </a:cubicBezTo>
                <a:close/>
                <a:moveTo>
                  <a:pt x="29" y="17"/>
                </a:moveTo>
                <a:cubicBezTo>
                  <a:pt x="20" y="9"/>
                  <a:pt x="20" y="9"/>
                  <a:pt x="20" y="9"/>
                </a:cubicBezTo>
                <a:cubicBezTo>
                  <a:pt x="20" y="8"/>
                  <a:pt x="19" y="8"/>
                  <a:pt x="18" y="8"/>
                </a:cubicBezTo>
                <a:cubicBezTo>
                  <a:pt x="17" y="8"/>
                  <a:pt x="16" y="8"/>
                  <a:pt x="15" y="9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8"/>
                  <a:pt x="8" y="19"/>
                  <a:pt x="9" y="20"/>
                </a:cubicBezTo>
                <a:cubicBezTo>
                  <a:pt x="17" y="28"/>
                  <a:pt x="17" y="28"/>
                  <a:pt x="17" y="28"/>
                </a:cubicBezTo>
                <a:cubicBezTo>
                  <a:pt x="18" y="29"/>
                  <a:pt x="19" y="29"/>
                  <a:pt x="20" y="29"/>
                </a:cubicBezTo>
                <a:cubicBezTo>
                  <a:pt x="21" y="29"/>
                  <a:pt x="22" y="29"/>
                  <a:pt x="23" y="28"/>
                </a:cubicBezTo>
                <a:cubicBezTo>
                  <a:pt x="22" y="27"/>
                  <a:pt x="20" y="26"/>
                  <a:pt x="20" y="24"/>
                </a:cubicBezTo>
                <a:cubicBezTo>
                  <a:pt x="20" y="22"/>
                  <a:pt x="22" y="20"/>
                  <a:pt x="24" y="20"/>
                </a:cubicBezTo>
                <a:cubicBezTo>
                  <a:pt x="26" y="20"/>
                  <a:pt x="27" y="21"/>
                  <a:pt x="28" y="23"/>
                </a:cubicBezTo>
                <a:cubicBezTo>
                  <a:pt x="29" y="22"/>
                  <a:pt x="30" y="21"/>
                  <a:pt x="30" y="20"/>
                </a:cubicBezTo>
                <a:cubicBezTo>
                  <a:pt x="30" y="19"/>
                  <a:pt x="29" y="18"/>
                  <a:pt x="29" y="17"/>
                </a:cubicBezTo>
                <a:close/>
                <a:moveTo>
                  <a:pt x="57" y="45"/>
                </a:moveTo>
                <a:cubicBezTo>
                  <a:pt x="48" y="37"/>
                  <a:pt x="48" y="37"/>
                  <a:pt x="48" y="37"/>
                </a:cubicBezTo>
                <a:cubicBezTo>
                  <a:pt x="48" y="36"/>
                  <a:pt x="47" y="36"/>
                  <a:pt x="46" y="36"/>
                </a:cubicBezTo>
                <a:cubicBezTo>
                  <a:pt x="45" y="36"/>
                  <a:pt x="44" y="36"/>
                  <a:pt x="43" y="37"/>
                </a:cubicBezTo>
                <a:cubicBezTo>
                  <a:pt x="44" y="39"/>
                  <a:pt x="46" y="40"/>
                  <a:pt x="46" y="42"/>
                </a:cubicBezTo>
                <a:cubicBezTo>
                  <a:pt x="46" y="44"/>
                  <a:pt x="44" y="46"/>
                  <a:pt x="42" y="46"/>
                </a:cubicBezTo>
                <a:cubicBezTo>
                  <a:pt x="40" y="46"/>
                  <a:pt x="39" y="44"/>
                  <a:pt x="37" y="43"/>
                </a:cubicBezTo>
                <a:cubicBezTo>
                  <a:pt x="37" y="43"/>
                  <a:pt x="36" y="44"/>
                  <a:pt x="36" y="46"/>
                </a:cubicBezTo>
                <a:cubicBezTo>
                  <a:pt x="36" y="47"/>
                  <a:pt x="36" y="48"/>
                  <a:pt x="37" y="48"/>
                </a:cubicBezTo>
                <a:cubicBezTo>
                  <a:pt x="45" y="57"/>
                  <a:pt x="45" y="57"/>
                  <a:pt x="45" y="57"/>
                </a:cubicBezTo>
                <a:cubicBezTo>
                  <a:pt x="46" y="57"/>
                  <a:pt x="47" y="58"/>
                  <a:pt x="48" y="58"/>
                </a:cubicBezTo>
                <a:cubicBezTo>
                  <a:pt x="49" y="58"/>
                  <a:pt x="50" y="57"/>
                  <a:pt x="51" y="57"/>
                </a:cubicBezTo>
                <a:cubicBezTo>
                  <a:pt x="57" y="51"/>
                  <a:pt x="57" y="51"/>
                  <a:pt x="57" y="51"/>
                </a:cubicBezTo>
                <a:cubicBezTo>
                  <a:pt x="58" y="50"/>
                  <a:pt x="58" y="49"/>
                  <a:pt x="58" y="48"/>
                </a:cubicBezTo>
                <a:cubicBezTo>
                  <a:pt x="58" y="47"/>
                  <a:pt x="58" y="46"/>
                  <a:pt x="57" y="4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4" name="Freeform 58"/>
          <p:cNvSpPr>
            <a:spLocks noEditPoints="1"/>
          </p:cNvSpPr>
          <p:nvPr/>
        </p:nvSpPr>
        <p:spPr bwMode="auto">
          <a:xfrm>
            <a:off x="8948738" y="2743994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3" y="31"/>
              </a:cxn>
              <a:cxn ang="0">
                <a:pos x="31" y="9"/>
              </a:cxn>
              <a:cxn ang="0">
                <a:pos x="31" y="45"/>
              </a:cxn>
              <a:cxn ang="0">
                <a:pos x="27" y="45"/>
              </a:cxn>
              <a:cxn ang="0">
                <a:pos x="15" y="33"/>
              </a:cxn>
              <a:cxn ang="0">
                <a:pos x="15" y="29"/>
              </a:cxn>
              <a:cxn ang="0">
                <a:pos x="19" y="25"/>
              </a:cxn>
              <a:cxn ang="0">
                <a:pos x="23" y="25"/>
              </a:cxn>
              <a:cxn ang="0">
                <a:pos x="29" y="31"/>
              </a:cxn>
              <a:cxn ang="0">
                <a:pos x="40" y="20"/>
              </a:cxn>
              <a:cxn ang="0">
                <a:pos x="43" y="20"/>
              </a:cxn>
              <a:cxn ang="0">
                <a:pos x="48" y="24"/>
              </a:cxn>
              <a:cxn ang="0">
                <a:pos x="48" y="28"/>
              </a:cxn>
              <a:cxn ang="0">
                <a:pos x="31" y="45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3" y="43"/>
                  <a:pt x="53" y="31"/>
                </a:cubicBezTo>
                <a:cubicBezTo>
                  <a:pt x="53" y="19"/>
                  <a:pt x="43" y="9"/>
                  <a:pt x="31" y="9"/>
                </a:cubicBezTo>
                <a:close/>
                <a:moveTo>
                  <a:pt x="31" y="45"/>
                </a:moveTo>
                <a:cubicBezTo>
                  <a:pt x="30" y="46"/>
                  <a:pt x="28" y="46"/>
                  <a:pt x="27" y="45"/>
                </a:cubicBezTo>
                <a:cubicBezTo>
                  <a:pt x="15" y="33"/>
                  <a:pt x="15" y="33"/>
                  <a:pt x="15" y="33"/>
                </a:cubicBezTo>
                <a:cubicBezTo>
                  <a:pt x="14" y="32"/>
                  <a:pt x="14" y="30"/>
                  <a:pt x="15" y="29"/>
                </a:cubicBezTo>
                <a:cubicBezTo>
                  <a:pt x="19" y="25"/>
                  <a:pt x="19" y="25"/>
                  <a:pt x="19" y="25"/>
                </a:cubicBezTo>
                <a:cubicBezTo>
                  <a:pt x="20" y="24"/>
                  <a:pt x="22" y="24"/>
                  <a:pt x="23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0" y="20"/>
                  <a:pt x="40" y="20"/>
                  <a:pt x="40" y="20"/>
                </a:cubicBezTo>
                <a:cubicBezTo>
                  <a:pt x="41" y="19"/>
                  <a:pt x="42" y="19"/>
                  <a:pt x="43" y="20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5"/>
                  <a:pt x="49" y="27"/>
                  <a:pt x="48" y="28"/>
                </a:cubicBezTo>
                <a:lnTo>
                  <a:pt x="31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5" name="Freeform 59"/>
          <p:cNvSpPr>
            <a:spLocks noEditPoints="1"/>
          </p:cNvSpPr>
          <p:nvPr/>
        </p:nvSpPr>
        <p:spPr bwMode="auto">
          <a:xfrm>
            <a:off x="9442451" y="2743994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40" y="47"/>
              </a:cxn>
              <a:cxn ang="0">
                <a:pos x="40" y="44"/>
              </a:cxn>
              <a:cxn ang="0">
                <a:pos x="28" y="31"/>
              </a:cxn>
              <a:cxn ang="0">
                <a:pos x="40" y="19"/>
              </a:cxn>
              <a:cxn ang="0">
                <a:pos x="40" y="15"/>
              </a:cxn>
              <a:cxn ang="0">
                <a:pos x="36" y="11"/>
              </a:cxn>
              <a:cxn ang="0">
                <a:pos x="33" y="11"/>
              </a:cxn>
              <a:cxn ang="0">
                <a:pos x="14" y="29"/>
              </a:cxn>
              <a:cxn ang="0">
                <a:pos x="14" y="33"/>
              </a:cxn>
              <a:cxn ang="0">
                <a:pos x="33" y="51"/>
              </a:cxn>
              <a:cxn ang="0">
                <a:pos x="36" y="51"/>
              </a:cxn>
              <a:cxn ang="0">
                <a:pos x="40" y="47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40" y="47"/>
                </a:moveTo>
                <a:cubicBezTo>
                  <a:pt x="41" y="46"/>
                  <a:pt x="41" y="45"/>
                  <a:pt x="40" y="44"/>
                </a:cubicBezTo>
                <a:cubicBezTo>
                  <a:pt x="28" y="31"/>
                  <a:pt x="28" y="31"/>
                  <a:pt x="28" y="31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8"/>
                  <a:pt x="41" y="16"/>
                  <a:pt x="40" y="15"/>
                </a:cubicBezTo>
                <a:cubicBezTo>
                  <a:pt x="36" y="11"/>
                  <a:pt x="36" y="11"/>
                  <a:pt x="36" y="11"/>
                </a:cubicBezTo>
                <a:cubicBezTo>
                  <a:pt x="35" y="10"/>
                  <a:pt x="34" y="10"/>
                  <a:pt x="33" y="11"/>
                </a:cubicBezTo>
                <a:cubicBezTo>
                  <a:pt x="14" y="29"/>
                  <a:pt x="14" y="29"/>
                  <a:pt x="14" y="29"/>
                </a:cubicBezTo>
                <a:cubicBezTo>
                  <a:pt x="13" y="30"/>
                  <a:pt x="13" y="32"/>
                  <a:pt x="14" y="33"/>
                </a:cubicBezTo>
                <a:cubicBezTo>
                  <a:pt x="33" y="51"/>
                  <a:pt x="33" y="51"/>
                  <a:pt x="33" y="51"/>
                </a:cubicBezTo>
                <a:cubicBezTo>
                  <a:pt x="34" y="52"/>
                  <a:pt x="35" y="52"/>
                  <a:pt x="36" y="51"/>
                </a:cubicBezTo>
                <a:lnTo>
                  <a:pt x="40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6" name="Freeform 60"/>
          <p:cNvSpPr/>
          <p:nvPr/>
        </p:nvSpPr>
        <p:spPr bwMode="auto">
          <a:xfrm>
            <a:off x="9958388" y="2729706"/>
            <a:ext cx="147638" cy="223838"/>
          </a:xfrm>
          <a:custGeom>
            <a:avLst/>
            <a:gdLst/>
            <a:ahLst/>
            <a:cxnLst>
              <a:cxn ang="0">
                <a:pos x="20" y="33"/>
              </a:cxn>
              <a:cxn ang="0">
                <a:pos x="42" y="54"/>
              </a:cxn>
              <a:cxn ang="0">
                <a:pos x="42" y="58"/>
              </a:cxn>
              <a:cxn ang="0">
                <a:pos x="35" y="64"/>
              </a:cxn>
              <a:cxn ang="0">
                <a:pos x="31" y="64"/>
              </a:cxn>
              <a:cxn ang="0">
                <a:pos x="1" y="35"/>
              </a:cxn>
              <a:cxn ang="0">
                <a:pos x="1" y="31"/>
              </a:cxn>
              <a:cxn ang="0">
                <a:pos x="31" y="1"/>
              </a:cxn>
              <a:cxn ang="0">
                <a:pos x="35" y="1"/>
              </a:cxn>
              <a:cxn ang="0">
                <a:pos x="42" y="8"/>
              </a:cxn>
              <a:cxn ang="0">
                <a:pos x="42" y="11"/>
              </a:cxn>
              <a:cxn ang="0">
                <a:pos x="20" y="33"/>
              </a:cxn>
            </a:cxnLst>
            <a:rect l="0" t="0" r="r" b="b"/>
            <a:pathLst>
              <a:path w="43" h="65">
                <a:moveTo>
                  <a:pt x="20" y="33"/>
                </a:moveTo>
                <a:cubicBezTo>
                  <a:pt x="42" y="54"/>
                  <a:pt x="42" y="54"/>
                  <a:pt x="42" y="54"/>
                </a:cubicBezTo>
                <a:cubicBezTo>
                  <a:pt x="43" y="55"/>
                  <a:pt x="43" y="57"/>
                  <a:pt x="42" y="58"/>
                </a:cubicBezTo>
                <a:cubicBezTo>
                  <a:pt x="35" y="64"/>
                  <a:pt x="35" y="64"/>
                  <a:pt x="35" y="64"/>
                </a:cubicBezTo>
                <a:cubicBezTo>
                  <a:pt x="34" y="65"/>
                  <a:pt x="32" y="65"/>
                  <a:pt x="31" y="64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4"/>
                  <a:pt x="0" y="32"/>
                  <a:pt x="1" y="31"/>
                </a:cubicBezTo>
                <a:cubicBezTo>
                  <a:pt x="31" y="1"/>
                  <a:pt x="31" y="1"/>
                  <a:pt x="31" y="1"/>
                </a:cubicBezTo>
                <a:cubicBezTo>
                  <a:pt x="32" y="0"/>
                  <a:pt x="34" y="0"/>
                  <a:pt x="35" y="1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9"/>
                  <a:pt x="43" y="10"/>
                  <a:pt x="42" y="11"/>
                </a:cubicBezTo>
                <a:lnTo>
                  <a:pt x="20" y="3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7" name="Oval 61"/>
          <p:cNvSpPr>
            <a:spLocks noChangeArrowheads="1"/>
          </p:cNvSpPr>
          <p:nvPr/>
        </p:nvSpPr>
        <p:spPr bwMode="auto">
          <a:xfrm>
            <a:off x="10364788" y="2743994"/>
            <a:ext cx="209550" cy="212725"/>
          </a:xfrm>
          <a:prstGeom prst="ellipse">
            <a:avLst/>
          </a:pr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8" name="Freeform 62"/>
          <p:cNvSpPr>
            <a:spLocks noEditPoints="1"/>
          </p:cNvSpPr>
          <p:nvPr/>
        </p:nvSpPr>
        <p:spPr bwMode="auto">
          <a:xfrm>
            <a:off x="1590675" y="3112294"/>
            <a:ext cx="247650" cy="247650"/>
          </a:xfrm>
          <a:custGeom>
            <a:avLst/>
            <a:gdLst/>
            <a:ahLst/>
            <a:cxnLst>
              <a:cxn ang="0">
                <a:pos x="72" y="68"/>
              </a:cxn>
              <a:cxn ang="0">
                <a:pos x="68" y="72"/>
              </a:cxn>
              <a:cxn ang="0">
                <a:pos x="29" y="72"/>
              </a:cxn>
              <a:cxn ang="0">
                <a:pos x="25" y="68"/>
              </a:cxn>
              <a:cxn ang="0">
                <a:pos x="25" y="62"/>
              </a:cxn>
              <a:cxn ang="0">
                <a:pos x="4" y="62"/>
              </a:cxn>
              <a:cxn ang="0">
                <a:pos x="0" y="58"/>
              </a:cxn>
              <a:cxn ang="0">
                <a:pos x="0" y="4"/>
              </a:cxn>
              <a:cxn ang="0">
                <a:pos x="4" y="0"/>
              </a:cxn>
              <a:cxn ang="0">
                <a:pos x="47" y="0"/>
              </a:cxn>
              <a:cxn ang="0">
                <a:pos x="51" y="4"/>
              </a:cxn>
              <a:cxn ang="0">
                <a:pos x="51" y="17"/>
              </a:cxn>
              <a:cxn ang="0">
                <a:pos x="53" y="18"/>
              </a:cxn>
              <a:cxn ang="0">
                <a:pos x="69" y="35"/>
              </a:cxn>
              <a:cxn ang="0">
                <a:pos x="72" y="41"/>
              </a:cxn>
              <a:cxn ang="0">
                <a:pos x="72" y="68"/>
              </a:cxn>
              <a:cxn ang="0">
                <a:pos x="41" y="7"/>
              </a:cxn>
              <a:cxn ang="0">
                <a:pos x="40" y="5"/>
              </a:cxn>
              <a:cxn ang="0">
                <a:pos x="11" y="5"/>
              </a:cxn>
              <a:cxn ang="0">
                <a:pos x="10" y="7"/>
              </a:cxn>
              <a:cxn ang="0">
                <a:pos x="10" y="9"/>
              </a:cxn>
              <a:cxn ang="0">
                <a:pos x="11" y="11"/>
              </a:cxn>
              <a:cxn ang="0">
                <a:pos x="40" y="11"/>
              </a:cxn>
              <a:cxn ang="0">
                <a:pos x="41" y="9"/>
              </a:cxn>
              <a:cxn ang="0">
                <a:pos x="41" y="7"/>
              </a:cxn>
              <a:cxn ang="0">
                <a:pos x="67" y="67"/>
              </a:cxn>
              <a:cxn ang="0">
                <a:pos x="67" y="41"/>
              </a:cxn>
              <a:cxn ang="0">
                <a:pos x="50" y="41"/>
              </a:cxn>
              <a:cxn ang="0">
                <a:pos x="46" y="38"/>
              </a:cxn>
              <a:cxn ang="0">
                <a:pos x="46" y="21"/>
              </a:cxn>
              <a:cxn ang="0">
                <a:pos x="31" y="21"/>
              </a:cxn>
              <a:cxn ang="0">
                <a:pos x="31" y="67"/>
              </a:cxn>
              <a:cxn ang="0">
                <a:pos x="67" y="67"/>
              </a:cxn>
              <a:cxn ang="0">
                <a:pos x="63" y="36"/>
              </a:cxn>
              <a:cxn ang="0">
                <a:pos x="51" y="24"/>
              </a:cxn>
              <a:cxn ang="0">
                <a:pos x="51" y="36"/>
              </a:cxn>
              <a:cxn ang="0">
                <a:pos x="63" y="36"/>
              </a:cxn>
            </a:cxnLst>
            <a:rect l="0" t="0" r="r" b="b"/>
            <a:pathLst>
              <a:path w="72" h="72">
                <a:moveTo>
                  <a:pt x="72" y="68"/>
                </a:moveTo>
                <a:cubicBezTo>
                  <a:pt x="72" y="71"/>
                  <a:pt x="70" y="72"/>
                  <a:pt x="68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7" y="72"/>
                  <a:pt x="25" y="71"/>
                  <a:pt x="25" y="68"/>
                </a:cubicBezTo>
                <a:cubicBezTo>
                  <a:pt x="25" y="62"/>
                  <a:pt x="25" y="62"/>
                  <a:pt x="25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17"/>
                  <a:pt x="51" y="17"/>
                  <a:pt x="51" y="17"/>
                </a:cubicBezTo>
                <a:cubicBezTo>
                  <a:pt x="52" y="18"/>
                  <a:pt x="52" y="18"/>
                  <a:pt x="53" y="18"/>
                </a:cubicBezTo>
                <a:cubicBezTo>
                  <a:pt x="69" y="35"/>
                  <a:pt x="69" y="35"/>
                  <a:pt x="69" y="35"/>
                </a:cubicBezTo>
                <a:cubicBezTo>
                  <a:pt x="71" y="36"/>
                  <a:pt x="72" y="39"/>
                  <a:pt x="72" y="41"/>
                </a:cubicBezTo>
                <a:lnTo>
                  <a:pt x="72" y="68"/>
                </a:lnTo>
                <a:close/>
                <a:moveTo>
                  <a:pt x="41" y="7"/>
                </a:moveTo>
                <a:cubicBezTo>
                  <a:pt x="41" y="6"/>
                  <a:pt x="40" y="5"/>
                  <a:pt x="40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6"/>
                  <a:pt x="10" y="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0"/>
                  <a:pt x="11" y="11"/>
                  <a:pt x="1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1" y="10"/>
                  <a:pt x="41" y="9"/>
                </a:cubicBezTo>
                <a:lnTo>
                  <a:pt x="41" y="7"/>
                </a:lnTo>
                <a:close/>
                <a:moveTo>
                  <a:pt x="67" y="67"/>
                </a:moveTo>
                <a:cubicBezTo>
                  <a:pt x="67" y="41"/>
                  <a:pt x="67" y="41"/>
                  <a:pt x="67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48" y="41"/>
                  <a:pt x="46" y="40"/>
                  <a:pt x="46" y="38"/>
                </a:cubicBezTo>
                <a:cubicBezTo>
                  <a:pt x="46" y="21"/>
                  <a:pt x="46" y="21"/>
                  <a:pt x="46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67"/>
                  <a:pt x="31" y="67"/>
                  <a:pt x="31" y="67"/>
                </a:cubicBezTo>
                <a:lnTo>
                  <a:pt x="67" y="67"/>
                </a:lnTo>
                <a:close/>
                <a:moveTo>
                  <a:pt x="63" y="36"/>
                </a:moveTo>
                <a:cubicBezTo>
                  <a:pt x="51" y="24"/>
                  <a:pt x="51" y="24"/>
                  <a:pt x="51" y="24"/>
                </a:cubicBezTo>
                <a:cubicBezTo>
                  <a:pt x="51" y="36"/>
                  <a:pt x="51" y="36"/>
                  <a:pt x="51" y="36"/>
                </a:cubicBezTo>
                <a:lnTo>
                  <a:pt x="63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9" name="Freeform 63"/>
          <p:cNvSpPr>
            <a:spLocks noEditPoints="1"/>
          </p:cNvSpPr>
          <p:nvPr/>
        </p:nvSpPr>
        <p:spPr bwMode="auto">
          <a:xfrm>
            <a:off x="2020888" y="3129756"/>
            <a:ext cx="268288" cy="195263"/>
          </a:xfrm>
          <a:custGeom>
            <a:avLst/>
            <a:gdLst/>
            <a:ahLst/>
            <a:cxnLst>
              <a:cxn ang="0">
                <a:pos x="62" y="57"/>
              </a:cxn>
              <a:cxn ang="0">
                <a:pos x="18" y="57"/>
              </a:cxn>
              <a:cxn ang="0">
                <a:pos x="0" y="39"/>
              </a:cxn>
              <a:cxn ang="0">
                <a:pos x="11" y="23"/>
              </a:cxn>
              <a:cxn ang="0">
                <a:pos x="11" y="21"/>
              </a:cxn>
              <a:cxn ang="0">
                <a:pos x="31" y="0"/>
              </a:cxn>
              <a:cxn ang="0">
                <a:pos x="50" y="13"/>
              </a:cxn>
              <a:cxn ang="0">
                <a:pos x="57" y="11"/>
              </a:cxn>
              <a:cxn ang="0">
                <a:pos x="67" y="21"/>
              </a:cxn>
              <a:cxn ang="0">
                <a:pos x="66" y="27"/>
              </a:cxn>
              <a:cxn ang="0">
                <a:pos x="78" y="42"/>
              </a:cxn>
              <a:cxn ang="0">
                <a:pos x="62" y="57"/>
              </a:cxn>
              <a:cxn ang="0">
                <a:pos x="51" y="31"/>
              </a:cxn>
              <a:cxn ang="0">
                <a:pos x="42" y="31"/>
              </a:cxn>
              <a:cxn ang="0">
                <a:pos x="42" y="17"/>
              </a:cxn>
              <a:cxn ang="0">
                <a:pos x="40" y="16"/>
              </a:cxn>
              <a:cxn ang="0">
                <a:pos x="33" y="16"/>
              </a:cxn>
              <a:cxn ang="0">
                <a:pos x="31" y="17"/>
              </a:cxn>
              <a:cxn ang="0">
                <a:pos x="31" y="31"/>
              </a:cxn>
              <a:cxn ang="0">
                <a:pos x="22" y="31"/>
              </a:cxn>
              <a:cxn ang="0">
                <a:pos x="21" y="33"/>
              </a:cxn>
              <a:cxn ang="0">
                <a:pos x="21" y="34"/>
              </a:cxn>
              <a:cxn ang="0">
                <a:pos x="36" y="48"/>
              </a:cxn>
              <a:cxn ang="0">
                <a:pos x="36" y="48"/>
              </a:cxn>
              <a:cxn ang="0">
                <a:pos x="37" y="48"/>
              </a:cxn>
              <a:cxn ang="0">
                <a:pos x="51" y="34"/>
              </a:cxn>
              <a:cxn ang="0">
                <a:pos x="52" y="33"/>
              </a:cxn>
              <a:cxn ang="0">
                <a:pos x="51" y="31"/>
              </a:cxn>
            </a:cxnLst>
            <a:rect l="0" t="0" r="r" b="b"/>
            <a:pathLst>
              <a:path w="78" h="57">
                <a:moveTo>
                  <a:pt x="62" y="57"/>
                </a:moveTo>
                <a:cubicBezTo>
                  <a:pt x="18" y="57"/>
                  <a:pt x="18" y="57"/>
                  <a:pt x="18" y="57"/>
                </a:cubicBezTo>
                <a:cubicBezTo>
                  <a:pt x="9" y="57"/>
                  <a:pt x="0" y="49"/>
                  <a:pt x="0" y="39"/>
                </a:cubicBezTo>
                <a:cubicBezTo>
                  <a:pt x="0" y="32"/>
                  <a:pt x="5" y="26"/>
                  <a:pt x="11" y="23"/>
                </a:cubicBezTo>
                <a:cubicBezTo>
                  <a:pt x="11" y="22"/>
                  <a:pt x="11" y="22"/>
                  <a:pt x="11" y="21"/>
                </a:cubicBezTo>
                <a:cubicBezTo>
                  <a:pt x="11" y="10"/>
                  <a:pt x="20" y="0"/>
                  <a:pt x="31" y="0"/>
                </a:cubicBezTo>
                <a:cubicBezTo>
                  <a:pt x="40" y="0"/>
                  <a:pt x="47" y="6"/>
                  <a:pt x="50" y="13"/>
                </a:cubicBezTo>
                <a:cubicBezTo>
                  <a:pt x="52" y="12"/>
                  <a:pt x="55" y="11"/>
                  <a:pt x="57" y="11"/>
                </a:cubicBezTo>
                <a:cubicBezTo>
                  <a:pt x="63" y="11"/>
                  <a:pt x="67" y="15"/>
                  <a:pt x="67" y="21"/>
                </a:cubicBezTo>
                <a:cubicBezTo>
                  <a:pt x="67" y="23"/>
                  <a:pt x="67" y="25"/>
                  <a:pt x="66" y="27"/>
                </a:cubicBezTo>
                <a:cubicBezTo>
                  <a:pt x="73" y="28"/>
                  <a:pt x="78" y="34"/>
                  <a:pt x="78" y="42"/>
                </a:cubicBezTo>
                <a:cubicBezTo>
                  <a:pt x="78" y="50"/>
                  <a:pt x="71" y="57"/>
                  <a:pt x="62" y="57"/>
                </a:cubicBezTo>
                <a:close/>
                <a:moveTo>
                  <a:pt x="51" y="31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17"/>
                  <a:pt x="42" y="17"/>
                  <a:pt x="42" y="17"/>
                </a:cubicBezTo>
                <a:cubicBezTo>
                  <a:pt x="42" y="16"/>
                  <a:pt x="41" y="16"/>
                  <a:pt x="40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2" y="16"/>
                  <a:pt x="31" y="16"/>
                  <a:pt x="31" y="17"/>
                </a:cubicBezTo>
                <a:cubicBezTo>
                  <a:pt x="31" y="31"/>
                  <a:pt x="31" y="31"/>
                  <a:pt x="31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31"/>
                  <a:pt x="21" y="32"/>
                  <a:pt x="21" y="33"/>
                </a:cubicBezTo>
                <a:cubicBezTo>
                  <a:pt x="21" y="33"/>
                  <a:pt x="21" y="33"/>
                  <a:pt x="21" y="3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37" y="48"/>
                  <a:pt x="37" y="48"/>
                  <a:pt x="37" y="48"/>
                </a:cubicBezTo>
                <a:cubicBezTo>
                  <a:pt x="51" y="34"/>
                  <a:pt x="51" y="34"/>
                  <a:pt x="51" y="34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2"/>
                  <a:pt x="51" y="31"/>
                  <a:pt x="51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0" name="Freeform 64"/>
          <p:cNvSpPr>
            <a:spLocks noEditPoints="1"/>
          </p:cNvSpPr>
          <p:nvPr/>
        </p:nvSpPr>
        <p:spPr bwMode="auto">
          <a:xfrm>
            <a:off x="2514601" y="3129756"/>
            <a:ext cx="141288" cy="212725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1" name="Freeform 65"/>
          <p:cNvSpPr>
            <a:spLocks noEditPoints="1"/>
          </p:cNvSpPr>
          <p:nvPr/>
        </p:nvSpPr>
        <p:spPr bwMode="auto">
          <a:xfrm>
            <a:off x="3009901" y="3115469"/>
            <a:ext cx="268288" cy="244475"/>
          </a:xfrm>
          <a:custGeom>
            <a:avLst/>
            <a:gdLst/>
            <a:ahLst/>
            <a:cxnLst>
              <a:cxn ang="0">
                <a:pos x="45" y="41"/>
              </a:cxn>
              <a:cxn ang="0">
                <a:pos x="47" y="50"/>
              </a:cxn>
              <a:cxn ang="0">
                <a:pos x="40" y="56"/>
              </a:cxn>
              <a:cxn ang="0">
                <a:pos x="31" y="60"/>
              </a:cxn>
              <a:cxn ang="0">
                <a:pos x="21" y="60"/>
              </a:cxn>
              <a:cxn ang="0">
                <a:pos x="13" y="56"/>
              </a:cxn>
              <a:cxn ang="0">
                <a:pos x="5" y="50"/>
              </a:cxn>
              <a:cxn ang="0">
                <a:pos x="8" y="41"/>
              </a:cxn>
              <a:cxn ang="0">
                <a:pos x="0" y="32"/>
              </a:cxn>
              <a:cxn ang="0">
                <a:pos x="9" y="26"/>
              </a:cxn>
              <a:cxn ang="0">
                <a:pos x="5" y="20"/>
              </a:cxn>
              <a:cxn ang="0">
                <a:pos x="17" y="18"/>
              </a:cxn>
              <a:cxn ang="0">
                <a:pos x="22" y="10"/>
              </a:cxn>
              <a:cxn ang="0">
                <a:pos x="32" y="17"/>
              </a:cxn>
              <a:cxn ang="0">
                <a:pos x="41" y="14"/>
              </a:cxn>
              <a:cxn ang="0">
                <a:pos x="47" y="22"/>
              </a:cxn>
              <a:cxn ang="0">
                <a:pos x="51" y="30"/>
              </a:cxn>
              <a:cxn ang="0">
                <a:pos x="26" y="25"/>
              </a:cxn>
              <a:cxn ang="0">
                <a:pos x="36" y="35"/>
              </a:cxn>
              <a:cxn ang="0">
                <a:pos x="72" y="19"/>
              </a:cxn>
              <a:cxn ang="0">
                <a:pos x="72" y="27"/>
              </a:cxn>
              <a:cxn ang="0">
                <a:pos x="62" y="25"/>
              </a:cxn>
              <a:cxn ang="0">
                <a:pos x="52" y="27"/>
              </a:cxn>
              <a:cxn ang="0">
                <a:pos x="53" y="19"/>
              </a:cxn>
              <a:cxn ang="0">
                <a:pos x="53" y="11"/>
              </a:cxn>
              <a:cxn ang="0">
                <a:pos x="52" y="3"/>
              </a:cxn>
              <a:cxn ang="0">
                <a:pos x="62" y="4"/>
              </a:cxn>
              <a:cxn ang="0">
                <a:pos x="67" y="0"/>
              </a:cxn>
              <a:cxn ang="0">
                <a:pos x="70" y="9"/>
              </a:cxn>
              <a:cxn ang="0">
                <a:pos x="78" y="18"/>
              </a:cxn>
              <a:cxn ang="0">
                <a:pos x="70" y="62"/>
              </a:cxn>
              <a:cxn ang="0">
                <a:pos x="67" y="71"/>
              </a:cxn>
              <a:cxn ang="0">
                <a:pos x="61" y="66"/>
              </a:cxn>
              <a:cxn ang="0">
                <a:pos x="52" y="68"/>
              </a:cxn>
              <a:cxn ang="0">
                <a:pos x="47" y="59"/>
              </a:cxn>
              <a:cxn ang="0">
                <a:pos x="54" y="50"/>
              </a:cxn>
              <a:cxn ang="0">
                <a:pos x="57" y="41"/>
              </a:cxn>
              <a:cxn ang="0">
                <a:pos x="63" y="46"/>
              </a:cxn>
              <a:cxn ang="0">
                <a:pos x="72" y="44"/>
              </a:cxn>
              <a:cxn ang="0">
                <a:pos x="72" y="52"/>
              </a:cxn>
              <a:cxn ang="0">
                <a:pos x="62" y="10"/>
              </a:cxn>
              <a:cxn ang="0">
                <a:pos x="67" y="15"/>
              </a:cxn>
              <a:cxn ang="0">
                <a:pos x="57" y="56"/>
              </a:cxn>
              <a:cxn ang="0">
                <a:pos x="62" y="51"/>
              </a:cxn>
            </a:cxnLst>
            <a:rect l="0" t="0" r="r" b="b"/>
            <a:pathLst>
              <a:path w="78" h="71">
                <a:moveTo>
                  <a:pt x="52" y="39"/>
                </a:moveTo>
                <a:cubicBezTo>
                  <a:pt x="52" y="40"/>
                  <a:pt x="51" y="40"/>
                  <a:pt x="51" y="40"/>
                </a:cubicBezTo>
                <a:cubicBezTo>
                  <a:pt x="45" y="41"/>
                  <a:pt x="45" y="41"/>
                  <a:pt x="45" y="41"/>
                </a:cubicBezTo>
                <a:cubicBezTo>
                  <a:pt x="44" y="42"/>
                  <a:pt x="44" y="43"/>
                  <a:pt x="43" y="44"/>
                </a:cubicBezTo>
                <a:cubicBezTo>
                  <a:pt x="45" y="46"/>
                  <a:pt x="46" y="47"/>
                  <a:pt x="47" y="49"/>
                </a:cubicBezTo>
                <a:cubicBezTo>
                  <a:pt x="47" y="49"/>
                  <a:pt x="47" y="49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6" y="52"/>
                  <a:pt x="42" y="56"/>
                  <a:pt x="41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5" y="53"/>
                  <a:pt x="35" y="53"/>
                  <a:pt x="35" y="53"/>
                </a:cubicBezTo>
                <a:cubicBezTo>
                  <a:pt x="34" y="53"/>
                  <a:pt x="33" y="53"/>
                  <a:pt x="32" y="54"/>
                </a:cubicBezTo>
                <a:cubicBezTo>
                  <a:pt x="32" y="56"/>
                  <a:pt x="32" y="58"/>
                  <a:pt x="31" y="60"/>
                </a:cubicBezTo>
                <a:cubicBezTo>
                  <a:pt x="31" y="61"/>
                  <a:pt x="30" y="61"/>
                  <a:pt x="30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2" y="61"/>
                  <a:pt x="21" y="61"/>
                  <a:pt x="21" y="60"/>
                </a:cubicBezTo>
                <a:cubicBezTo>
                  <a:pt x="20" y="54"/>
                  <a:pt x="20" y="54"/>
                  <a:pt x="20" y="54"/>
                </a:cubicBezTo>
                <a:cubicBezTo>
                  <a:pt x="19" y="54"/>
                  <a:pt x="18" y="53"/>
                  <a:pt x="17" y="53"/>
                </a:cubicBezTo>
                <a:cubicBezTo>
                  <a:pt x="13" y="56"/>
                  <a:pt x="13" y="56"/>
                  <a:pt x="13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1" y="56"/>
                  <a:pt x="11" y="56"/>
                  <a:pt x="11" y="56"/>
                </a:cubicBezTo>
                <a:cubicBezTo>
                  <a:pt x="10" y="55"/>
                  <a:pt x="5" y="51"/>
                  <a:pt x="5" y="50"/>
                </a:cubicBezTo>
                <a:cubicBezTo>
                  <a:pt x="5" y="49"/>
                  <a:pt x="5" y="49"/>
                  <a:pt x="5" y="49"/>
                </a:cubicBezTo>
                <a:cubicBezTo>
                  <a:pt x="7" y="47"/>
                  <a:pt x="8" y="46"/>
                  <a:pt x="9" y="44"/>
                </a:cubicBezTo>
                <a:cubicBezTo>
                  <a:pt x="8" y="43"/>
                  <a:pt x="8" y="42"/>
                  <a:pt x="8" y="41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40"/>
                  <a:pt x="0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1" y="30"/>
                  <a:pt x="1" y="30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8"/>
                  <a:pt x="8" y="27"/>
                  <a:pt x="9" y="26"/>
                </a:cubicBezTo>
                <a:cubicBezTo>
                  <a:pt x="8" y="25"/>
                  <a:pt x="7" y="23"/>
                  <a:pt x="5" y="22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6" y="19"/>
                  <a:pt x="11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7" y="18"/>
                  <a:pt x="17" y="18"/>
                  <a:pt x="17" y="18"/>
                </a:cubicBezTo>
                <a:cubicBezTo>
                  <a:pt x="18" y="18"/>
                  <a:pt x="19" y="17"/>
                  <a:pt x="20" y="17"/>
                </a:cubicBezTo>
                <a:cubicBezTo>
                  <a:pt x="21" y="15"/>
                  <a:pt x="21" y="13"/>
                  <a:pt x="21" y="11"/>
                </a:cubicBezTo>
                <a:cubicBezTo>
                  <a:pt x="21" y="10"/>
                  <a:pt x="22" y="10"/>
                  <a:pt x="22" y="10"/>
                </a:cubicBezTo>
                <a:cubicBezTo>
                  <a:pt x="30" y="10"/>
                  <a:pt x="30" y="10"/>
                  <a:pt x="30" y="10"/>
                </a:cubicBezTo>
                <a:cubicBezTo>
                  <a:pt x="30" y="10"/>
                  <a:pt x="31" y="10"/>
                  <a:pt x="31" y="11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4" y="18"/>
                  <a:pt x="35" y="18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7" y="20"/>
                  <a:pt x="47" y="21"/>
                </a:cubicBezTo>
                <a:cubicBezTo>
                  <a:pt x="47" y="21"/>
                  <a:pt x="47" y="21"/>
                  <a:pt x="47" y="22"/>
                </a:cubicBezTo>
                <a:cubicBezTo>
                  <a:pt x="46" y="23"/>
                  <a:pt x="45" y="25"/>
                  <a:pt x="43" y="26"/>
                </a:cubicBezTo>
                <a:cubicBezTo>
                  <a:pt x="44" y="27"/>
                  <a:pt x="44" y="28"/>
                  <a:pt x="45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1" y="31"/>
                  <a:pt x="52" y="31"/>
                  <a:pt x="52" y="32"/>
                </a:cubicBezTo>
                <a:lnTo>
                  <a:pt x="52" y="39"/>
                </a:lnTo>
                <a:close/>
                <a:moveTo>
                  <a:pt x="26" y="25"/>
                </a:moveTo>
                <a:cubicBezTo>
                  <a:pt x="21" y="25"/>
                  <a:pt x="16" y="30"/>
                  <a:pt x="16" y="35"/>
                </a:cubicBezTo>
                <a:cubicBezTo>
                  <a:pt x="16" y="41"/>
                  <a:pt x="21" y="46"/>
                  <a:pt x="26" y="46"/>
                </a:cubicBezTo>
                <a:cubicBezTo>
                  <a:pt x="32" y="46"/>
                  <a:pt x="36" y="41"/>
                  <a:pt x="36" y="35"/>
                </a:cubicBezTo>
                <a:cubicBezTo>
                  <a:pt x="36" y="30"/>
                  <a:pt x="32" y="25"/>
                  <a:pt x="26" y="25"/>
                </a:cubicBezTo>
                <a:close/>
                <a:moveTo>
                  <a:pt x="78" y="18"/>
                </a:moveTo>
                <a:cubicBezTo>
                  <a:pt x="78" y="18"/>
                  <a:pt x="72" y="19"/>
                  <a:pt x="72" y="19"/>
                </a:cubicBezTo>
                <a:cubicBezTo>
                  <a:pt x="71" y="20"/>
                  <a:pt x="71" y="20"/>
                  <a:pt x="70" y="21"/>
                </a:cubicBezTo>
                <a:cubicBezTo>
                  <a:pt x="71" y="22"/>
                  <a:pt x="72" y="26"/>
                  <a:pt x="72" y="26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7"/>
                  <a:pt x="68" y="30"/>
                  <a:pt x="67" y="30"/>
                </a:cubicBezTo>
                <a:cubicBezTo>
                  <a:pt x="67" y="30"/>
                  <a:pt x="64" y="26"/>
                  <a:pt x="63" y="25"/>
                </a:cubicBezTo>
                <a:cubicBezTo>
                  <a:pt x="63" y="25"/>
                  <a:pt x="63" y="25"/>
                  <a:pt x="62" y="25"/>
                </a:cubicBezTo>
                <a:cubicBezTo>
                  <a:pt x="62" y="25"/>
                  <a:pt x="61" y="25"/>
                  <a:pt x="61" y="25"/>
                </a:cubicBezTo>
                <a:cubicBezTo>
                  <a:pt x="61" y="26"/>
                  <a:pt x="58" y="30"/>
                  <a:pt x="57" y="30"/>
                </a:cubicBezTo>
                <a:cubicBezTo>
                  <a:pt x="57" y="30"/>
                  <a:pt x="53" y="27"/>
                  <a:pt x="52" y="27"/>
                </a:cubicBezTo>
                <a:cubicBezTo>
                  <a:pt x="52" y="27"/>
                  <a:pt x="52" y="27"/>
                  <a:pt x="52" y="26"/>
                </a:cubicBezTo>
                <a:cubicBezTo>
                  <a:pt x="52" y="26"/>
                  <a:pt x="54" y="22"/>
                  <a:pt x="54" y="21"/>
                </a:cubicBezTo>
                <a:cubicBezTo>
                  <a:pt x="53" y="20"/>
                  <a:pt x="53" y="20"/>
                  <a:pt x="53" y="19"/>
                </a:cubicBezTo>
                <a:cubicBezTo>
                  <a:pt x="52" y="19"/>
                  <a:pt x="47" y="18"/>
                  <a:pt x="47" y="18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1"/>
                  <a:pt x="52" y="11"/>
                  <a:pt x="53" y="11"/>
                </a:cubicBezTo>
                <a:cubicBezTo>
                  <a:pt x="53" y="10"/>
                  <a:pt x="53" y="9"/>
                  <a:pt x="54" y="9"/>
                </a:cubicBezTo>
                <a:cubicBezTo>
                  <a:pt x="54" y="8"/>
                  <a:pt x="52" y="4"/>
                  <a:pt x="52" y="3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7" y="0"/>
                  <a:pt x="57" y="0"/>
                </a:cubicBezTo>
                <a:cubicBezTo>
                  <a:pt x="58" y="0"/>
                  <a:pt x="61" y="4"/>
                  <a:pt x="61" y="5"/>
                </a:cubicBezTo>
                <a:cubicBezTo>
                  <a:pt x="61" y="4"/>
                  <a:pt x="62" y="4"/>
                  <a:pt x="62" y="4"/>
                </a:cubicBezTo>
                <a:cubicBezTo>
                  <a:pt x="63" y="4"/>
                  <a:pt x="63" y="4"/>
                  <a:pt x="63" y="5"/>
                </a:cubicBezTo>
                <a:cubicBezTo>
                  <a:pt x="64" y="3"/>
                  <a:pt x="66" y="1"/>
                  <a:pt x="67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72" y="2"/>
                  <a:pt x="72" y="3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8"/>
                  <a:pt x="70" y="9"/>
                </a:cubicBezTo>
                <a:cubicBezTo>
                  <a:pt x="71" y="9"/>
                  <a:pt x="71" y="10"/>
                  <a:pt x="72" y="11"/>
                </a:cubicBezTo>
                <a:cubicBezTo>
                  <a:pt x="72" y="11"/>
                  <a:pt x="78" y="11"/>
                  <a:pt x="78" y="12"/>
                </a:cubicBezTo>
                <a:lnTo>
                  <a:pt x="78" y="18"/>
                </a:lnTo>
                <a:close/>
                <a:moveTo>
                  <a:pt x="78" y="59"/>
                </a:moveTo>
                <a:cubicBezTo>
                  <a:pt x="78" y="59"/>
                  <a:pt x="72" y="60"/>
                  <a:pt x="72" y="60"/>
                </a:cubicBezTo>
                <a:cubicBezTo>
                  <a:pt x="71" y="61"/>
                  <a:pt x="71" y="61"/>
                  <a:pt x="70" y="62"/>
                </a:cubicBezTo>
                <a:cubicBezTo>
                  <a:pt x="71" y="63"/>
                  <a:pt x="72" y="67"/>
                  <a:pt x="72" y="68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68"/>
                  <a:pt x="68" y="71"/>
                  <a:pt x="67" y="71"/>
                </a:cubicBezTo>
                <a:cubicBezTo>
                  <a:pt x="67" y="71"/>
                  <a:pt x="64" y="67"/>
                  <a:pt x="63" y="66"/>
                </a:cubicBezTo>
                <a:cubicBezTo>
                  <a:pt x="63" y="66"/>
                  <a:pt x="63" y="66"/>
                  <a:pt x="62" y="66"/>
                </a:cubicBezTo>
                <a:cubicBezTo>
                  <a:pt x="62" y="66"/>
                  <a:pt x="61" y="66"/>
                  <a:pt x="61" y="66"/>
                </a:cubicBezTo>
                <a:cubicBezTo>
                  <a:pt x="61" y="67"/>
                  <a:pt x="58" y="71"/>
                  <a:pt x="57" y="71"/>
                </a:cubicBezTo>
                <a:cubicBezTo>
                  <a:pt x="57" y="71"/>
                  <a:pt x="53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7"/>
                  <a:pt x="54" y="63"/>
                  <a:pt x="54" y="62"/>
                </a:cubicBezTo>
                <a:cubicBezTo>
                  <a:pt x="53" y="61"/>
                  <a:pt x="53" y="61"/>
                  <a:pt x="53" y="60"/>
                </a:cubicBezTo>
                <a:cubicBezTo>
                  <a:pt x="52" y="60"/>
                  <a:pt x="47" y="59"/>
                  <a:pt x="47" y="59"/>
                </a:cubicBezTo>
                <a:cubicBezTo>
                  <a:pt x="47" y="53"/>
                  <a:pt x="47" y="53"/>
                  <a:pt x="47" y="53"/>
                </a:cubicBezTo>
                <a:cubicBezTo>
                  <a:pt x="47" y="52"/>
                  <a:pt x="52" y="52"/>
                  <a:pt x="53" y="52"/>
                </a:cubicBezTo>
                <a:cubicBezTo>
                  <a:pt x="53" y="51"/>
                  <a:pt x="53" y="50"/>
                  <a:pt x="54" y="50"/>
                </a:cubicBezTo>
                <a:cubicBezTo>
                  <a:pt x="54" y="49"/>
                  <a:pt x="52" y="45"/>
                  <a:pt x="52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3" y="44"/>
                  <a:pt x="57" y="41"/>
                  <a:pt x="57" y="41"/>
                </a:cubicBezTo>
                <a:cubicBezTo>
                  <a:pt x="58" y="41"/>
                  <a:pt x="61" y="45"/>
                  <a:pt x="61" y="46"/>
                </a:cubicBezTo>
                <a:cubicBezTo>
                  <a:pt x="61" y="46"/>
                  <a:pt x="62" y="46"/>
                  <a:pt x="62" y="46"/>
                </a:cubicBezTo>
                <a:cubicBezTo>
                  <a:pt x="63" y="46"/>
                  <a:pt x="63" y="46"/>
                  <a:pt x="63" y="46"/>
                </a:cubicBezTo>
                <a:cubicBezTo>
                  <a:pt x="64" y="44"/>
                  <a:pt x="66" y="43"/>
                  <a:pt x="67" y="41"/>
                </a:cubicBezTo>
                <a:cubicBezTo>
                  <a:pt x="67" y="41"/>
                  <a:pt x="67" y="41"/>
                  <a:pt x="67" y="41"/>
                </a:cubicBezTo>
                <a:cubicBezTo>
                  <a:pt x="68" y="41"/>
                  <a:pt x="72" y="44"/>
                  <a:pt x="72" y="44"/>
                </a:cubicBezTo>
                <a:cubicBezTo>
                  <a:pt x="72" y="44"/>
                  <a:pt x="72" y="44"/>
                  <a:pt x="72" y="44"/>
                </a:cubicBezTo>
                <a:cubicBezTo>
                  <a:pt x="72" y="45"/>
                  <a:pt x="71" y="49"/>
                  <a:pt x="70" y="50"/>
                </a:cubicBezTo>
                <a:cubicBezTo>
                  <a:pt x="71" y="50"/>
                  <a:pt x="71" y="51"/>
                  <a:pt x="72" y="52"/>
                </a:cubicBezTo>
                <a:cubicBezTo>
                  <a:pt x="72" y="52"/>
                  <a:pt x="78" y="52"/>
                  <a:pt x="78" y="53"/>
                </a:cubicBezTo>
                <a:lnTo>
                  <a:pt x="78" y="59"/>
                </a:lnTo>
                <a:close/>
                <a:moveTo>
                  <a:pt x="62" y="10"/>
                </a:moveTo>
                <a:cubicBezTo>
                  <a:pt x="59" y="10"/>
                  <a:pt x="57" y="12"/>
                  <a:pt x="57" y="15"/>
                </a:cubicBezTo>
                <a:cubicBezTo>
                  <a:pt x="57" y="18"/>
                  <a:pt x="59" y="20"/>
                  <a:pt x="62" y="20"/>
                </a:cubicBezTo>
                <a:cubicBezTo>
                  <a:pt x="65" y="20"/>
                  <a:pt x="67" y="18"/>
                  <a:pt x="67" y="15"/>
                </a:cubicBezTo>
                <a:cubicBezTo>
                  <a:pt x="67" y="12"/>
                  <a:pt x="65" y="10"/>
                  <a:pt x="62" y="10"/>
                </a:cubicBezTo>
                <a:close/>
                <a:moveTo>
                  <a:pt x="62" y="51"/>
                </a:moveTo>
                <a:cubicBezTo>
                  <a:pt x="59" y="51"/>
                  <a:pt x="57" y="53"/>
                  <a:pt x="57" y="56"/>
                </a:cubicBezTo>
                <a:cubicBezTo>
                  <a:pt x="57" y="59"/>
                  <a:pt x="59" y="61"/>
                  <a:pt x="62" y="61"/>
                </a:cubicBezTo>
                <a:cubicBezTo>
                  <a:pt x="65" y="61"/>
                  <a:pt x="67" y="59"/>
                  <a:pt x="67" y="56"/>
                </a:cubicBezTo>
                <a:cubicBezTo>
                  <a:pt x="67" y="53"/>
                  <a:pt x="65" y="51"/>
                  <a:pt x="62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2" name="Freeform 66"/>
          <p:cNvSpPr>
            <a:spLocks noEditPoints="1"/>
          </p:cNvSpPr>
          <p:nvPr/>
        </p:nvSpPr>
        <p:spPr bwMode="auto">
          <a:xfrm>
            <a:off x="3505201" y="3150394"/>
            <a:ext cx="247650" cy="192088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3" name="Freeform 67"/>
          <p:cNvSpPr>
            <a:spLocks noEditPoints="1"/>
          </p:cNvSpPr>
          <p:nvPr/>
        </p:nvSpPr>
        <p:spPr bwMode="auto">
          <a:xfrm>
            <a:off x="4000501" y="3112294"/>
            <a:ext cx="246063" cy="247650"/>
          </a:xfrm>
          <a:custGeom>
            <a:avLst/>
            <a:gdLst/>
            <a:ahLst/>
            <a:cxnLst>
              <a:cxn ang="0">
                <a:pos x="72" y="20"/>
              </a:cxn>
              <a:cxn ang="0">
                <a:pos x="72" y="68"/>
              </a:cxn>
              <a:cxn ang="0">
                <a:pos x="69" y="72"/>
              </a:cxn>
              <a:cxn ang="0">
                <a:pos x="30" y="72"/>
              </a:cxn>
              <a:cxn ang="0">
                <a:pos x="26" y="68"/>
              </a:cxn>
              <a:cxn ang="0">
                <a:pos x="26" y="57"/>
              </a:cxn>
              <a:cxn ang="0">
                <a:pos x="4" y="57"/>
              </a:cxn>
              <a:cxn ang="0">
                <a:pos x="0" y="53"/>
              </a:cxn>
              <a:cxn ang="0">
                <a:pos x="0" y="26"/>
              </a:cxn>
              <a:cxn ang="0">
                <a:pos x="3" y="19"/>
              </a:cxn>
              <a:cxn ang="0">
                <a:pos x="20" y="3"/>
              </a:cxn>
              <a:cxn ang="0">
                <a:pos x="26" y="0"/>
              </a:cxn>
              <a:cxn ang="0">
                <a:pos x="43" y="0"/>
              </a:cxn>
              <a:cxn ang="0">
                <a:pos x="47" y="4"/>
              </a:cxn>
              <a:cxn ang="0">
                <a:pos x="47" y="17"/>
              </a:cxn>
              <a:cxn ang="0">
                <a:pos x="52" y="16"/>
              </a:cxn>
              <a:cxn ang="0">
                <a:pos x="69" y="16"/>
              </a:cxn>
              <a:cxn ang="0">
                <a:pos x="72" y="20"/>
              </a:cxn>
              <a:cxn ang="0">
                <a:pos x="42" y="22"/>
              </a:cxn>
              <a:cxn ang="0">
                <a:pos x="42" y="5"/>
              </a:cxn>
              <a:cxn ang="0">
                <a:pos x="26" y="5"/>
              </a:cxn>
              <a:cxn ang="0">
                <a:pos x="26" y="22"/>
              </a:cxn>
              <a:cxn ang="0">
                <a:pos x="22" y="26"/>
              </a:cxn>
              <a:cxn ang="0">
                <a:pos x="6" y="26"/>
              </a:cxn>
              <a:cxn ang="0">
                <a:pos x="6" y="52"/>
              </a:cxn>
              <a:cxn ang="0">
                <a:pos x="26" y="52"/>
              </a:cxn>
              <a:cxn ang="0">
                <a:pos x="26" y="41"/>
              </a:cxn>
              <a:cxn ang="0">
                <a:pos x="29" y="35"/>
              </a:cxn>
              <a:cxn ang="0">
                <a:pos x="42" y="22"/>
              </a:cxn>
              <a:cxn ang="0">
                <a:pos x="9" y="21"/>
              </a:cxn>
              <a:cxn ang="0">
                <a:pos x="21" y="21"/>
              </a:cxn>
              <a:cxn ang="0">
                <a:pos x="21" y="9"/>
              </a:cxn>
              <a:cxn ang="0">
                <a:pos x="9" y="21"/>
              </a:cxn>
              <a:cxn ang="0">
                <a:pos x="67" y="21"/>
              </a:cxn>
              <a:cxn ang="0">
                <a:pos x="52" y="21"/>
              </a:cxn>
              <a:cxn ang="0">
                <a:pos x="52" y="38"/>
              </a:cxn>
              <a:cxn ang="0">
                <a:pos x="48" y="41"/>
              </a:cxn>
              <a:cxn ang="0">
                <a:pos x="31" y="41"/>
              </a:cxn>
              <a:cxn ang="0">
                <a:pos x="31" y="67"/>
              </a:cxn>
              <a:cxn ang="0">
                <a:pos x="67" y="67"/>
              </a:cxn>
              <a:cxn ang="0">
                <a:pos x="67" y="21"/>
              </a:cxn>
              <a:cxn ang="0">
                <a:pos x="35" y="36"/>
              </a:cxn>
              <a:cxn ang="0">
                <a:pos x="47" y="36"/>
              </a:cxn>
              <a:cxn ang="0">
                <a:pos x="47" y="24"/>
              </a:cxn>
              <a:cxn ang="0">
                <a:pos x="35" y="36"/>
              </a:cxn>
            </a:cxnLst>
            <a:rect l="0" t="0" r="r" b="b"/>
            <a:pathLst>
              <a:path w="72" h="72">
                <a:moveTo>
                  <a:pt x="72" y="20"/>
                </a:moveTo>
                <a:cubicBezTo>
                  <a:pt x="72" y="68"/>
                  <a:pt x="72" y="68"/>
                  <a:pt x="72" y="68"/>
                </a:cubicBezTo>
                <a:cubicBezTo>
                  <a:pt x="72" y="71"/>
                  <a:pt x="71" y="72"/>
                  <a:pt x="69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28" y="72"/>
                  <a:pt x="26" y="71"/>
                  <a:pt x="26" y="68"/>
                </a:cubicBezTo>
                <a:cubicBezTo>
                  <a:pt x="26" y="57"/>
                  <a:pt x="26" y="57"/>
                  <a:pt x="26" y="57"/>
                </a:cubicBezTo>
                <a:cubicBezTo>
                  <a:pt x="4" y="57"/>
                  <a:pt x="4" y="57"/>
                  <a:pt x="4" y="57"/>
                </a:cubicBezTo>
                <a:cubicBezTo>
                  <a:pt x="2" y="57"/>
                  <a:pt x="0" y="55"/>
                  <a:pt x="0" y="5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4"/>
                  <a:pt x="2" y="21"/>
                  <a:pt x="3" y="19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2"/>
                  <a:pt x="24" y="0"/>
                  <a:pt x="2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5" y="0"/>
                  <a:pt x="47" y="2"/>
                  <a:pt x="47" y="4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6"/>
                  <a:pt x="50" y="16"/>
                  <a:pt x="52" y="16"/>
                </a:cubicBezTo>
                <a:cubicBezTo>
                  <a:pt x="69" y="16"/>
                  <a:pt x="69" y="16"/>
                  <a:pt x="69" y="16"/>
                </a:cubicBezTo>
                <a:cubicBezTo>
                  <a:pt x="71" y="16"/>
                  <a:pt x="72" y="17"/>
                  <a:pt x="72" y="20"/>
                </a:cubicBezTo>
                <a:close/>
                <a:moveTo>
                  <a:pt x="42" y="22"/>
                </a:moveTo>
                <a:cubicBezTo>
                  <a:pt x="42" y="5"/>
                  <a:pt x="42" y="5"/>
                  <a:pt x="42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4" y="26"/>
                  <a:pt x="22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52"/>
                  <a:pt x="6" y="52"/>
                  <a:pt x="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39"/>
                  <a:pt x="27" y="36"/>
                  <a:pt x="29" y="35"/>
                </a:cubicBezTo>
                <a:lnTo>
                  <a:pt x="42" y="22"/>
                </a:lnTo>
                <a:close/>
                <a:moveTo>
                  <a:pt x="9" y="21"/>
                </a:moveTo>
                <a:cubicBezTo>
                  <a:pt x="21" y="21"/>
                  <a:pt x="21" y="21"/>
                  <a:pt x="21" y="21"/>
                </a:cubicBezTo>
                <a:cubicBezTo>
                  <a:pt x="21" y="9"/>
                  <a:pt x="21" y="9"/>
                  <a:pt x="21" y="9"/>
                </a:cubicBezTo>
                <a:lnTo>
                  <a:pt x="9" y="21"/>
                </a:lnTo>
                <a:close/>
                <a:moveTo>
                  <a:pt x="67" y="21"/>
                </a:moveTo>
                <a:cubicBezTo>
                  <a:pt x="52" y="21"/>
                  <a:pt x="52" y="21"/>
                  <a:pt x="52" y="21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40"/>
                  <a:pt x="50" y="41"/>
                  <a:pt x="48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67"/>
                  <a:pt x="31" y="67"/>
                  <a:pt x="31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21"/>
                </a:lnTo>
                <a:close/>
                <a:moveTo>
                  <a:pt x="35" y="36"/>
                </a:moveTo>
                <a:cubicBezTo>
                  <a:pt x="47" y="36"/>
                  <a:pt x="47" y="36"/>
                  <a:pt x="47" y="36"/>
                </a:cubicBezTo>
                <a:cubicBezTo>
                  <a:pt x="47" y="24"/>
                  <a:pt x="47" y="24"/>
                  <a:pt x="47" y="24"/>
                </a:cubicBezTo>
                <a:lnTo>
                  <a:pt x="35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4" name="Freeform 68"/>
          <p:cNvSpPr>
            <a:spLocks noEditPoints="1"/>
          </p:cNvSpPr>
          <p:nvPr/>
        </p:nvSpPr>
        <p:spPr bwMode="auto">
          <a:xfrm>
            <a:off x="4494213" y="3129756"/>
            <a:ext cx="212725" cy="212725"/>
          </a:xfrm>
          <a:custGeom>
            <a:avLst/>
            <a:gdLst/>
            <a:ahLst/>
            <a:cxnLst>
              <a:cxn ang="0">
                <a:pos x="62" y="34"/>
              </a:cxn>
              <a:cxn ang="0">
                <a:pos x="60" y="36"/>
              </a:cxn>
              <a:cxn ang="0">
                <a:pos x="54" y="36"/>
              </a:cxn>
              <a:cxn ang="0">
                <a:pos x="36" y="54"/>
              </a:cxn>
              <a:cxn ang="0">
                <a:pos x="36" y="60"/>
              </a:cxn>
              <a:cxn ang="0">
                <a:pos x="34" y="62"/>
              </a:cxn>
              <a:cxn ang="0">
                <a:pos x="29" y="62"/>
              </a:cxn>
              <a:cxn ang="0">
                <a:pos x="26" y="60"/>
              </a:cxn>
              <a:cxn ang="0">
                <a:pos x="26" y="54"/>
              </a:cxn>
              <a:cxn ang="0">
                <a:pos x="9" y="36"/>
              </a:cxn>
              <a:cxn ang="0">
                <a:pos x="3" y="36"/>
              </a:cxn>
              <a:cxn ang="0">
                <a:pos x="0" y="34"/>
              </a:cxn>
              <a:cxn ang="0">
                <a:pos x="0" y="29"/>
              </a:cxn>
              <a:cxn ang="0">
                <a:pos x="3" y="26"/>
              </a:cxn>
              <a:cxn ang="0">
                <a:pos x="9" y="26"/>
              </a:cxn>
              <a:cxn ang="0">
                <a:pos x="26" y="9"/>
              </a:cxn>
              <a:cxn ang="0">
                <a:pos x="26" y="3"/>
              </a:cxn>
              <a:cxn ang="0">
                <a:pos x="29" y="0"/>
              </a:cxn>
              <a:cxn ang="0">
                <a:pos x="34" y="0"/>
              </a:cxn>
              <a:cxn ang="0">
                <a:pos x="36" y="3"/>
              </a:cxn>
              <a:cxn ang="0">
                <a:pos x="36" y="9"/>
              </a:cxn>
              <a:cxn ang="0">
                <a:pos x="54" y="26"/>
              </a:cxn>
              <a:cxn ang="0">
                <a:pos x="60" y="26"/>
              </a:cxn>
              <a:cxn ang="0">
                <a:pos x="62" y="29"/>
              </a:cxn>
              <a:cxn ang="0">
                <a:pos x="62" y="34"/>
              </a:cxn>
              <a:cxn ang="0">
                <a:pos x="44" y="36"/>
              </a:cxn>
              <a:cxn ang="0">
                <a:pos x="42" y="34"/>
              </a:cxn>
              <a:cxn ang="0">
                <a:pos x="42" y="29"/>
              </a:cxn>
              <a:cxn ang="0">
                <a:pos x="44" y="26"/>
              </a:cxn>
              <a:cxn ang="0">
                <a:pos x="49" y="26"/>
              </a:cxn>
              <a:cxn ang="0">
                <a:pos x="36" y="14"/>
              </a:cxn>
              <a:cxn ang="0">
                <a:pos x="36" y="18"/>
              </a:cxn>
              <a:cxn ang="0">
                <a:pos x="34" y="21"/>
              </a:cxn>
              <a:cxn ang="0">
                <a:pos x="29" y="21"/>
              </a:cxn>
              <a:cxn ang="0">
                <a:pos x="26" y="18"/>
              </a:cxn>
              <a:cxn ang="0">
                <a:pos x="26" y="14"/>
              </a:cxn>
              <a:cxn ang="0">
                <a:pos x="14" y="26"/>
              </a:cxn>
              <a:cxn ang="0">
                <a:pos x="18" y="26"/>
              </a:cxn>
              <a:cxn ang="0">
                <a:pos x="21" y="29"/>
              </a:cxn>
              <a:cxn ang="0">
                <a:pos x="21" y="34"/>
              </a:cxn>
              <a:cxn ang="0">
                <a:pos x="18" y="36"/>
              </a:cxn>
              <a:cxn ang="0">
                <a:pos x="14" y="36"/>
              </a:cxn>
              <a:cxn ang="0">
                <a:pos x="26" y="49"/>
              </a:cxn>
              <a:cxn ang="0">
                <a:pos x="26" y="44"/>
              </a:cxn>
              <a:cxn ang="0">
                <a:pos x="29" y="42"/>
              </a:cxn>
              <a:cxn ang="0">
                <a:pos x="34" y="42"/>
              </a:cxn>
              <a:cxn ang="0">
                <a:pos x="36" y="44"/>
              </a:cxn>
              <a:cxn ang="0">
                <a:pos x="36" y="49"/>
              </a:cxn>
              <a:cxn ang="0">
                <a:pos x="49" y="36"/>
              </a:cxn>
              <a:cxn ang="0">
                <a:pos x="44" y="36"/>
              </a:cxn>
            </a:cxnLst>
            <a:rect l="0" t="0" r="r" b="b"/>
            <a:pathLst>
              <a:path w="62" h="62">
                <a:moveTo>
                  <a:pt x="62" y="34"/>
                </a:moveTo>
                <a:cubicBezTo>
                  <a:pt x="62" y="35"/>
                  <a:pt x="61" y="36"/>
                  <a:pt x="60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2" y="45"/>
                  <a:pt x="45" y="52"/>
                  <a:pt x="36" y="54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1"/>
                  <a:pt x="35" y="62"/>
                  <a:pt x="34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7" y="62"/>
                  <a:pt x="26" y="61"/>
                  <a:pt x="26" y="60"/>
                </a:cubicBezTo>
                <a:cubicBezTo>
                  <a:pt x="26" y="54"/>
                  <a:pt x="26" y="54"/>
                  <a:pt x="26" y="54"/>
                </a:cubicBezTo>
                <a:cubicBezTo>
                  <a:pt x="18" y="52"/>
                  <a:pt x="11" y="45"/>
                  <a:pt x="9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6"/>
                  <a:pt x="0" y="35"/>
                  <a:pt x="0" y="3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2" y="26"/>
                  <a:pt x="3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1" y="18"/>
                  <a:pt x="18" y="11"/>
                  <a:pt x="26" y="9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2"/>
                  <a:pt x="27" y="0"/>
                  <a:pt x="29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2"/>
                  <a:pt x="36" y="3"/>
                </a:cubicBezTo>
                <a:cubicBezTo>
                  <a:pt x="36" y="9"/>
                  <a:pt x="36" y="9"/>
                  <a:pt x="36" y="9"/>
                </a:cubicBezTo>
                <a:cubicBezTo>
                  <a:pt x="45" y="11"/>
                  <a:pt x="52" y="18"/>
                  <a:pt x="54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2" y="27"/>
                  <a:pt x="62" y="29"/>
                </a:cubicBezTo>
                <a:lnTo>
                  <a:pt x="62" y="34"/>
                </a:lnTo>
                <a:close/>
                <a:moveTo>
                  <a:pt x="44" y="36"/>
                </a:moveTo>
                <a:cubicBezTo>
                  <a:pt x="43" y="36"/>
                  <a:pt x="42" y="35"/>
                  <a:pt x="42" y="34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7"/>
                  <a:pt x="43" y="26"/>
                  <a:pt x="44" y="26"/>
                </a:cubicBezTo>
                <a:cubicBezTo>
                  <a:pt x="49" y="26"/>
                  <a:pt x="49" y="26"/>
                  <a:pt x="49" y="26"/>
                </a:cubicBezTo>
                <a:cubicBezTo>
                  <a:pt x="47" y="20"/>
                  <a:pt x="42" y="16"/>
                  <a:pt x="36" y="14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20"/>
                  <a:pt x="35" y="21"/>
                  <a:pt x="34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7" y="21"/>
                  <a:pt x="26" y="20"/>
                  <a:pt x="26" y="18"/>
                </a:cubicBezTo>
                <a:cubicBezTo>
                  <a:pt x="26" y="14"/>
                  <a:pt x="26" y="14"/>
                  <a:pt x="26" y="14"/>
                </a:cubicBezTo>
                <a:cubicBezTo>
                  <a:pt x="20" y="16"/>
                  <a:pt x="16" y="20"/>
                  <a:pt x="14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20" y="26"/>
                  <a:pt x="21" y="27"/>
                  <a:pt x="21" y="29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5"/>
                  <a:pt x="20" y="36"/>
                  <a:pt x="18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6" y="42"/>
                  <a:pt x="20" y="47"/>
                  <a:pt x="26" y="49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3"/>
                  <a:pt x="27" y="42"/>
                  <a:pt x="29" y="42"/>
                </a:cubicBezTo>
                <a:cubicBezTo>
                  <a:pt x="34" y="42"/>
                  <a:pt x="34" y="42"/>
                  <a:pt x="34" y="42"/>
                </a:cubicBezTo>
                <a:cubicBezTo>
                  <a:pt x="35" y="42"/>
                  <a:pt x="36" y="43"/>
                  <a:pt x="36" y="44"/>
                </a:cubicBezTo>
                <a:cubicBezTo>
                  <a:pt x="36" y="49"/>
                  <a:pt x="36" y="49"/>
                  <a:pt x="36" y="49"/>
                </a:cubicBezTo>
                <a:cubicBezTo>
                  <a:pt x="42" y="47"/>
                  <a:pt x="47" y="42"/>
                  <a:pt x="49" y="36"/>
                </a:cubicBezTo>
                <a:lnTo>
                  <a:pt x="44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5" name="Freeform 69"/>
          <p:cNvSpPr>
            <a:spLocks noEditPoints="1"/>
          </p:cNvSpPr>
          <p:nvPr/>
        </p:nvSpPr>
        <p:spPr bwMode="auto">
          <a:xfrm>
            <a:off x="4989513" y="3150394"/>
            <a:ext cx="250825" cy="192088"/>
          </a:xfrm>
          <a:custGeom>
            <a:avLst/>
            <a:gdLst/>
            <a:ahLst/>
            <a:cxnLst>
              <a:cxn ang="0">
                <a:pos x="72" y="46"/>
              </a:cxn>
              <a:cxn ang="0">
                <a:pos x="66" y="51"/>
              </a:cxn>
              <a:cxn ang="0">
                <a:pos x="63" y="51"/>
              </a:cxn>
              <a:cxn ang="0">
                <a:pos x="31" y="38"/>
              </a:cxn>
              <a:cxn ang="0">
                <a:pos x="31" y="42"/>
              </a:cxn>
              <a:cxn ang="0">
                <a:pos x="13" y="56"/>
              </a:cxn>
              <a:cxn ang="0">
                <a:pos x="1" y="45"/>
              </a:cxn>
              <a:cxn ang="0">
                <a:pos x="19" y="30"/>
              </a:cxn>
              <a:cxn ang="0">
                <a:pos x="26" y="31"/>
              </a:cxn>
              <a:cxn ang="0">
                <a:pos x="26" y="25"/>
              </a:cxn>
              <a:cxn ang="0">
                <a:pos x="19" y="25"/>
              </a:cxn>
              <a:cxn ang="0">
                <a:pos x="1" y="11"/>
              </a:cxn>
              <a:cxn ang="0">
                <a:pos x="13" y="0"/>
              </a:cxn>
              <a:cxn ang="0">
                <a:pos x="31" y="14"/>
              </a:cxn>
              <a:cxn ang="0">
                <a:pos x="31" y="18"/>
              </a:cxn>
              <a:cxn ang="0">
                <a:pos x="63" y="5"/>
              </a:cxn>
              <a:cxn ang="0">
                <a:pos x="66" y="5"/>
              </a:cxn>
              <a:cxn ang="0">
                <a:pos x="72" y="10"/>
              </a:cxn>
              <a:cxn ang="0">
                <a:pos x="51" y="28"/>
              </a:cxn>
              <a:cxn ang="0">
                <a:pos x="24" y="38"/>
              </a:cxn>
              <a:cxn ang="0">
                <a:pos x="11" y="39"/>
              </a:cxn>
              <a:cxn ang="0">
                <a:pos x="13" y="50"/>
              </a:cxn>
              <a:cxn ang="0">
                <a:pos x="24" y="38"/>
              </a:cxn>
              <a:cxn ang="0">
                <a:pos x="13" y="6"/>
              </a:cxn>
              <a:cxn ang="0">
                <a:pos x="11" y="17"/>
              </a:cxn>
              <a:cxn ang="0">
                <a:pos x="24" y="17"/>
              </a:cxn>
              <a:cxn ang="0">
                <a:pos x="40" y="33"/>
              </a:cxn>
              <a:cxn ang="0">
                <a:pos x="65" y="7"/>
              </a:cxn>
              <a:cxn ang="0">
                <a:pos x="34" y="29"/>
              </a:cxn>
              <a:cxn ang="0">
                <a:pos x="28" y="33"/>
              </a:cxn>
              <a:cxn ang="0">
                <a:pos x="29" y="35"/>
              </a:cxn>
              <a:cxn ang="0">
                <a:pos x="36" y="32"/>
              </a:cxn>
              <a:cxn ang="0">
                <a:pos x="31" y="25"/>
              </a:cxn>
              <a:cxn ang="0">
                <a:pos x="33" y="22"/>
              </a:cxn>
              <a:cxn ang="0">
                <a:pos x="30" y="20"/>
              </a:cxn>
              <a:cxn ang="0">
                <a:pos x="28" y="22"/>
              </a:cxn>
              <a:cxn ang="0">
                <a:pos x="27" y="23"/>
              </a:cxn>
              <a:cxn ang="0">
                <a:pos x="42" y="28"/>
              </a:cxn>
              <a:cxn ang="0">
                <a:pos x="36" y="28"/>
              </a:cxn>
              <a:cxn ang="0">
                <a:pos x="42" y="28"/>
              </a:cxn>
              <a:cxn ang="0">
                <a:pos x="49" y="29"/>
              </a:cxn>
              <a:cxn ang="0">
                <a:pos x="41" y="35"/>
              </a:cxn>
              <a:cxn ang="0">
                <a:pos x="70" y="46"/>
              </a:cxn>
            </a:cxnLst>
            <a:rect l="0" t="0" r="r" b="b"/>
            <a:pathLst>
              <a:path w="73" h="56">
                <a:moveTo>
                  <a:pt x="71" y="44"/>
                </a:moveTo>
                <a:cubicBezTo>
                  <a:pt x="72" y="44"/>
                  <a:pt x="73" y="45"/>
                  <a:pt x="72" y="46"/>
                </a:cubicBezTo>
                <a:cubicBezTo>
                  <a:pt x="72" y="47"/>
                  <a:pt x="72" y="48"/>
                  <a:pt x="71" y="48"/>
                </a:cubicBezTo>
                <a:cubicBezTo>
                  <a:pt x="66" y="51"/>
                  <a:pt x="66" y="51"/>
                  <a:pt x="66" y="51"/>
                </a:cubicBezTo>
                <a:cubicBezTo>
                  <a:pt x="66" y="51"/>
                  <a:pt x="65" y="51"/>
                  <a:pt x="65" y="51"/>
                </a:cubicBezTo>
                <a:cubicBezTo>
                  <a:pt x="64" y="51"/>
                  <a:pt x="64" y="51"/>
                  <a:pt x="63" y="51"/>
                </a:cubicBezTo>
                <a:cubicBezTo>
                  <a:pt x="36" y="35"/>
                  <a:pt x="36" y="35"/>
                  <a:pt x="36" y="35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9"/>
                  <a:pt x="31" y="41"/>
                  <a:pt x="31" y="42"/>
                </a:cubicBezTo>
                <a:cubicBezTo>
                  <a:pt x="31" y="46"/>
                  <a:pt x="28" y="50"/>
                  <a:pt x="24" y="53"/>
                </a:cubicBezTo>
                <a:cubicBezTo>
                  <a:pt x="20" y="55"/>
                  <a:pt x="16" y="56"/>
                  <a:pt x="13" y="56"/>
                </a:cubicBezTo>
                <a:cubicBezTo>
                  <a:pt x="9" y="56"/>
                  <a:pt x="6" y="55"/>
                  <a:pt x="4" y="53"/>
                </a:cubicBezTo>
                <a:cubicBezTo>
                  <a:pt x="1" y="51"/>
                  <a:pt x="0" y="48"/>
                  <a:pt x="1" y="45"/>
                </a:cubicBezTo>
                <a:cubicBezTo>
                  <a:pt x="1" y="41"/>
                  <a:pt x="4" y="37"/>
                  <a:pt x="8" y="34"/>
                </a:cubicBezTo>
                <a:cubicBezTo>
                  <a:pt x="11" y="32"/>
                  <a:pt x="15" y="30"/>
                  <a:pt x="19" y="30"/>
                </a:cubicBezTo>
                <a:cubicBezTo>
                  <a:pt x="21" y="30"/>
                  <a:pt x="23" y="31"/>
                  <a:pt x="25" y="32"/>
                </a:cubicBezTo>
                <a:cubicBezTo>
                  <a:pt x="25" y="31"/>
                  <a:pt x="26" y="31"/>
                  <a:pt x="26" y="31"/>
                </a:cubicBezTo>
                <a:cubicBezTo>
                  <a:pt x="31" y="28"/>
                  <a:pt x="31" y="28"/>
                  <a:pt x="31" y="28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25"/>
                  <a:pt x="25" y="24"/>
                  <a:pt x="25" y="24"/>
                </a:cubicBezTo>
                <a:cubicBezTo>
                  <a:pt x="23" y="25"/>
                  <a:pt x="21" y="25"/>
                  <a:pt x="19" y="25"/>
                </a:cubicBezTo>
                <a:cubicBezTo>
                  <a:pt x="15" y="25"/>
                  <a:pt x="11" y="24"/>
                  <a:pt x="8" y="22"/>
                </a:cubicBezTo>
                <a:cubicBezTo>
                  <a:pt x="4" y="19"/>
                  <a:pt x="1" y="15"/>
                  <a:pt x="1" y="11"/>
                </a:cubicBezTo>
                <a:cubicBezTo>
                  <a:pt x="0" y="8"/>
                  <a:pt x="1" y="5"/>
                  <a:pt x="4" y="3"/>
                </a:cubicBezTo>
                <a:cubicBezTo>
                  <a:pt x="6" y="1"/>
                  <a:pt x="9" y="0"/>
                  <a:pt x="13" y="0"/>
                </a:cubicBezTo>
                <a:cubicBezTo>
                  <a:pt x="16" y="0"/>
                  <a:pt x="20" y="1"/>
                  <a:pt x="24" y="3"/>
                </a:cubicBezTo>
                <a:cubicBezTo>
                  <a:pt x="28" y="6"/>
                  <a:pt x="31" y="10"/>
                  <a:pt x="31" y="14"/>
                </a:cubicBezTo>
                <a:cubicBezTo>
                  <a:pt x="31" y="15"/>
                  <a:pt x="31" y="17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6" y="21"/>
                  <a:pt x="36" y="21"/>
                  <a:pt x="36" y="21"/>
                </a:cubicBezTo>
                <a:cubicBezTo>
                  <a:pt x="63" y="5"/>
                  <a:pt x="63" y="5"/>
                  <a:pt x="63" y="5"/>
                </a:cubicBezTo>
                <a:cubicBezTo>
                  <a:pt x="64" y="5"/>
                  <a:pt x="64" y="5"/>
                  <a:pt x="65" y="5"/>
                </a:cubicBezTo>
                <a:cubicBezTo>
                  <a:pt x="65" y="5"/>
                  <a:pt x="66" y="5"/>
                  <a:pt x="66" y="5"/>
                </a:cubicBezTo>
                <a:cubicBezTo>
                  <a:pt x="71" y="8"/>
                  <a:pt x="71" y="8"/>
                  <a:pt x="71" y="8"/>
                </a:cubicBezTo>
                <a:cubicBezTo>
                  <a:pt x="72" y="8"/>
                  <a:pt x="72" y="9"/>
                  <a:pt x="72" y="10"/>
                </a:cubicBezTo>
                <a:cubicBezTo>
                  <a:pt x="73" y="10"/>
                  <a:pt x="72" y="11"/>
                  <a:pt x="71" y="12"/>
                </a:cubicBezTo>
                <a:cubicBezTo>
                  <a:pt x="51" y="28"/>
                  <a:pt x="51" y="28"/>
                  <a:pt x="51" y="28"/>
                </a:cubicBezTo>
                <a:lnTo>
                  <a:pt x="71" y="44"/>
                </a:lnTo>
                <a:close/>
                <a:moveTo>
                  <a:pt x="24" y="38"/>
                </a:moveTo>
                <a:cubicBezTo>
                  <a:pt x="23" y="37"/>
                  <a:pt x="21" y="37"/>
                  <a:pt x="19" y="37"/>
                </a:cubicBezTo>
                <a:cubicBezTo>
                  <a:pt x="17" y="37"/>
                  <a:pt x="14" y="38"/>
                  <a:pt x="11" y="39"/>
                </a:cubicBezTo>
                <a:cubicBezTo>
                  <a:pt x="7" y="42"/>
                  <a:pt x="6" y="46"/>
                  <a:pt x="8" y="48"/>
                </a:cubicBezTo>
                <a:cubicBezTo>
                  <a:pt x="9" y="49"/>
                  <a:pt x="11" y="50"/>
                  <a:pt x="13" y="50"/>
                </a:cubicBezTo>
                <a:cubicBezTo>
                  <a:pt x="15" y="50"/>
                  <a:pt x="18" y="49"/>
                  <a:pt x="20" y="47"/>
                </a:cubicBezTo>
                <a:cubicBezTo>
                  <a:pt x="25" y="45"/>
                  <a:pt x="26" y="41"/>
                  <a:pt x="24" y="38"/>
                </a:cubicBezTo>
                <a:close/>
                <a:moveTo>
                  <a:pt x="20" y="8"/>
                </a:moveTo>
                <a:cubicBezTo>
                  <a:pt x="18" y="7"/>
                  <a:pt x="15" y="6"/>
                  <a:pt x="13" y="6"/>
                </a:cubicBezTo>
                <a:cubicBezTo>
                  <a:pt x="11" y="6"/>
                  <a:pt x="9" y="7"/>
                  <a:pt x="8" y="7"/>
                </a:cubicBezTo>
                <a:cubicBezTo>
                  <a:pt x="6" y="10"/>
                  <a:pt x="7" y="14"/>
                  <a:pt x="11" y="17"/>
                </a:cubicBezTo>
                <a:cubicBezTo>
                  <a:pt x="14" y="18"/>
                  <a:pt x="17" y="19"/>
                  <a:pt x="19" y="19"/>
                </a:cubicBezTo>
                <a:cubicBezTo>
                  <a:pt x="21" y="19"/>
                  <a:pt x="23" y="18"/>
                  <a:pt x="24" y="17"/>
                </a:cubicBezTo>
                <a:cubicBezTo>
                  <a:pt x="26" y="15"/>
                  <a:pt x="25" y="11"/>
                  <a:pt x="20" y="8"/>
                </a:cubicBezTo>
                <a:close/>
                <a:moveTo>
                  <a:pt x="40" y="33"/>
                </a:moveTo>
                <a:cubicBezTo>
                  <a:pt x="70" y="10"/>
                  <a:pt x="70" y="10"/>
                  <a:pt x="70" y="10"/>
                </a:cubicBezTo>
                <a:cubicBezTo>
                  <a:pt x="65" y="7"/>
                  <a:pt x="65" y="7"/>
                  <a:pt x="65" y="7"/>
                </a:cubicBezTo>
                <a:cubicBezTo>
                  <a:pt x="34" y="25"/>
                  <a:pt x="34" y="25"/>
                  <a:pt x="34" y="25"/>
                </a:cubicBezTo>
                <a:cubicBezTo>
                  <a:pt x="34" y="29"/>
                  <a:pt x="34" y="29"/>
                  <a:pt x="34" y="29"/>
                </a:cubicBezTo>
                <a:cubicBezTo>
                  <a:pt x="27" y="33"/>
                  <a:pt x="27" y="33"/>
                  <a:pt x="27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3"/>
                  <a:pt x="28" y="33"/>
                  <a:pt x="28" y="34"/>
                </a:cubicBezTo>
                <a:cubicBezTo>
                  <a:pt x="28" y="34"/>
                  <a:pt x="29" y="34"/>
                  <a:pt x="29" y="35"/>
                </a:cubicBezTo>
                <a:cubicBezTo>
                  <a:pt x="30" y="36"/>
                  <a:pt x="30" y="36"/>
                  <a:pt x="30" y="36"/>
                </a:cubicBezTo>
                <a:cubicBezTo>
                  <a:pt x="36" y="32"/>
                  <a:pt x="36" y="32"/>
                  <a:pt x="36" y="32"/>
                </a:cubicBezTo>
                <a:lnTo>
                  <a:pt x="40" y="33"/>
                </a:lnTo>
                <a:close/>
                <a:moveTo>
                  <a:pt x="31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2" y="23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0"/>
                  <a:pt x="30" y="20"/>
                  <a:pt x="30" y="20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3"/>
                  <a:pt x="27" y="23"/>
                  <a:pt x="27" y="23"/>
                </a:cubicBezTo>
                <a:lnTo>
                  <a:pt x="31" y="25"/>
                </a:lnTo>
                <a:close/>
                <a:moveTo>
                  <a:pt x="42" y="28"/>
                </a:moveTo>
                <a:cubicBezTo>
                  <a:pt x="42" y="29"/>
                  <a:pt x="40" y="30"/>
                  <a:pt x="39" y="30"/>
                </a:cubicBezTo>
                <a:cubicBezTo>
                  <a:pt x="38" y="30"/>
                  <a:pt x="36" y="29"/>
                  <a:pt x="36" y="28"/>
                </a:cubicBezTo>
                <a:cubicBezTo>
                  <a:pt x="36" y="26"/>
                  <a:pt x="38" y="25"/>
                  <a:pt x="39" y="25"/>
                </a:cubicBezTo>
                <a:cubicBezTo>
                  <a:pt x="40" y="25"/>
                  <a:pt x="42" y="26"/>
                  <a:pt x="42" y="28"/>
                </a:cubicBezTo>
                <a:close/>
                <a:moveTo>
                  <a:pt x="70" y="46"/>
                </a:moveTo>
                <a:cubicBezTo>
                  <a:pt x="49" y="29"/>
                  <a:pt x="49" y="29"/>
                  <a:pt x="49" y="29"/>
                </a:cubicBezTo>
                <a:cubicBezTo>
                  <a:pt x="42" y="35"/>
                  <a:pt x="42" y="35"/>
                  <a:pt x="42" y="35"/>
                </a:cubicBezTo>
                <a:cubicBezTo>
                  <a:pt x="42" y="35"/>
                  <a:pt x="42" y="35"/>
                  <a:pt x="41" y="35"/>
                </a:cubicBezTo>
                <a:cubicBezTo>
                  <a:pt x="65" y="48"/>
                  <a:pt x="65" y="48"/>
                  <a:pt x="65" y="48"/>
                </a:cubicBezTo>
                <a:lnTo>
                  <a:pt x="70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6" name="Freeform 70"/>
          <p:cNvSpPr>
            <a:spLocks noEditPoints="1"/>
          </p:cNvSpPr>
          <p:nvPr/>
        </p:nvSpPr>
        <p:spPr bwMode="auto">
          <a:xfrm>
            <a:off x="5484813" y="3129756"/>
            <a:ext cx="246063" cy="195263"/>
          </a:xfrm>
          <a:custGeom>
            <a:avLst/>
            <a:gdLst/>
            <a:ahLst/>
            <a:cxnLst>
              <a:cxn ang="0">
                <a:pos x="72" y="9"/>
              </a:cxn>
              <a:cxn ang="0">
                <a:pos x="71" y="11"/>
              </a:cxn>
              <a:cxn ang="0">
                <a:pos x="2" y="11"/>
              </a:cxn>
              <a:cxn ang="0">
                <a:pos x="0" y="9"/>
              </a:cxn>
              <a:cxn ang="0">
                <a:pos x="0" y="2"/>
              </a:cxn>
              <a:cxn ang="0">
                <a:pos x="2" y="0"/>
              </a:cxn>
              <a:cxn ang="0">
                <a:pos x="71" y="0"/>
              </a:cxn>
              <a:cxn ang="0">
                <a:pos x="72" y="2"/>
              </a:cxn>
              <a:cxn ang="0">
                <a:pos x="72" y="9"/>
              </a:cxn>
              <a:cxn ang="0">
                <a:pos x="72" y="56"/>
              </a:cxn>
              <a:cxn ang="0">
                <a:pos x="71" y="57"/>
              </a:cxn>
              <a:cxn ang="0">
                <a:pos x="2" y="57"/>
              </a:cxn>
              <a:cxn ang="0">
                <a:pos x="0" y="56"/>
              </a:cxn>
              <a:cxn ang="0">
                <a:pos x="0" y="48"/>
              </a:cxn>
              <a:cxn ang="0">
                <a:pos x="2" y="47"/>
              </a:cxn>
              <a:cxn ang="0">
                <a:pos x="71" y="47"/>
              </a:cxn>
              <a:cxn ang="0">
                <a:pos x="72" y="48"/>
              </a:cxn>
              <a:cxn ang="0">
                <a:pos x="72" y="56"/>
              </a:cxn>
              <a:cxn ang="0">
                <a:pos x="16" y="40"/>
              </a:cxn>
              <a:cxn ang="0">
                <a:pos x="15" y="42"/>
              </a:cxn>
              <a:cxn ang="0">
                <a:pos x="14" y="41"/>
              </a:cxn>
              <a:cxn ang="0">
                <a:pos x="2" y="30"/>
              </a:cxn>
              <a:cxn ang="0">
                <a:pos x="2" y="29"/>
              </a:cxn>
              <a:cxn ang="0">
                <a:pos x="2" y="28"/>
              </a:cxn>
              <a:cxn ang="0">
                <a:pos x="14" y="16"/>
              </a:cxn>
              <a:cxn ang="0">
                <a:pos x="15" y="16"/>
              </a:cxn>
              <a:cxn ang="0">
                <a:pos x="16" y="17"/>
              </a:cxn>
              <a:cxn ang="0">
                <a:pos x="16" y="40"/>
              </a:cxn>
              <a:cxn ang="0">
                <a:pos x="72" y="25"/>
              </a:cxn>
              <a:cxn ang="0">
                <a:pos x="71" y="26"/>
              </a:cxn>
              <a:cxn ang="0">
                <a:pos x="27" y="26"/>
              </a:cxn>
              <a:cxn ang="0">
                <a:pos x="26" y="25"/>
              </a:cxn>
              <a:cxn ang="0">
                <a:pos x="26" y="17"/>
              </a:cxn>
              <a:cxn ang="0">
                <a:pos x="27" y="16"/>
              </a:cxn>
              <a:cxn ang="0">
                <a:pos x="71" y="16"/>
              </a:cxn>
              <a:cxn ang="0">
                <a:pos x="72" y="17"/>
              </a:cxn>
              <a:cxn ang="0">
                <a:pos x="72" y="25"/>
              </a:cxn>
              <a:cxn ang="0">
                <a:pos x="72" y="40"/>
              </a:cxn>
              <a:cxn ang="0">
                <a:pos x="71" y="42"/>
              </a:cxn>
              <a:cxn ang="0">
                <a:pos x="27" y="42"/>
              </a:cxn>
              <a:cxn ang="0">
                <a:pos x="26" y="40"/>
              </a:cxn>
              <a:cxn ang="0">
                <a:pos x="26" y="33"/>
              </a:cxn>
              <a:cxn ang="0">
                <a:pos x="27" y="31"/>
              </a:cxn>
              <a:cxn ang="0">
                <a:pos x="71" y="31"/>
              </a:cxn>
              <a:cxn ang="0">
                <a:pos x="72" y="33"/>
              </a:cxn>
              <a:cxn ang="0">
                <a:pos x="72" y="40"/>
              </a:cxn>
            </a:cxnLst>
            <a:rect l="0" t="0" r="r" b="b"/>
            <a:pathLst>
              <a:path w="72" h="57">
                <a:moveTo>
                  <a:pt x="72" y="9"/>
                </a:moveTo>
                <a:cubicBezTo>
                  <a:pt x="72" y="10"/>
                  <a:pt x="72" y="11"/>
                  <a:pt x="71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2" y="0"/>
                  <a:pt x="72" y="1"/>
                  <a:pt x="72" y="2"/>
                </a:cubicBezTo>
                <a:lnTo>
                  <a:pt x="72" y="9"/>
                </a:lnTo>
                <a:close/>
                <a:moveTo>
                  <a:pt x="72" y="56"/>
                </a:moveTo>
                <a:cubicBezTo>
                  <a:pt x="72" y="56"/>
                  <a:pt x="72" y="57"/>
                  <a:pt x="71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7"/>
                  <a:pt x="1" y="47"/>
                  <a:pt x="2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72" y="47"/>
                  <a:pt x="72" y="47"/>
                  <a:pt x="72" y="48"/>
                </a:cubicBezTo>
                <a:lnTo>
                  <a:pt x="72" y="56"/>
                </a:lnTo>
                <a:close/>
                <a:moveTo>
                  <a:pt x="16" y="40"/>
                </a:moveTo>
                <a:cubicBezTo>
                  <a:pt x="16" y="41"/>
                  <a:pt x="15" y="42"/>
                  <a:pt x="15" y="42"/>
                </a:cubicBezTo>
                <a:cubicBezTo>
                  <a:pt x="14" y="42"/>
                  <a:pt x="14" y="41"/>
                  <a:pt x="14" y="41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5" y="16"/>
                </a:cubicBezTo>
                <a:cubicBezTo>
                  <a:pt x="15" y="16"/>
                  <a:pt x="16" y="16"/>
                  <a:pt x="16" y="17"/>
                </a:cubicBezTo>
                <a:lnTo>
                  <a:pt x="16" y="40"/>
                </a:lnTo>
                <a:close/>
                <a:moveTo>
                  <a:pt x="72" y="25"/>
                </a:moveTo>
                <a:cubicBezTo>
                  <a:pt x="72" y="26"/>
                  <a:pt x="72" y="26"/>
                  <a:pt x="71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6" y="26"/>
                  <a:pt x="26" y="25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71" y="16"/>
                  <a:pt x="71" y="16"/>
                  <a:pt x="71" y="16"/>
                </a:cubicBezTo>
                <a:cubicBezTo>
                  <a:pt x="72" y="16"/>
                  <a:pt x="72" y="16"/>
                  <a:pt x="72" y="17"/>
                </a:cubicBezTo>
                <a:lnTo>
                  <a:pt x="72" y="25"/>
                </a:lnTo>
                <a:close/>
                <a:moveTo>
                  <a:pt x="72" y="40"/>
                </a:moveTo>
                <a:cubicBezTo>
                  <a:pt x="72" y="41"/>
                  <a:pt x="72" y="42"/>
                  <a:pt x="71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7" y="31"/>
                  <a:pt x="2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72" y="31"/>
                  <a:pt x="72" y="32"/>
                  <a:pt x="72" y="33"/>
                </a:cubicBezTo>
                <a:lnTo>
                  <a:pt x="72" y="4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7" name="Freeform 71"/>
          <p:cNvSpPr>
            <a:spLocks noEditPoints="1"/>
          </p:cNvSpPr>
          <p:nvPr/>
        </p:nvSpPr>
        <p:spPr bwMode="auto">
          <a:xfrm>
            <a:off x="5978526" y="3153569"/>
            <a:ext cx="282575" cy="168275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46" y="85"/>
              </a:cxn>
              <a:cxn ang="0">
                <a:pos x="0" y="85"/>
              </a:cxn>
              <a:cxn ang="0">
                <a:pos x="0" y="24"/>
              </a:cxn>
              <a:cxn ang="0">
                <a:pos x="28" y="24"/>
              </a:cxn>
              <a:cxn ang="0">
                <a:pos x="28" y="0"/>
              </a:cxn>
              <a:cxn ang="0">
                <a:pos x="46" y="0"/>
              </a:cxn>
              <a:cxn ang="0">
                <a:pos x="28" y="39"/>
              </a:cxn>
              <a:cxn ang="0">
                <a:pos x="18" y="39"/>
              </a:cxn>
              <a:cxn ang="0">
                <a:pos x="18" y="72"/>
              </a:cxn>
              <a:cxn ang="0">
                <a:pos x="28" y="72"/>
              </a:cxn>
              <a:cxn ang="0">
                <a:pos x="28" y="39"/>
              </a:cxn>
              <a:cxn ang="0">
                <a:pos x="52" y="17"/>
              </a:cxn>
              <a:cxn ang="0">
                <a:pos x="72" y="17"/>
              </a:cxn>
              <a:cxn ang="0">
                <a:pos x="72" y="0"/>
              </a:cxn>
              <a:cxn ang="0">
                <a:pos x="52" y="0"/>
              </a:cxn>
              <a:cxn ang="0">
                <a:pos x="52" y="17"/>
              </a:cxn>
              <a:cxn ang="0">
                <a:pos x="52" y="85"/>
              </a:cxn>
              <a:cxn ang="0">
                <a:pos x="72" y="85"/>
              </a:cxn>
              <a:cxn ang="0">
                <a:pos x="72" y="24"/>
              </a:cxn>
              <a:cxn ang="0">
                <a:pos x="52" y="24"/>
              </a:cxn>
              <a:cxn ang="0">
                <a:pos x="52" y="85"/>
              </a:cxn>
              <a:cxn ang="0">
                <a:pos x="124" y="24"/>
              </a:cxn>
              <a:cxn ang="0">
                <a:pos x="124" y="106"/>
              </a:cxn>
              <a:cxn ang="0">
                <a:pos x="78" y="106"/>
              </a:cxn>
              <a:cxn ang="0">
                <a:pos x="78" y="91"/>
              </a:cxn>
              <a:cxn ang="0">
                <a:pos x="106" y="91"/>
              </a:cxn>
              <a:cxn ang="0">
                <a:pos x="106" y="85"/>
              </a:cxn>
              <a:cxn ang="0">
                <a:pos x="78" y="85"/>
              </a:cxn>
              <a:cxn ang="0">
                <a:pos x="78" y="24"/>
              </a:cxn>
              <a:cxn ang="0">
                <a:pos x="124" y="24"/>
              </a:cxn>
              <a:cxn ang="0">
                <a:pos x="106" y="39"/>
              </a:cxn>
              <a:cxn ang="0">
                <a:pos x="96" y="39"/>
              </a:cxn>
              <a:cxn ang="0">
                <a:pos x="96" y="72"/>
              </a:cxn>
              <a:cxn ang="0">
                <a:pos x="106" y="72"/>
              </a:cxn>
              <a:cxn ang="0">
                <a:pos x="106" y="39"/>
              </a:cxn>
              <a:cxn ang="0">
                <a:pos x="178" y="24"/>
              </a:cxn>
              <a:cxn ang="0">
                <a:pos x="178" y="106"/>
              </a:cxn>
              <a:cxn ang="0">
                <a:pos x="132" y="106"/>
              </a:cxn>
              <a:cxn ang="0">
                <a:pos x="132" y="91"/>
              </a:cxn>
              <a:cxn ang="0">
                <a:pos x="161" y="91"/>
              </a:cxn>
              <a:cxn ang="0">
                <a:pos x="161" y="85"/>
              </a:cxn>
              <a:cxn ang="0">
                <a:pos x="132" y="85"/>
              </a:cxn>
              <a:cxn ang="0">
                <a:pos x="132" y="24"/>
              </a:cxn>
              <a:cxn ang="0">
                <a:pos x="178" y="24"/>
              </a:cxn>
              <a:cxn ang="0">
                <a:pos x="161" y="39"/>
              </a:cxn>
              <a:cxn ang="0">
                <a:pos x="150" y="39"/>
              </a:cxn>
              <a:cxn ang="0">
                <a:pos x="150" y="72"/>
              </a:cxn>
              <a:cxn ang="0">
                <a:pos x="161" y="72"/>
              </a:cxn>
              <a:cxn ang="0">
                <a:pos x="161" y="39"/>
              </a:cxn>
            </a:cxnLst>
            <a:rect l="0" t="0" r="r" b="b"/>
            <a:pathLst>
              <a:path w="178" h="106">
                <a:moveTo>
                  <a:pt x="46" y="0"/>
                </a:moveTo>
                <a:lnTo>
                  <a:pt x="46" y="85"/>
                </a:lnTo>
                <a:lnTo>
                  <a:pt x="0" y="85"/>
                </a:lnTo>
                <a:lnTo>
                  <a:pt x="0" y="24"/>
                </a:lnTo>
                <a:lnTo>
                  <a:pt x="28" y="24"/>
                </a:lnTo>
                <a:lnTo>
                  <a:pt x="28" y="0"/>
                </a:lnTo>
                <a:lnTo>
                  <a:pt x="46" y="0"/>
                </a:lnTo>
                <a:close/>
                <a:moveTo>
                  <a:pt x="28" y="39"/>
                </a:moveTo>
                <a:lnTo>
                  <a:pt x="18" y="39"/>
                </a:lnTo>
                <a:lnTo>
                  <a:pt x="18" y="72"/>
                </a:lnTo>
                <a:lnTo>
                  <a:pt x="28" y="72"/>
                </a:lnTo>
                <a:lnTo>
                  <a:pt x="28" y="39"/>
                </a:lnTo>
                <a:close/>
                <a:moveTo>
                  <a:pt x="52" y="17"/>
                </a:moveTo>
                <a:lnTo>
                  <a:pt x="72" y="17"/>
                </a:lnTo>
                <a:lnTo>
                  <a:pt x="72" y="0"/>
                </a:lnTo>
                <a:lnTo>
                  <a:pt x="52" y="0"/>
                </a:lnTo>
                <a:lnTo>
                  <a:pt x="52" y="17"/>
                </a:lnTo>
                <a:close/>
                <a:moveTo>
                  <a:pt x="52" y="85"/>
                </a:moveTo>
                <a:lnTo>
                  <a:pt x="72" y="85"/>
                </a:lnTo>
                <a:lnTo>
                  <a:pt x="72" y="24"/>
                </a:lnTo>
                <a:lnTo>
                  <a:pt x="52" y="24"/>
                </a:lnTo>
                <a:lnTo>
                  <a:pt x="52" y="85"/>
                </a:lnTo>
                <a:close/>
                <a:moveTo>
                  <a:pt x="124" y="24"/>
                </a:moveTo>
                <a:lnTo>
                  <a:pt x="124" y="106"/>
                </a:lnTo>
                <a:lnTo>
                  <a:pt x="78" y="106"/>
                </a:lnTo>
                <a:lnTo>
                  <a:pt x="78" y="91"/>
                </a:lnTo>
                <a:lnTo>
                  <a:pt x="106" y="91"/>
                </a:lnTo>
                <a:lnTo>
                  <a:pt x="106" y="85"/>
                </a:lnTo>
                <a:lnTo>
                  <a:pt x="78" y="85"/>
                </a:lnTo>
                <a:lnTo>
                  <a:pt x="78" y="24"/>
                </a:lnTo>
                <a:lnTo>
                  <a:pt x="124" y="24"/>
                </a:lnTo>
                <a:close/>
                <a:moveTo>
                  <a:pt x="106" y="39"/>
                </a:moveTo>
                <a:lnTo>
                  <a:pt x="96" y="39"/>
                </a:lnTo>
                <a:lnTo>
                  <a:pt x="96" y="72"/>
                </a:lnTo>
                <a:lnTo>
                  <a:pt x="106" y="72"/>
                </a:lnTo>
                <a:lnTo>
                  <a:pt x="106" y="39"/>
                </a:lnTo>
                <a:close/>
                <a:moveTo>
                  <a:pt x="178" y="24"/>
                </a:moveTo>
                <a:lnTo>
                  <a:pt x="178" y="106"/>
                </a:lnTo>
                <a:lnTo>
                  <a:pt x="132" y="106"/>
                </a:lnTo>
                <a:lnTo>
                  <a:pt x="132" y="91"/>
                </a:lnTo>
                <a:lnTo>
                  <a:pt x="161" y="91"/>
                </a:lnTo>
                <a:lnTo>
                  <a:pt x="161" y="85"/>
                </a:lnTo>
                <a:lnTo>
                  <a:pt x="132" y="85"/>
                </a:lnTo>
                <a:lnTo>
                  <a:pt x="132" y="24"/>
                </a:lnTo>
                <a:lnTo>
                  <a:pt x="178" y="24"/>
                </a:lnTo>
                <a:close/>
                <a:moveTo>
                  <a:pt x="161" y="39"/>
                </a:moveTo>
                <a:lnTo>
                  <a:pt x="150" y="39"/>
                </a:lnTo>
                <a:lnTo>
                  <a:pt x="150" y="72"/>
                </a:lnTo>
                <a:lnTo>
                  <a:pt x="161" y="72"/>
                </a:lnTo>
                <a:lnTo>
                  <a:pt x="161" y="3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8" name="Freeform 72"/>
          <p:cNvSpPr>
            <a:spLocks noEditPoints="1"/>
          </p:cNvSpPr>
          <p:nvPr/>
        </p:nvSpPr>
        <p:spPr bwMode="auto">
          <a:xfrm>
            <a:off x="6473826" y="3129756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27"/>
              </a:cxn>
              <a:cxn ang="0">
                <a:pos x="4" y="30"/>
              </a:cxn>
              <a:cxn ang="0">
                <a:pos x="4" y="31"/>
              </a:cxn>
              <a:cxn ang="0">
                <a:pos x="11" y="49"/>
              </a:cxn>
              <a:cxn ang="0">
                <a:pos x="32" y="31"/>
              </a:cxn>
              <a:cxn ang="0">
                <a:pos x="33" y="31"/>
              </a:cxn>
              <a:cxn ang="0">
                <a:pos x="31" y="27"/>
              </a:cxn>
              <a:cxn ang="0">
                <a:pos x="19" y="7"/>
              </a:cxn>
              <a:cxn ang="0">
                <a:pos x="5" y="26"/>
              </a:cxn>
              <a:cxn ang="0">
                <a:pos x="29" y="23"/>
              </a:cxn>
              <a:cxn ang="0">
                <a:pos x="19" y="7"/>
              </a:cxn>
              <a:cxn ang="0">
                <a:pos x="35" y="36"/>
              </a:cxn>
              <a:cxn ang="0">
                <a:pos x="35" y="36"/>
              </a:cxn>
              <a:cxn ang="0">
                <a:pos x="14" y="52"/>
              </a:cxn>
              <a:cxn ang="0">
                <a:pos x="14" y="52"/>
              </a:cxn>
              <a:cxn ang="0">
                <a:pos x="31" y="58"/>
              </a:cxn>
              <a:cxn ang="0">
                <a:pos x="41" y="56"/>
              </a:cxn>
              <a:cxn ang="0">
                <a:pos x="35" y="36"/>
              </a:cxn>
              <a:cxn ang="0">
                <a:pos x="24" y="6"/>
              </a:cxn>
              <a:cxn ang="0">
                <a:pos x="24" y="6"/>
              </a:cxn>
              <a:cxn ang="0">
                <a:pos x="24" y="6"/>
              </a:cxn>
              <a:cxn ang="0">
                <a:pos x="31" y="5"/>
              </a:cxn>
              <a:cxn ang="0">
                <a:pos x="24" y="6"/>
              </a:cxn>
              <a:cxn ang="0">
                <a:pos x="34" y="21"/>
              </a:cxn>
              <a:cxn ang="0">
                <a:pos x="48" y="12"/>
              </a:cxn>
              <a:cxn ang="0">
                <a:pos x="31" y="5"/>
              </a:cxn>
              <a:cxn ang="0">
                <a:pos x="51" y="15"/>
              </a:cxn>
              <a:cxn ang="0">
                <a:pos x="36" y="25"/>
              </a:cxn>
              <a:cxn ang="0">
                <a:pos x="38" y="29"/>
              </a:cxn>
              <a:cxn ang="0">
                <a:pos x="39" y="30"/>
              </a:cxn>
              <a:cxn ang="0">
                <a:pos x="57" y="31"/>
              </a:cxn>
              <a:cxn ang="0">
                <a:pos x="51" y="15"/>
              </a:cxn>
              <a:cxn ang="0">
                <a:pos x="40" y="34"/>
              </a:cxn>
              <a:cxn ang="0">
                <a:pos x="45" y="53"/>
              </a:cxn>
              <a:cxn ang="0">
                <a:pos x="57" y="35"/>
              </a:cxn>
              <a:cxn ang="0">
                <a:pos x="40" y="34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27"/>
                </a:moveTo>
                <a:cubicBezTo>
                  <a:pt x="18" y="31"/>
                  <a:pt x="5" y="30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38"/>
                  <a:pt x="7" y="44"/>
                  <a:pt x="11" y="49"/>
                </a:cubicBezTo>
                <a:cubicBezTo>
                  <a:pt x="18" y="36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0"/>
                  <a:pt x="32" y="28"/>
                  <a:pt x="31" y="27"/>
                </a:cubicBezTo>
                <a:close/>
                <a:moveTo>
                  <a:pt x="19" y="7"/>
                </a:moveTo>
                <a:cubicBezTo>
                  <a:pt x="12" y="11"/>
                  <a:pt x="7" y="18"/>
                  <a:pt x="5" y="26"/>
                </a:cubicBezTo>
                <a:cubicBezTo>
                  <a:pt x="6" y="26"/>
                  <a:pt x="17" y="26"/>
                  <a:pt x="29" y="23"/>
                </a:cubicBezTo>
                <a:cubicBezTo>
                  <a:pt x="25" y="15"/>
                  <a:pt x="20" y="8"/>
                  <a:pt x="19" y="7"/>
                </a:cubicBezTo>
                <a:close/>
                <a:moveTo>
                  <a:pt x="35" y="36"/>
                </a:moveTo>
                <a:cubicBezTo>
                  <a:pt x="35" y="36"/>
                  <a:pt x="35" y="36"/>
                  <a:pt x="35" y="36"/>
                </a:cubicBezTo>
                <a:cubicBezTo>
                  <a:pt x="35" y="36"/>
                  <a:pt x="19" y="41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8" y="55"/>
                  <a:pt x="24" y="58"/>
                  <a:pt x="31" y="58"/>
                </a:cubicBezTo>
                <a:cubicBezTo>
                  <a:pt x="34" y="58"/>
                  <a:pt x="38" y="57"/>
                  <a:pt x="41" y="56"/>
                </a:cubicBezTo>
                <a:cubicBezTo>
                  <a:pt x="40" y="53"/>
                  <a:pt x="39" y="45"/>
                  <a:pt x="35" y="36"/>
                </a:cubicBezTo>
                <a:close/>
                <a:moveTo>
                  <a:pt x="24" y="6"/>
                </a:move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lose/>
                <a:moveTo>
                  <a:pt x="31" y="5"/>
                </a:moveTo>
                <a:cubicBezTo>
                  <a:pt x="28" y="5"/>
                  <a:pt x="26" y="5"/>
                  <a:pt x="24" y="6"/>
                </a:cubicBezTo>
                <a:cubicBezTo>
                  <a:pt x="25" y="6"/>
                  <a:pt x="30" y="13"/>
                  <a:pt x="34" y="21"/>
                </a:cubicBezTo>
                <a:cubicBezTo>
                  <a:pt x="44" y="17"/>
                  <a:pt x="48" y="12"/>
                  <a:pt x="48" y="12"/>
                </a:cubicBezTo>
                <a:cubicBezTo>
                  <a:pt x="43" y="7"/>
                  <a:pt x="37" y="5"/>
                  <a:pt x="31" y="5"/>
                </a:cubicBezTo>
                <a:close/>
                <a:moveTo>
                  <a:pt x="51" y="15"/>
                </a:moveTo>
                <a:cubicBezTo>
                  <a:pt x="51" y="15"/>
                  <a:pt x="47" y="21"/>
                  <a:pt x="36" y="25"/>
                </a:cubicBezTo>
                <a:cubicBezTo>
                  <a:pt x="37" y="26"/>
                  <a:pt x="37" y="28"/>
                  <a:pt x="38" y="29"/>
                </a:cubicBezTo>
                <a:cubicBezTo>
                  <a:pt x="38" y="29"/>
                  <a:pt x="38" y="30"/>
                  <a:pt x="39" y="30"/>
                </a:cubicBezTo>
                <a:cubicBezTo>
                  <a:pt x="48" y="29"/>
                  <a:pt x="57" y="31"/>
                  <a:pt x="57" y="31"/>
                </a:cubicBezTo>
                <a:cubicBezTo>
                  <a:pt x="57" y="25"/>
                  <a:pt x="55" y="19"/>
                  <a:pt x="51" y="15"/>
                </a:cubicBezTo>
                <a:close/>
                <a:moveTo>
                  <a:pt x="40" y="34"/>
                </a:moveTo>
                <a:cubicBezTo>
                  <a:pt x="44" y="44"/>
                  <a:pt x="45" y="52"/>
                  <a:pt x="45" y="53"/>
                </a:cubicBezTo>
                <a:cubicBezTo>
                  <a:pt x="51" y="49"/>
                  <a:pt x="55" y="43"/>
                  <a:pt x="57" y="35"/>
                </a:cubicBezTo>
                <a:cubicBezTo>
                  <a:pt x="56" y="35"/>
                  <a:pt x="49" y="33"/>
                  <a:pt x="40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9" name="Freeform 73"/>
          <p:cNvSpPr>
            <a:spLocks noEditPoints="1"/>
          </p:cNvSpPr>
          <p:nvPr/>
        </p:nvSpPr>
        <p:spPr bwMode="auto">
          <a:xfrm>
            <a:off x="6969126" y="3147219"/>
            <a:ext cx="215900" cy="177800"/>
          </a:xfrm>
          <a:custGeom>
            <a:avLst/>
            <a:gdLst/>
            <a:ahLst/>
            <a:cxnLst>
              <a:cxn ang="0">
                <a:pos x="30" y="1"/>
              </a:cxn>
              <a:cxn ang="0">
                <a:pos x="33" y="1"/>
              </a:cxn>
              <a:cxn ang="0">
                <a:pos x="62" y="30"/>
              </a:cxn>
              <a:cxn ang="0">
                <a:pos x="61" y="31"/>
              </a:cxn>
              <a:cxn ang="0">
                <a:pos x="2" y="31"/>
              </a:cxn>
              <a:cxn ang="0">
                <a:pos x="1" y="30"/>
              </a:cxn>
              <a:cxn ang="0">
                <a:pos x="30" y="1"/>
              </a:cxn>
              <a:cxn ang="0">
                <a:pos x="3" y="52"/>
              </a:cxn>
              <a:cxn ang="0">
                <a:pos x="1" y="49"/>
              </a:cxn>
              <a:cxn ang="0">
                <a:pos x="1" y="39"/>
              </a:cxn>
              <a:cxn ang="0">
                <a:pos x="3" y="37"/>
              </a:cxn>
              <a:cxn ang="0">
                <a:pos x="60" y="37"/>
              </a:cxn>
              <a:cxn ang="0">
                <a:pos x="62" y="39"/>
              </a:cxn>
              <a:cxn ang="0">
                <a:pos x="62" y="49"/>
              </a:cxn>
              <a:cxn ang="0">
                <a:pos x="60" y="52"/>
              </a:cxn>
              <a:cxn ang="0">
                <a:pos x="3" y="52"/>
              </a:cxn>
            </a:cxnLst>
            <a:rect l="0" t="0" r="r" b="b"/>
            <a:pathLst>
              <a:path w="63" h="52">
                <a:moveTo>
                  <a:pt x="30" y="1"/>
                </a:moveTo>
                <a:cubicBezTo>
                  <a:pt x="31" y="0"/>
                  <a:pt x="32" y="0"/>
                  <a:pt x="33" y="1"/>
                </a:cubicBezTo>
                <a:cubicBezTo>
                  <a:pt x="62" y="30"/>
                  <a:pt x="62" y="30"/>
                  <a:pt x="62" y="30"/>
                </a:cubicBezTo>
                <a:cubicBezTo>
                  <a:pt x="63" y="31"/>
                  <a:pt x="62" y="31"/>
                  <a:pt x="61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1"/>
                  <a:pt x="0" y="31"/>
                  <a:pt x="1" y="30"/>
                </a:cubicBezTo>
                <a:lnTo>
                  <a:pt x="30" y="1"/>
                </a:lnTo>
                <a:close/>
                <a:moveTo>
                  <a:pt x="3" y="52"/>
                </a:moveTo>
                <a:cubicBezTo>
                  <a:pt x="2" y="52"/>
                  <a:pt x="1" y="51"/>
                  <a:pt x="1" y="4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8"/>
                  <a:pt x="2" y="37"/>
                  <a:pt x="3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1" y="37"/>
                  <a:pt x="62" y="38"/>
                  <a:pt x="62" y="39"/>
                </a:cubicBezTo>
                <a:cubicBezTo>
                  <a:pt x="62" y="49"/>
                  <a:pt x="62" y="49"/>
                  <a:pt x="62" y="49"/>
                </a:cubicBezTo>
                <a:cubicBezTo>
                  <a:pt x="62" y="51"/>
                  <a:pt x="61" y="52"/>
                  <a:pt x="60" y="52"/>
                </a:cubicBezTo>
                <a:lnTo>
                  <a:pt x="3" y="5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" name="Freeform 74"/>
          <p:cNvSpPr>
            <a:spLocks noEditPoints="1"/>
          </p:cNvSpPr>
          <p:nvPr/>
        </p:nvSpPr>
        <p:spPr bwMode="auto">
          <a:xfrm>
            <a:off x="7462838" y="3150394"/>
            <a:ext cx="247650" cy="192088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1" name="Freeform 75"/>
          <p:cNvSpPr/>
          <p:nvPr/>
        </p:nvSpPr>
        <p:spPr bwMode="auto">
          <a:xfrm>
            <a:off x="7958138" y="3129756"/>
            <a:ext cx="141288" cy="195263"/>
          </a:xfrm>
          <a:custGeom>
            <a:avLst/>
            <a:gdLst/>
            <a:ahLst/>
            <a:cxnLst>
              <a:cxn ang="0">
                <a:pos x="40" y="54"/>
              </a:cxn>
              <a:cxn ang="0">
                <a:pos x="40" y="56"/>
              </a:cxn>
              <a:cxn ang="0">
                <a:pos x="31" y="57"/>
              </a:cxn>
              <a:cxn ang="0">
                <a:pos x="5" y="38"/>
              </a:cxn>
              <a:cxn ang="0">
                <a:pos x="1" y="38"/>
              </a:cxn>
              <a:cxn ang="0">
                <a:pos x="0" y="36"/>
              </a:cxn>
              <a:cxn ang="0">
                <a:pos x="0" y="32"/>
              </a:cxn>
              <a:cxn ang="0">
                <a:pos x="1" y="31"/>
              </a:cxn>
              <a:cxn ang="0">
                <a:pos x="4" y="31"/>
              </a:cxn>
              <a:cxn ang="0">
                <a:pos x="4" y="26"/>
              </a:cxn>
              <a:cxn ang="0">
                <a:pos x="1" y="26"/>
              </a:cxn>
              <a:cxn ang="0">
                <a:pos x="0" y="25"/>
              </a:cxn>
              <a:cxn ang="0">
                <a:pos x="0" y="20"/>
              </a:cxn>
              <a:cxn ang="0">
                <a:pos x="1" y="19"/>
              </a:cxn>
              <a:cxn ang="0">
                <a:pos x="5" y="19"/>
              </a:cxn>
              <a:cxn ang="0">
                <a:pos x="31" y="0"/>
              </a:cxn>
              <a:cxn ang="0">
                <a:pos x="39" y="1"/>
              </a:cxn>
              <a:cxn ang="0">
                <a:pos x="39" y="2"/>
              </a:cxn>
              <a:cxn ang="0">
                <a:pos x="40" y="3"/>
              </a:cxn>
              <a:cxn ang="0">
                <a:pos x="38" y="9"/>
              </a:cxn>
              <a:cxn ang="0">
                <a:pos x="36" y="10"/>
              </a:cxn>
              <a:cxn ang="0">
                <a:pos x="31" y="10"/>
              </a:cxn>
              <a:cxn ang="0">
                <a:pos x="16" y="19"/>
              </a:cxn>
              <a:cxn ang="0">
                <a:pos x="34" y="19"/>
              </a:cxn>
              <a:cxn ang="0">
                <a:pos x="35" y="20"/>
              </a:cxn>
              <a:cxn ang="0">
                <a:pos x="36" y="21"/>
              </a:cxn>
              <a:cxn ang="0">
                <a:pos x="35" y="25"/>
              </a:cxn>
              <a:cxn ang="0">
                <a:pos x="33" y="26"/>
              </a:cxn>
              <a:cxn ang="0">
                <a:pos x="14" y="26"/>
              </a:cxn>
              <a:cxn ang="0">
                <a:pos x="14" y="31"/>
              </a:cxn>
              <a:cxn ang="0">
                <a:pos x="32" y="31"/>
              </a:cxn>
              <a:cxn ang="0">
                <a:pos x="33" y="31"/>
              </a:cxn>
              <a:cxn ang="0">
                <a:pos x="33" y="32"/>
              </a:cxn>
              <a:cxn ang="0">
                <a:pos x="33" y="37"/>
              </a:cxn>
              <a:cxn ang="0">
                <a:pos x="31" y="38"/>
              </a:cxn>
              <a:cxn ang="0">
                <a:pos x="16" y="38"/>
              </a:cxn>
              <a:cxn ang="0">
                <a:pos x="31" y="48"/>
              </a:cxn>
              <a:cxn ang="0">
                <a:pos x="37" y="47"/>
              </a:cxn>
              <a:cxn ang="0">
                <a:pos x="38" y="47"/>
              </a:cxn>
              <a:cxn ang="0">
                <a:pos x="39" y="48"/>
              </a:cxn>
              <a:cxn ang="0">
                <a:pos x="40" y="54"/>
              </a:cxn>
            </a:cxnLst>
            <a:rect l="0" t="0" r="r" b="b"/>
            <a:pathLst>
              <a:path w="41" h="57">
                <a:moveTo>
                  <a:pt x="40" y="54"/>
                </a:moveTo>
                <a:cubicBezTo>
                  <a:pt x="41" y="55"/>
                  <a:pt x="40" y="55"/>
                  <a:pt x="40" y="56"/>
                </a:cubicBezTo>
                <a:cubicBezTo>
                  <a:pt x="39" y="56"/>
                  <a:pt x="36" y="57"/>
                  <a:pt x="31" y="57"/>
                </a:cubicBezTo>
                <a:cubicBezTo>
                  <a:pt x="18" y="57"/>
                  <a:pt x="8" y="49"/>
                  <a:pt x="5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31"/>
                  <a:pt x="1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29"/>
                  <a:pt x="4" y="28"/>
                  <a:pt x="4" y="26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19"/>
                  <a:pt x="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9" y="8"/>
                  <a:pt x="19" y="0"/>
                  <a:pt x="31" y="0"/>
                </a:cubicBezTo>
                <a:cubicBezTo>
                  <a:pt x="35" y="0"/>
                  <a:pt x="38" y="1"/>
                  <a:pt x="39" y="1"/>
                </a:cubicBezTo>
                <a:cubicBezTo>
                  <a:pt x="39" y="1"/>
                  <a:pt x="39" y="2"/>
                  <a:pt x="39" y="2"/>
                </a:cubicBezTo>
                <a:cubicBezTo>
                  <a:pt x="40" y="2"/>
                  <a:pt x="40" y="3"/>
                  <a:pt x="40" y="3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6" y="10"/>
                </a:cubicBezTo>
                <a:cubicBezTo>
                  <a:pt x="36" y="10"/>
                  <a:pt x="34" y="10"/>
                  <a:pt x="31" y="10"/>
                </a:cubicBezTo>
                <a:cubicBezTo>
                  <a:pt x="24" y="10"/>
                  <a:pt x="18" y="13"/>
                  <a:pt x="16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5" y="19"/>
                  <a:pt x="35" y="19"/>
                  <a:pt x="35" y="20"/>
                </a:cubicBezTo>
                <a:cubicBezTo>
                  <a:pt x="36" y="20"/>
                  <a:pt x="36" y="20"/>
                  <a:pt x="36" y="21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6"/>
                  <a:pt x="34" y="26"/>
                  <a:pt x="33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8"/>
                  <a:pt x="14" y="29"/>
                  <a:pt x="14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4" y="32"/>
                  <a:pt x="33" y="32"/>
                </a:cubicBezTo>
                <a:cubicBezTo>
                  <a:pt x="33" y="37"/>
                  <a:pt x="33" y="37"/>
                  <a:pt x="33" y="37"/>
                </a:cubicBezTo>
                <a:cubicBezTo>
                  <a:pt x="32" y="37"/>
                  <a:pt x="32" y="38"/>
                  <a:pt x="3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8" y="44"/>
                  <a:pt x="24" y="48"/>
                  <a:pt x="31" y="48"/>
                </a:cubicBezTo>
                <a:cubicBezTo>
                  <a:pt x="34" y="48"/>
                  <a:pt x="37" y="47"/>
                  <a:pt x="37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8"/>
                </a:cubicBezTo>
                <a:lnTo>
                  <a:pt x="40" y="5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2" name="Freeform 76"/>
          <p:cNvSpPr>
            <a:spLocks noEditPoints="1"/>
          </p:cNvSpPr>
          <p:nvPr/>
        </p:nvSpPr>
        <p:spPr bwMode="auto">
          <a:xfrm>
            <a:off x="8453438" y="3129756"/>
            <a:ext cx="212725" cy="212725"/>
          </a:xfrm>
          <a:custGeom>
            <a:avLst/>
            <a:gdLst/>
            <a:ahLst/>
            <a:cxnLst>
              <a:cxn ang="0">
                <a:pos x="62" y="31"/>
              </a:cxn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7" y="12"/>
              </a:cxn>
              <a:cxn ang="0">
                <a:pos x="37" y="11"/>
              </a:cxn>
              <a:cxn ang="0">
                <a:pos x="36" y="11"/>
              </a:cxn>
              <a:cxn ang="0">
                <a:pos x="27" y="11"/>
              </a:cxn>
              <a:cxn ang="0">
                <a:pos x="26" y="11"/>
              </a:cxn>
              <a:cxn ang="0">
                <a:pos x="26" y="12"/>
              </a:cxn>
              <a:cxn ang="0">
                <a:pos x="26" y="37"/>
              </a:cxn>
              <a:cxn ang="0">
                <a:pos x="28" y="38"/>
              </a:cxn>
              <a:cxn ang="0">
                <a:pos x="35" y="38"/>
              </a:cxn>
              <a:cxn ang="0">
                <a:pos x="36" y="37"/>
              </a:cxn>
              <a:cxn ang="0">
                <a:pos x="37" y="12"/>
              </a:cxn>
              <a:cxn ang="0">
                <a:pos x="36" y="43"/>
              </a:cxn>
              <a:cxn ang="0">
                <a:pos x="35" y="42"/>
              </a:cxn>
              <a:cxn ang="0">
                <a:pos x="28" y="42"/>
              </a:cxn>
              <a:cxn ang="0">
                <a:pos x="26" y="43"/>
              </a:cxn>
              <a:cxn ang="0">
                <a:pos x="26" y="51"/>
              </a:cxn>
              <a:cxn ang="0">
                <a:pos x="28" y="52"/>
              </a:cxn>
              <a:cxn ang="0">
                <a:pos x="35" y="52"/>
              </a:cxn>
              <a:cxn ang="0">
                <a:pos x="36" y="51"/>
              </a:cxn>
              <a:cxn ang="0">
                <a:pos x="36" y="43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37" y="12"/>
                </a:moveTo>
                <a:cubicBezTo>
                  <a:pt x="37" y="11"/>
                  <a:pt x="37" y="11"/>
                  <a:pt x="37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11"/>
                  <a:pt x="26" y="11"/>
                  <a:pt x="26" y="11"/>
                </a:cubicBezTo>
                <a:cubicBezTo>
                  <a:pt x="26" y="11"/>
                  <a:pt x="26" y="11"/>
                  <a:pt x="26" y="12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7" y="38"/>
                  <a:pt x="28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6" y="38"/>
                  <a:pt x="36" y="37"/>
                  <a:pt x="36" y="37"/>
                </a:cubicBezTo>
                <a:lnTo>
                  <a:pt x="37" y="12"/>
                </a:lnTo>
                <a:close/>
                <a:moveTo>
                  <a:pt x="36" y="43"/>
                </a:moveTo>
                <a:cubicBezTo>
                  <a:pt x="36" y="42"/>
                  <a:pt x="36" y="42"/>
                  <a:pt x="35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7" y="42"/>
                  <a:pt x="26" y="42"/>
                  <a:pt x="26" y="4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7" y="52"/>
                  <a:pt x="28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1"/>
                  <a:pt x="36" y="51"/>
                </a:cubicBezTo>
                <a:lnTo>
                  <a:pt x="36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3" name="Freeform 77"/>
          <p:cNvSpPr>
            <a:spLocks noEditPoints="1"/>
          </p:cNvSpPr>
          <p:nvPr/>
        </p:nvSpPr>
        <p:spPr bwMode="auto">
          <a:xfrm>
            <a:off x="8948738" y="3129756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51" y="13"/>
              </a:cxn>
              <a:cxn ang="0">
                <a:pos x="49" y="11"/>
              </a:cxn>
              <a:cxn ang="0">
                <a:pos x="29" y="11"/>
              </a:cxn>
              <a:cxn ang="0">
                <a:pos x="27" y="12"/>
              </a:cxn>
              <a:cxn ang="0">
                <a:pos x="28" y="15"/>
              </a:cxn>
              <a:cxn ang="0">
                <a:pos x="33" y="21"/>
              </a:cxn>
              <a:cxn ang="0">
                <a:pos x="12" y="42"/>
              </a:cxn>
              <a:cxn ang="0">
                <a:pos x="12" y="46"/>
              </a:cxn>
              <a:cxn ang="0">
                <a:pos x="16" y="50"/>
              </a:cxn>
              <a:cxn ang="0">
                <a:pos x="20" y="50"/>
              </a:cxn>
              <a:cxn ang="0">
                <a:pos x="41" y="29"/>
              </a:cxn>
              <a:cxn ang="0">
                <a:pos x="47" y="34"/>
              </a:cxn>
              <a:cxn ang="0">
                <a:pos x="49" y="35"/>
              </a:cxn>
              <a:cxn ang="0">
                <a:pos x="50" y="35"/>
              </a:cxn>
              <a:cxn ang="0">
                <a:pos x="51" y="33"/>
              </a:cxn>
              <a:cxn ang="0">
                <a:pos x="51" y="13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51" y="13"/>
                </a:moveTo>
                <a:cubicBezTo>
                  <a:pt x="51" y="12"/>
                  <a:pt x="50" y="11"/>
                  <a:pt x="4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8" y="11"/>
                  <a:pt x="27" y="11"/>
                  <a:pt x="27" y="12"/>
                </a:cubicBezTo>
                <a:cubicBezTo>
                  <a:pt x="27" y="13"/>
                  <a:pt x="27" y="14"/>
                  <a:pt x="28" y="15"/>
                </a:cubicBezTo>
                <a:cubicBezTo>
                  <a:pt x="33" y="21"/>
                  <a:pt x="33" y="21"/>
                  <a:pt x="33" y="21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3"/>
                  <a:pt x="11" y="45"/>
                  <a:pt x="12" y="46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51"/>
                  <a:pt x="19" y="51"/>
                  <a:pt x="20" y="50"/>
                </a:cubicBezTo>
                <a:cubicBezTo>
                  <a:pt x="41" y="29"/>
                  <a:pt x="41" y="29"/>
                  <a:pt x="41" y="29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8" y="35"/>
                  <a:pt x="49" y="35"/>
                </a:cubicBezTo>
                <a:cubicBezTo>
                  <a:pt x="49" y="35"/>
                  <a:pt x="49" y="35"/>
                  <a:pt x="50" y="35"/>
                </a:cubicBezTo>
                <a:cubicBezTo>
                  <a:pt x="51" y="35"/>
                  <a:pt x="51" y="34"/>
                  <a:pt x="51" y="33"/>
                </a:cubicBezTo>
                <a:lnTo>
                  <a:pt x="51" y="1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4" name="Freeform 78"/>
          <p:cNvSpPr/>
          <p:nvPr/>
        </p:nvSpPr>
        <p:spPr bwMode="auto">
          <a:xfrm>
            <a:off x="9456738" y="3112294"/>
            <a:ext cx="120650" cy="230188"/>
          </a:xfrm>
          <a:custGeom>
            <a:avLst/>
            <a:gdLst/>
            <a:ahLst/>
            <a:cxnLst>
              <a:cxn ang="0">
                <a:pos x="35" y="11"/>
              </a:cxn>
              <a:cxn ang="0">
                <a:pos x="29" y="11"/>
              </a:cxn>
              <a:cxn ang="0">
                <a:pos x="23" y="17"/>
              </a:cxn>
              <a:cxn ang="0">
                <a:pos x="23" y="25"/>
              </a:cxn>
              <a:cxn ang="0">
                <a:pos x="35" y="25"/>
              </a:cxn>
              <a:cxn ang="0">
                <a:pos x="33" y="37"/>
              </a:cxn>
              <a:cxn ang="0">
                <a:pos x="23" y="37"/>
              </a:cxn>
              <a:cxn ang="0">
                <a:pos x="23" y="67"/>
              </a:cxn>
              <a:cxn ang="0">
                <a:pos x="11" y="67"/>
              </a:cxn>
              <a:cxn ang="0">
                <a:pos x="11" y="37"/>
              </a:cxn>
              <a:cxn ang="0">
                <a:pos x="0" y="37"/>
              </a:cxn>
              <a:cxn ang="0">
                <a:pos x="0" y="25"/>
              </a:cxn>
              <a:cxn ang="0">
                <a:pos x="11" y="25"/>
              </a:cxn>
              <a:cxn ang="0">
                <a:pos x="11" y="16"/>
              </a:cxn>
              <a:cxn ang="0">
                <a:pos x="26" y="0"/>
              </a:cxn>
              <a:cxn ang="0">
                <a:pos x="35" y="1"/>
              </a:cxn>
              <a:cxn ang="0">
                <a:pos x="35" y="11"/>
              </a:cxn>
            </a:cxnLst>
            <a:rect l="0" t="0" r="r" b="b"/>
            <a:pathLst>
              <a:path w="35" h="67">
                <a:moveTo>
                  <a:pt x="35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24" y="11"/>
                  <a:pt x="23" y="14"/>
                  <a:pt x="23" y="17"/>
                </a:cubicBezTo>
                <a:cubicBezTo>
                  <a:pt x="23" y="25"/>
                  <a:pt x="23" y="25"/>
                  <a:pt x="23" y="25"/>
                </a:cubicBezTo>
                <a:cubicBezTo>
                  <a:pt x="35" y="25"/>
                  <a:pt x="35" y="25"/>
                  <a:pt x="35" y="25"/>
                </a:cubicBezTo>
                <a:cubicBezTo>
                  <a:pt x="33" y="37"/>
                  <a:pt x="33" y="37"/>
                  <a:pt x="33" y="37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67"/>
                  <a:pt x="23" y="67"/>
                  <a:pt x="23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1" y="37"/>
                  <a:pt x="11" y="37"/>
                  <a:pt x="1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6"/>
                  <a:pt x="17" y="0"/>
                  <a:pt x="26" y="0"/>
                </a:cubicBezTo>
                <a:cubicBezTo>
                  <a:pt x="30" y="0"/>
                  <a:pt x="34" y="1"/>
                  <a:pt x="35" y="1"/>
                </a:cubicBezTo>
                <a:lnTo>
                  <a:pt x="35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5" name="Freeform 79"/>
          <p:cNvSpPr>
            <a:spLocks noEditPoints="1"/>
          </p:cNvSpPr>
          <p:nvPr/>
        </p:nvSpPr>
        <p:spPr bwMode="auto">
          <a:xfrm>
            <a:off x="9937751" y="3112294"/>
            <a:ext cx="247650" cy="247650"/>
          </a:xfrm>
          <a:custGeom>
            <a:avLst/>
            <a:gdLst/>
            <a:ahLst/>
            <a:cxnLst>
              <a:cxn ang="0">
                <a:pos x="18" y="66"/>
              </a:cxn>
              <a:cxn ang="0">
                <a:pos x="6" y="72"/>
              </a:cxn>
              <a:cxn ang="0">
                <a:pos x="0" y="22"/>
              </a:cxn>
              <a:cxn ang="0">
                <a:pos x="11" y="16"/>
              </a:cxn>
              <a:cxn ang="0">
                <a:pos x="72" y="31"/>
              </a:cxn>
              <a:cxn ang="0">
                <a:pos x="61" y="72"/>
              </a:cxn>
              <a:cxn ang="0">
                <a:pos x="20" y="66"/>
              </a:cxn>
              <a:cxn ang="0">
                <a:pos x="24" y="0"/>
              </a:cxn>
              <a:cxn ang="0">
                <a:pos x="58" y="3"/>
              </a:cxn>
              <a:cxn ang="0">
                <a:pos x="67" y="16"/>
              </a:cxn>
              <a:cxn ang="0">
                <a:pos x="72" y="31"/>
              </a:cxn>
              <a:cxn ang="0">
                <a:pos x="55" y="16"/>
              </a:cxn>
              <a:cxn ang="0">
                <a:pos x="51" y="5"/>
              </a:cxn>
              <a:cxn ang="0">
                <a:pos x="25" y="26"/>
              </a:cxn>
              <a:cxn ang="0">
                <a:pos x="61" y="16"/>
              </a:cxn>
              <a:cxn ang="0">
                <a:pos x="36" y="35"/>
              </a:cxn>
              <a:cxn ang="0">
                <a:pos x="29" y="36"/>
              </a:cxn>
              <a:cxn ang="0">
                <a:pos x="31" y="43"/>
              </a:cxn>
              <a:cxn ang="0">
                <a:pos x="37" y="41"/>
              </a:cxn>
              <a:cxn ang="0">
                <a:pos x="37" y="47"/>
              </a:cxn>
              <a:cxn ang="0">
                <a:pos x="31" y="45"/>
              </a:cxn>
              <a:cxn ang="0">
                <a:pos x="29" y="52"/>
              </a:cxn>
              <a:cxn ang="0">
                <a:pos x="36" y="53"/>
              </a:cxn>
              <a:cxn ang="0">
                <a:pos x="37" y="47"/>
              </a:cxn>
              <a:cxn ang="0">
                <a:pos x="36" y="56"/>
              </a:cxn>
              <a:cxn ang="0">
                <a:pos x="29" y="57"/>
              </a:cxn>
              <a:cxn ang="0">
                <a:pos x="31" y="63"/>
              </a:cxn>
              <a:cxn ang="0">
                <a:pos x="37" y="62"/>
              </a:cxn>
              <a:cxn ang="0">
                <a:pos x="47" y="36"/>
              </a:cxn>
              <a:cxn ang="0">
                <a:pos x="41" y="35"/>
              </a:cxn>
              <a:cxn ang="0">
                <a:pos x="40" y="41"/>
              </a:cxn>
              <a:cxn ang="0">
                <a:pos x="46" y="43"/>
              </a:cxn>
              <a:cxn ang="0">
                <a:pos x="47" y="36"/>
              </a:cxn>
              <a:cxn ang="0">
                <a:pos x="46" y="45"/>
              </a:cxn>
              <a:cxn ang="0">
                <a:pos x="40" y="47"/>
              </a:cxn>
              <a:cxn ang="0">
                <a:pos x="41" y="53"/>
              </a:cxn>
              <a:cxn ang="0">
                <a:pos x="47" y="52"/>
              </a:cxn>
              <a:cxn ang="0">
                <a:pos x="47" y="57"/>
              </a:cxn>
              <a:cxn ang="0">
                <a:pos x="41" y="56"/>
              </a:cxn>
              <a:cxn ang="0">
                <a:pos x="40" y="62"/>
              </a:cxn>
              <a:cxn ang="0">
                <a:pos x="46" y="63"/>
              </a:cxn>
              <a:cxn ang="0">
                <a:pos x="47" y="57"/>
              </a:cxn>
              <a:cxn ang="0">
                <a:pos x="56" y="35"/>
              </a:cxn>
              <a:cxn ang="0">
                <a:pos x="50" y="36"/>
              </a:cxn>
              <a:cxn ang="0">
                <a:pos x="51" y="43"/>
              </a:cxn>
              <a:cxn ang="0">
                <a:pos x="58" y="41"/>
              </a:cxn>
              <a:cxn ang="0">
                <a:pos x="58" y="47"/>
              </a:cxn>
              <a:cxn ang="0">
                <a:pos x="51" y="45"/>
              </a:cxn>
              <a:cxn ang="0">
                <a:pos x="50" y="52"/>
              </a:cxn>
              <a:cxn ang="0">
                <a:pos x="56" y="53"/>
              </a:cxn>
              <a:cxn ang="0">
                <a:pos x="58" y="47"/>
              </a:cxn>
              <a:cxn ang="0">
                <a:pos x="56" y="56"/>
              </a:cxn>
              <a:cxn ang="0">
                <a:pos x="50" y="57"/>
              </a:cxn>
              <a:cxn ang="0">
                <a:pos x="51" y="63"/>
              </a:cxn>
              <a:cxn ang="0">
                <a:pos x="58" y="62"/>
              </a:cxn>
            </a:cxnLst>
            <a:rect l="0" t="0" r="r" b="b"/>
            <a:pathLst>
              <a:path w="72" h="72">
                <a:moveTo>
                  <a:pt x="18" y="22"/>
                </a:moveTo>
                <a:cubicBezTo>
                  <a:pt x="18" y="66"/>
                  <a:pt x="18" y="66"/>
                  <a:pt x="18" y="66"/>
                </a:cubicBezTo>
                <a:cubicBezTo>
                  <a:pt x="18" y="69"/>
                  <a:pt x="15" y="72"/>
                  <a:pt x="11" y="72"/>
                </a:cubicBezTo>
                <a:cubicBezTo>
                  <a:pt x="6" y="72"/>
                  <a:pt x="6" y="72"/>
                  <a:pt x="6" y="72"/>
                </a:cubicBezTo>
                <a:cubicBezTo>
                  <a:pt x="3" y="72"/>
                  <a:pt x="0" y="69"/>
                  <a:pt x="0" y="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3" y="16"/>
                  <a:pt x="6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8" y="19"/>
                  <a:pt x="18" y="22"/>
                </a:cubicBezTo>
                <a:close/>
                <a:moveTo>
                  <a:pt x="72" y="31"/>
                </a:moveTo>
                <a:cubicBezTo>
                  <a:pt x="72" y="62"/>
                  <a:pt x="72" y="62"/>
                  <a:pt x="72" y="62"/>
                </a:cubicBezTo>
                <a:cubicBezTo>
                  <a:pt x="72" y="68"/>
                  <a:pt x="67" y="72"/>
                  <a:pt x="61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3" y="72"/>
                  <a:pt x="20" y="69"/>
                  <a:pt x="20" y="66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2"/>
                  <a:pt x="22" y="0"/>
                  <a:pt x="24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6" y="2"/>
                  <a:pt x="58" y="3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1"/>
                  <a:pt x="67" y="14"/>
                  <a:pt x="67" y="16"/>
                </a:cubicBezTo>
                <a:cubicBezTo>
                  <a:pt x="67" y="22"/>
                  <a:pt x="67" y="22"/>
                  <a:pt x="67" y="22"/>
                </a:cubicBezTo>
                <a:cubicBezTo>
                  <a:pt x="70" y="24"/>
                  <a:pt x="72" y="27"/>
                  <a:pt x="72" y="31"/>
                </a:cubicBezTo>
                <a:close/>
                <a:moveTo>
                  <a:pt x="61" y="16"/>
                </a:moveTo>
                <a:cubicBezTo>
                  <a:pt x="55" y="16"/>
                  <a:pt x="55" y="16"/>
                  <a:pt x="55" y="16"/>
                </a:cubicBezTo>
                <a:cubicBezTo>
                  <a:pt x="53" y="16"/>
                  <a:pt x="51" y="14"/>
                  <a:pt x="51" y="12"/>
                </a:cubicBezTo>
                <a:cubicBezTo>
                  <a:pt x="51" y="5"/>
                  <a:pt x="51" y="5"/>
                  <a:pt x="51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26"/>
                  <a:pt x="25" y="26"/>
                  <a:pt x="25" y="26"/>
                </a:cubicBezTo>
                <a:cubicBezTo>
                  <a:pt x="61" y="26"/>
                  <a:pt x="61" y="26"/>
                  <a:pt x="61" y="26"/>
                </a:cubicBezTo>
                <a:lnTo>
                  <a:pt x="61" y="16"/>
                </a:lnTo>
                <a:close/>
                <a:moveTo>
                  <a:pt x="37" y="36"/>
                </a:moveTo>
                <a:cubicBezTo>
                  <a:pt x="37" y="36"/>
                  <a:pt x="36" y="35"/>
                  <a:pt x="36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29" y="36"/>
                  <a:pt x="29" y="36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2"/>
                  <a:pt x="30" y="43"/>
                  <a:pt x="31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3"/>
                  <a:pt x="37" y="42"/>
                  <a:pt x="37" y="41"/>
                </a:cubicBezTo>
                <a:lnTo>
                  <a:pt x="37" y="36"/>
                </a:lnTo>
                <a:close/>
                <a:moveTo>
                  <a:pt x="37" y="47"/>
                </a:moveTo>
                <a:cubicBezTo>
                  <a:pt x="37" y="46"/>
                  <a:pt x="36" y="45"/>
                  <a:pt x="36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0" y="45"/>
                  <a:pt x="29" y="46"/>
                  <a:pt x="29" y="47"/>
                </a:cubicBezTo>
                <a:cubicBezTo>
                  <a:pt x="29" y="52"/>
                  <a:pt x="29" y="52"/>
                  <a:pt x="29" y="52"/>
                </a:cubicBezTo>
                <a:cubicBezTo>
                  <a:pt x="29" y="52"/>
                  <a:pt x="30" y="53"/>
                  <a:pt x="31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6" y="53"/>
                  <a:pt x="37" y="52"/>
                  <a:pt x="37" y="52"/>
                </a:cubicBezTo>
                <a:lnTo>
                  <a:pt x="37" y="47"/>
                </a:lnTo>
                <a:close/>
                <a:moveTo>
                  <a:pt x="37" y="57"/>
                </a:moveTo>
                <a:cubicBezTo>
                  <a:pt x="37" y="56"/>
                  <a:pt x="36" y="56"/>
                  <a:pt x="36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0" y="56"/>
                  <a:pt x="29" y="56"/>
                  <a:pt x="29" y="5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3"/>
                  <a:pt x="30" y="63"/>
                  <a:pt x="3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6" y="63"/>
                  <a:pt x="37" y="63"/>
                  <a:pt x="37" y="62"/>
                </a:cubicBezTo>
                <a:lnTo>
                  <a:pt x="37" y="57"/>
                </a:lnTo>
                <a:close/>
                <a:moveTo>
                  <a:pt x="47" y="36"/>
                </a:moveTo>
                <a:cubicBezTo>
                  <a:pt x="47" y="36"/>
                  <a:pt x="47" y="35"/>
                  <a:pt x="46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0" y="35"/>
                  <a:pt x="40" y="36"/>
                  <a:pt x="40" y="36"/>
                </a:cubicBezTo>
                <a:cubicBezTo>
                  <a:pt x="40" y="41"/>
                  <a:pt x="40" y="41"/>
                  <a:pt x="40" y="41"/>
                </a:cubicBezTo>
                <a:cubicBezTo>
                  <a:pt x="40" y="42"/>
                  <a:pt x="40" y="43"/>
                  <a:pt x="41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2"/>
                  <a:pt x="47" y="41"/>
                </a:cubicBezTo>
                <a:lnTo>
                  <a:pt x="47" y="36"/>
                </a:lnTo>
                <a:close/>
                <a:moveTo>
                  <a:pt x="47" y="47"/>
                </a:moveTo>
                <a:cubicBezTo>
                  <a:pt x="47" y="46"/>
                  <a:pt x="47" y="45"/>
                  <a:pt x="46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0" y="45"/>
                  <a:pt x="40" y="46"/>
                  <a:pt x="40" y="47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3"/>
                  <a:pt x="41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7" y="53"/>
                  <a:pt x="47" y="52"/>
                  <a:pt x="47" y="52"/>
                </a:cubicBezTo>
                <a:lnTo>
                  <a:pt x="47" y="47"/>
                </a:lnTo>
                <a:close/>
                <a:moveTo>
                  <a:pt x="47" y="57"/>
                </a:moveTo>
                <a:cubicBezTo>
                  <a:pt x="47" y="56"/>
                  <a:pt x="47" y="56"/>
                  <a:pt x="46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0" y="56"/>
                  <a:pt x="40" y="56"/>
                  <a:pt x="40" y="57"/>
                </a:cubicBezTo>
                <a:cubicBezTo>
                  <a:pt x="40" y="62"/>
                  <a:pt x="40" y="62"/>
                  <a:pt x="40" y="62"/>
                </a:cubicBezTo>
                <a:cubicBezTo>
                  <a:pt x="40" y="63"/>
                  <a:pt x="40" y="63"/>
                  <a:pt x="41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7" y="63"/>
                  <a:pt x="47" y="63"/>
                  <a:pt x="47" y="62"/>
                </a:cubicBezTo>
                <a:lnTo>
                  <a:pt x="47" y="57"/>
                </a:lnTo>
                <a:close/>
                <a:moveTo>
                  <a:pt x="58" y="36"/>
                </a:moveTo>
                <a:cubicBezTo>
                  <a:pt x="58" y="36"/>
                  <a:pt x="57" y="35"/>
                  <a:pt x="56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0" y="35"/>
                  <a:pt x="50" y="36"/>
                  <a:pt x="50" y="36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2"/>
                  <a:pt x="50" y="43"/>
                  <a:pt x="51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7" y="43"/>
                  <a:pt x="58" y="42"/>
                  <a:pt x="58" y="41"/>
                </a:cubicBezTo>
                <a:lnTo>
                  <a:pt x="58" y="36"/>
                </a:lnTo>
                <a:close/>
                <a:moveTo>
                  <a:pt x="58" y="47"/>
                </a:moveTo>
                <a:cubicBezTo>
                  <a:pt x="58" y="46"/>
                  <a:pt x="57" y="45"/>
                  <a:pt x="56" y="45"/>
                </a:cubicBezTo>
                <a:cubicBezTo>
                  <a:pt x="51" y="45"/>
                  <a:pt x="51" y="45"/>
                  <a:pt x="51" y="45"/>
                </a:cubicBezTo>
                <a:cubicBezTo>
                  <a:pt x="50" y="45"/>
                  <a:pt x="50" y="46"/>
                  <a:pt x="50" y="47"/>
                </a:cubicBezTo>
                <a:cubicBezTo>
                  <a:pt x="50" y="52"/>
                  <a:pt x="50" y="52"/>
                  <a:pt x="50" y="52"/>
                </a:cubicBezTo>
                <a:cubicBezTo>
                  <a:pt x="50" y="52"/>
                  <a:pt x="50" y="53"/>
                  <a:pt x="51" y="53"/>
                </a:cubicBezTo>
                <a:cubicBezTo>
                  <a:pt x="56" y="53"/>
                  <a:pt x="56" y="53"/>
                  <a:pt x="56" y="53"/>
                </a:cubicBezTo>
                <a:cubicBezTo>
                  <a:pt x="57" y="53"/>
                  <a:pt x="58" y="52"/>
                  <a:pt x="58" y="52"/>
                </a:cubicBezTo>
                <a:lnTo>
                  <a:pt x="58" y="47"/>
                </a:lnTo>
                <a:close/>
                <a:moveTo>
                  <a:pt x="58" y="57"/>
                </a:moveTo>
                <a:cubicBezTo>
                  <a:pt x="58" y="56"/>
                  <a:pt x="57" y="56"/>
                  <a:pt x="56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0" y="56"/>
                  <a:pt x="50" y="56"/>
                  <a:pt x="50" y="57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3"/>
                  <a:pt x="50" y="63"/>
                  <a:pt x="51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7" y="63"/>
                  <a:pt x="58" y="63"/>
                  <a:pt x="58" y="62"/>
                </a:cubicBezTo>
                <a:lnTo>
                  <a:pt x="58" y="5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Freeform 80"/>
          <p:cNvSpPr>
            <a:spLocks noEditPoints="1"/>
          </p:cNvSpPr>
          <p:nvPr/>
        </p:nvSpPr>
        <p:spPr bwMode="auto">
          <a:xfrm>
            <a:off x="10364788" y="3112294"/>
            <a:ext cx="209550" cy="247650"/>
          </a:xfrm>
          <a:custGeom>
            <a:avLst/>
            <a:gdLst/>
            <a:ahLst/>
            <a:cxnLst>
              <a:cxn ang="0">
                <a:pos x="61" y="68"/>
              </a:cxn>
              <a:cxn ang="0">
                <a:pos x="4" y="72"/>
              </a:cxn>
              <a:cxn ang="0">
                <a:pos x="0" y="4"/>
              </a:cxn>
              <a:cxn ang="0">
                <a:pos x="40" y="0"/>
              </a:cxn>
              <a:cxn ang="0">
                <a:pos x="59" y="16"/>
              </a:cxn>
              <a:cxn ang="0">
                <a:pos x="56" y="26"/>
              </a:cxn>
              <a:cxn ang="0">
                <a:pos x="36" y="22"/>
              </a:cxn>
              <a:cxn ang="0">
                <a:pos x="31" y="5"/>
              </a:cxn>
              <a:cxn ang="0">
                <a:pos x="25" y="11"/>
              </a:cxn>
              <a:cxn ang="0">
                <a:pos x="5" y="5"/>
              </a:cxn>
              <a:cxn ang="0">
                <a:pos x="56" y="67"/>
              </a:cxn>
              <a:cxn ang="0">
                <a:pos x="35" y="52"/>
              </a:cxn>
              <a:cxn ang="0">
                <a:pos x="25" y="62"/>
              </a:cxn>
              <a:cxn ang="0">
                <a:pos x="16" y="52"/>
              </a:cxn>
              <a:cxn ang="0">
                <a:pos x="20" y="31"/>
              </a:cxn>
              <a:cxn ang="0">
                <a:pos x="25" y="36"/>
              </a:cxn>
              <a:cxn ang="0">
                <a:pos x="31" y="38"/>
              </a:cxn>
              <a:cxn ang="0">
                <a:pos x="25" y="11"/>
              </a:cxn>
              <a:cxn ang="0">
                <a:pos x="20" y="16"/>
              </a:cxn>
              <a:cxn ang="0">
                <a:pos x="25" y="11"/>
              </a:cxn>
              <a:cxn ang="0">
                <a:pos x="20" y="21"/>
              </a:cxn>
              <a:cxn ang="0">
                <a:pos x="25" y="26"/>
              </a:cxn>
              <a:cxn ang="0">
                <a:pos x="31" y="54"/>
              </a:cxn>
              <a:cxn ang="0">
                <a:pos x="20" y="54"/>
              </a:cxn>
              <a:cxn ang="0">
                <a:pos x="31" y="54"/>
              </a:cxn>
              <a:cxn ang="0">
                <a:pos x="25" y="16"/>
              </a:cxn>
              <a:cxn ang="0">
                <a:pos x="31" y="21"/>
              </a:cxn>
              <a:cxn ang="0">
                <a:pos x="31" y="26"/>
              </a:cxn>
              <a:cxn ang="0">
                <a:pos x="25" y="31"/>
              </a:cxn>
              <a:cxn ang="0">
                <a:pos x="31" y="26"/>
              </a:cxn>
              <a:cxn ang="0">
                <a:pos x="56" y="21"/>
              </a:cxn>
              <a:cxn ang="0">
                <a:pos x="43" y="7"/>
              </a:cxn>
              <a:cxn ang="0">
                <a:pos x="41" y="21"/>
              </a:cxn>
            </a:cxnLst>
            <a:rect l="0" t="0" r="r" b="b"/>
            <a:pathLst>
              <a:path w="61" h="72">
                <a:moveTo>
                  <a:pt x="61" y="22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5" y="2"/>
                  <a:pt x="46" y="3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7"/>
                  <a:pt x="61" y="20"/>
                  <a:pt x="61" y="22"/>
                </a:cubicBezTo>
                <a:close/>
                <a:moveTo>
                  <a:pt x="56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37" y="26"/>
                  <a:pt x="36" y="24"/>
                  <a:pt x="36" y="22"/>
                </a:cubicBezTo>
                <a:cubicBezTo>
                  <a:pt x="36" y="5"/>
                  <a:pt x="36" y="5"/>
                  <a:pt x="36" y="5"/>
                </a:cubicBezTo>
                <a:cubicBezTo>
                  <a:pt x="31" y="5"/>
                  <a:pt x="31" y="5"/>
                  <a:pt x="31" y="5"/>
                </a:cubicBezTo>
                <a:cubicBezTo>
                  <a:pt x="31" y="11"/>
                  <a:pt x="31" y="11"/>
                  <a:pt x="31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5"/>
                  <a:pt x="25" y="5"/>
                  <a:pt x="25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6" y="67"/>
                  <a:pt x="56" y="67"/>
                  <a:pt x="56" y="67"/>
                </a:cubicBezTo>
                <a:lnTo>
                  <a:pt x="56" y="26"/>
                </a:lnTo>
                <a:close/>
                <a:moveTo>
                  <a:pt x="35" y="52"/>
                </a:moveTo>
                <a:cubicBezTo>
                  <a:pt x="36" y="53"/>
                  <a:pt x="36" y="54"/>
                  <a:pt x="36" y="54"/>
                </a:cubicBezTo>
                <a:cubicBezTo>
                  <a:pt x="36" y="59"/>
                  <a:pt x="31" y="62"/>
                  <a:pt x="25" y="62"/>
                </a:cubicBezTo>
                <a:cubicBezTo>
                  <a:pt x="20" y="62"/>
                  <a:pt x="15" y="59"/>
                  <a:pt x="15" y="54"/>
                </a:cubicBezTo>
                <a:cubicBezTo>
                  <a:pt x="15" y="54"/>
                  <a:pt x="15" y="53"/>
                  <a:pt x="16" y="52"/>
                </a:cubicBezTo>
                <a:cubicBezTo>
                  <a:pt x="16" y="52"/>
                  <a:pt x="16" y="50"/>
                  <a:pt x="20" y="36"/>
                </a:cubicBezTo>
                <a:cubicBezTo>
                  <a:pt x="20" y="31"/>
                  <a:pt x="20" y="31"/>
                  <a:pt x="20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6"/>
                  <a:pt x="25" y="36"/>
                  <a:pt x="25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30" y="36"/>
                  <a:pt x="31" y="37"/>
                  <a:pt x="31" y="38"/>
                </a:cubicBezTo>
                <a:cubicBezTo>
                  <a:pt x="35" y="50"/>
                  <a:pt x="35" y="52"/>
                  <a:pt x="35" y="52"/>
                </a:cubicBezTo>
                <a:close/>
                <a:moveTo>
                  <a:pt x="25" y="11"/>
                </a:moveTo>
                <a:cubicBezTo>
                  <a:pt x="20" y="11"/>
                  <a:pt x="20" y="11"/>
                  <a:pt x="20" y="11"/>
                </a:cubicBezTo>
                <a:cubicBezTo>
                  <a:pt x="20" y="16"/>
                  <a:pt x="20" y="16"/>
                  <a:pt x="2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11"/>
                </a:lnTo>
                <a:close/>
                <a:moveTo>
                  <a:pt x="25" y="21"/>
                </a:moveTo>
                <a:cubicBezTo>
                  <a:pt x="20" y="21"/>
                  <a:pt x="20" y="21"/>
                  <a:pt x="20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25" y="26"/>
                  <a:pt x="25" y="26"/>
                  <a:pt x="25" y="26"/>
                </a:cubicBezTo>
                <a:lnTo>
                  <a:pt x="25" y="21"/>
                </a:lnTo>
                <a:close/>
                <a:moveTo>
                  <a:pt x="31" y="54"/>
                </a:moveTo>
                <a:cubicBezTo>
                  <a:pt x="31" y="53"/>
                  <a:pt x="28" y="52"/>
                  <a:pt x="25" y="52"/>
                </a:cubicBezTo>
                <a:cubicBezTo>
                  <a:pt x="23" y="52"/>
                  <a:pt x="20" y="53"/>
                  <a:pt x="20" y="54"/>
                </a:cubicBezTo>
                <a:cubicBezTo>
                  <a:pt x="20" y="56"/>
                  <a:pt x="23" y="57"/>
                  <a:pt x="25" y="57"/>
                </a:cubicBezTo>
                <a:cubicBezTo>
                  <a:pt x="28" y="57"/>
                  <a:pt x="31" y="56"/>
                  <a:pt x="31" y="54"/>
                </a:cubicBezTo>
                <a:close/>
                <a:moveTo>
                  <a:pt x="31" y="16"/>
                </a:moveTo>
                <a:cubicBezTo>
                  <a:pt x="25" y="16"/>
                  <a:pt x="25" y="16"/>
                  <a:pt x="25" y="16"/>
                </a:cubicBezTo>
                <a:cubicBezTo>
                  <a:pt x="25" y="21"/>
                  <a:pt x="25" y="21"/>
                  <a:pt x="25" y="21"/>
                </a:cubicBezTo>
                <a:cubicBezTo>
                  <a:pt x="31" y="21"/>
                  <a:pt x="31" y="21"/>
                  <a:pt x="31" y="21"/>
                </a:cubicBezTo>
                <a:lnTo>
                  <a:pt x="31" y="16"/>
                </a:lnTo>
                <a:close/>
                <a:moveTo>
                  <a:pt x="31" y="26"/>
                </a:moveTo>
                <a:cubicBezTo>
                  <a:pt x="25" y="26"/>
                  <a:pt x="25" y="26"/>
                  <a:pt x="25" y="26"/>
                </a:cubicBezTo>
                <a:cubicBezTo>
                  <a:pt x="25" y="31"/>
                  <a:pt x="25" y="31"/>
                  <a:pt x="25" y="31"/>
                </a:cubicBezTo>
                <a:cubicBezTo>
                  <a:pt x="31" y="31"/>
                  <a:pt x="31" y="31"/>
                  <a:pt x="31" y="31"/>
                </a:cubicBezTo>
                <a:lnTo>
                  <a:pt x="31" y="26"/>
                </a:lnTo>
                <a:close/>
                <a:moveTo>
                  <a:pt x="41" y="21"/>
                </a:move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5" y="20"/>
                  <a:pt x="55" y="19"/>
                </a:cubicBezTo>
                <a:cubicBezTo>
                  <a:pt x="43" y="7"/>
                  <a:pt x="43" y="7"/>
                  <a:pt x="43" y="7"/>
                </a:cubicBezTo>
                <a:cubicBezTo>
                  <a:pt x="42" y="6"/>
                  <a:pt x="42" y="6"/>
                  <a:pt x="41" y="6"/>
                </a:cubicBezTo>
                <a:lnTo>
                  <a:pt x="41" y="2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7" name="Freeform 81"/>
          <p:cNvSpPr>
            <a:spLocks noEditPoints="1"/>
          </p:cNvSpPr>
          <p:nvPr/>
        </p:nvSpPr>
        <p:spPr bwMode="auto">
          <a:xfrm>
            <a:off x="1590675" y="3498056"/>
            <a:ext cx="209550" cy="247650"/>
          </a:xfrm>
          <a:custGeom>
            <a:avLst/>
            <a:gdLst/>
            <a:ahLst/>
            <a:cxnLst>
              <a:cxn ang="0">
                <a:pos x="61" y="22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40" y="0"/>
              </a:cxn>
              <a:cxn ang="0">
                <a:pos x="46" y="3"/>
              </a:cxn>
              <a:cxn ang="0">
                <a:pos x="59" y="16"/>
              </a:cxn>
              <a:cxn ang="0">
                <a:pos x="61" y="22"/>
              </a:cxn>
              <a:cxn ang="0">
                <a:pos x="56" y="26"/>
              </a:cxn>
              <a:cxn ang="0">
                <a:pos x="40" y="26"/>
              </a:cxn>
              <a:cxn ang="0">
                <a:pos x="36" y="22"/>
              </a:cxn>
              <a:cxn ang="0">
                <a:pos x="36" y="5"/>
              </a:cxn>
              <a:cxn ang="0">
                <a:pos x="5" y="5"/>
              </a:cxn>
              <a:cxn ang="0">
                <a:pos x="5" y="67"/>
              </a:cxn>
              <a:cxn ang="0">
                <a:pos x="56" y="67"/>
              </a:cxn>
              <a:cxn ang="0">
                <a:pos x="56" y="26"/>
              </a:cxn>
              <a:cxn ang="0">
                <a:pos x="10" y="34"/>
              </a:cxn>
              <a:cxn ang="0">
                <a:pos x="18" y="26"/>
              </a:cxn>
              <a:cxn ang="0">
                <a:pos x="25" y="34"/>
              </a:cxn>
              <a:cxn ang="0">
                <a:pos x="18" y="41"/>
              </a:cxn>
              <a:cxn ang="0">
                <a:pos x="10" y="34"/>
              </a:cxn>
              <a:cxn ang="0">
                <a:pos x="51" y="62"/>
              </a:cxn>
              <a:cxn ang="0">
                <a:pos x="10" y="62"/>
              </a:cxn>
              <a:cxn ang="0">
                <a:pos x="10" y="54"/>
              </a:cxn>
              <a:cxn ang="0">
                <a:pos x="18" y="47"/>
              </a:cxn>
              <a:cxn ang="0">
                <a:pos x="23" y="52"/>
              </a:cxn>
              <a:cxn ang="0">
                <a:pos x="38" y="36"/>
              </a:cxn>
              <a:cxn ang="0">
                <a:pos x="51" y="49"/>
              </a:cxn>
              <a:cxn ang="0">
                <a:pos x="51" y="62"/>
              </a:cxn>
              <a:cxn ang="0">
                <a:pos x="41" y="21"/>
              </a:cxn>
              <a:cxn ang="0">
                <a:pos x="56" y="21"/>
              </a:cxn>
              <a:cxn ang="0">
                <a:pos x="55" y="19"/>
              </a:cxn>
              <a:cxn ang="0">
                <a:pos x="43" y="7"/>
              </a:cxn>
              <a:cxn ang="0">
                <a:pos x="41" y="6"/>
              </a:cxn>
              <a:cxn ang="0">
                <a:pos x="41" y="21"/>
              </a:cxn>
            </a:cxnLst>
            <a:rect l="0" t="0" r="r" b="b"/>
            <a:pathLst>
              <a:path w="61" h="72">
                <a:moveTo>
                  <a:pt x="61" y="22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5" y="2"/>
                  <a:pt x="46" y="3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7"/>
                  <a:pt x="61" y="20"/>
                  <a:pt x="61" y="22"/>
                </a:cubicBezTo>
                <a:close/>
                <a:moveTo>
                  <a:pt x="56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37" y="26"/>
                  <a:pt x="36" y="24"/>
                  <a:pt x="36" y="22"/>
                </a:cubicBezTo>
                <a:cubicBezTo>
                  <a:pt x="36" y="5"/>
                  <a:pt x="36" y="5"/>
                  <a:pt x="36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67"/>
                  <a:pt x="5" y="67"/>
                  <a:pt x="5" y="67"/>
                </a:cubicBezTo>
                <a:cubicBezTo>
                  <a:pt x="56" y="67"/>
                  <a:pt x="56" y="67"/>
                  <a:pt x="56" y="67"/>
                </a:cubicBezTo>
                <a:lnTo>
                  <a:pt x="56" y="26"/>
                </a:lnTo>
                <a:close/>
                <a:moveTo>
                  <a:pt x="10" y="34"/>
                </a:moveTo>
                <a:cubicBezTo>
                  <a:pt x="10" y="29"/>
                  <a:pt x="13" y="26"/>
                  <a:pt x="18" y="26"/>
                </a:cubicBezTo>
                <a:cubicBezTo>
                  <a:pt x="22" y="26"/>
                  <a:pt x="25" y="29"/>
                  <a:pt x="25" y="34"/>
                </a:cubicBezTo>
                <a:cubicBezTo>
                  <a:pt x="25" y="38"/>
                  <a:pt x="22" y="41"/>
                  <a:pt x="18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51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10" y="54"/>
                  <a:pt x="10" y="54"/>
                  <a:pt x="10" y="54"/>
                </a:cubicBezTo>
                <a:cubicBezTo>
                  <a:pt x="18" y="47"/>
                  <a:pt x="18" y="47"/>
                  <a:pt x="18" y="47"/>
                </a:cubicBezTo>
                <a:cubicBezTo>
                  <a:pt x="23" y="52"/>
                  <a:pt x="23" y="52"/>
                  <a:pt x="23" y="52"/>
                </a:cubicBezTo>
                <a:cubicBezTo>
                  <a:pt x="38" y="36"/>
                  <a:pt x="38" y="36"/>
                  <a:pt x="38" y="36"/>
                </a:cubicBezTo>
                <a:cubicBezTo>
                  <a:pt x="51" y="49"/>
                  <a:pt x="51" y="49"/>
                  <a:pt x="51" y="49"/>
                </a:cubicBezTo>
                <a:lnTo>
                  <a:pt x="51" y="62"/>
                </a:lnTo>
                <a:close/>
                <a:moveTo>
                  <a:pt x="41" y="21"/>
                </a:moveTo>
                <a:cubicBezTo>
                  <a:pt x="56" y="21"/>
                  <a:pt x="56" y="21"/>
                  <a:pt x="56" y="21"/>
                </a:cubicBezTo>
                <a:cubicBezTo>
                  <a:pt x="56" y="20"/>
                  <a:pt x="55" y="20"/>
                  <a:pt x="55" y="19"/>
                </a:cubicBezTo>
                <a:cubicBezTo>
                  <a:pt x="43" y="7"/>
                  <a:pt x="43" y="7"/>
                  <a:pt x="43" y="7"/>
                </a:cubicBezTo>
                <a:cubicBezTo>
                  <a:pt x="42" y="6"/>
                  <a:pt x="42" y="6"/>
                  <a:pt x="41" y="6"/>
                </a:cubicBezTo>
                <a:lnTo>
                  <a:pt x="41" y="2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8" name="Freeform 82"/>
          <p:cNvSpPr>
            <a:spLocks noEditPoints="1"/>
          </p:cNvSpPr>
          <p:nvPr/>
        </p:nvSpPr>
        <p:spPr bwMode="auto">
          <a:xfrm>
            <a:off x="2020888" y="3498056"/>
            <a:ext cx="209550" cy="247650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36" y="0"/>
              </a:cxn>
              <a:cxn ang="0">
                <a:pos x="36" y="22"/>
              </a:cxn>
              <a:cxn ang="0">
                <a:pos x="40" y="26"/>
              </a:cxn>
              <a:cxn ang="0">
                <a:pos x="61" y="26"/>
              </a:cxn>
              <a:cxn ang="0">
                <a:pos x="46" y="32"/>
              </a:cxn>
              <a:cxn ang="0">
                <a:pos x="45" y="31"/>
              </a:cxn>
              <a:cxn ang="0">
                <a:pos x="16" y="31"/>
              </a:cxn>
              <a:cxn ang="0">
                <a:pos x="15" y="32"/>
              </a:cxn>
              <a:cxn ang="0">
                <a:pos x="15" y="35"/>
              </a:cxn>
              <a:cxn ang="0">
                <a:pos x="16" y="36"/>
              </a:cxn>
              <a:cxn ang="0">
                <a:pos x="45" y="36"/>
              </a:cxn>
              <a:cxn ang="0">
                <a:pos x="46" y="35"/>
              </a:cxn>
              <a:cxn ang="0">
                <a:pos x="46" y="32"/>
              </a:cxn>
              <a:cxn ang="0">
                <a:pos x="46" y="43"/>
              </a:cxn>
              <a:cxn ang="0">
                <a:pos x="45" y="41"/>
              </a:cxn>
              <a:cxn ang="0">
                <a:pos x="16" y="41"/>
              </a:cxn>
              <a:cxn ang="0">
                <a:pos x="15" y="43"/>
              </a:cxn>
              <a:cxn ang="0">
                <a:pos x="15" y="45"/>
              </a:cxn>
              <a:cxn ang="0">
                <a:pos x="16" y="47"/>
              </a:cxn>
              <a:cxn ang="0">
                <a:pos x="45" y="47"/>
              </a:cxn>
              <a:cxn ang="0">
                <a:pos x="46" y="45"/>
              </a:cxn>
              <a:cxn ang="0">
                <a:pos x="46" y="43"/>
              </a:cxn>
              <a:cxn ang="0">
                <a:pos x="46" y="53"/>
              </a:cxn>
              <a:cxn ang="0">
                <a:pos x="45" y="52"/>
              </a:cxn>
              <a:cxn ang="0">
                <a:pos x="16" y="52"/>
              </a:cxn>
              <a:cxn ang="0">
                <a:pos x="15" y="53"/>
              </a:cxn>
              <a:cxn ang="0">
                <a:pos x="15" y="56"/>
              </a:cxn>
              <a:cxn ang="0">
                <a:pos x="16" y="57"/>
              </a:cxn>
              <a:cxn ang="0">
                <a:pos x="45" y="57"/>
              </a:cxn>
              <a:cxn ang="0">
                <a:pos x="46" y="56"/>
              </a:cxn>
              <a:cxn ang="0">
                <a:pos x="46" y="53"/>
              </a:cxn>
              <a:cxn ang="0">
                <a:pos x="60" y="21"/>
              </a:cxn>
              <a:cxn ang="0">
                <a:pos x="41" y="21"/>
              </a:cxn>
              <a:cxn ang="0">
                <a:pos x="41" y="2"/>
              </a:cxn>
              <a:cxn ang="0">
                <a:pos x="42" y="3"/>
              </a:cxn>
              <a:cxn ang="0">
                <a:pos x="59" y="19"/>
              </a:cxn>
              <a:cxn ang="0">
                <a:pos x="60" y="21"/>
              </a:cxn>
            </a:cxnLst>
            <a:rect l="0" t="0" r="r" b="b"/>
            <a:pathLst>
              <a:path w="61" h="72">
                <a:moveTo>
                  <a:pt x="61" y="26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7" y="26"/>
                  <a:pt x="40" y="26"/>
                </a:cubicBezTo>
                <a:lnTo>
                  <a:pt x="61" y="26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2"/>
                  <a:pt x="15" y="32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6" y="36"/>
                  <a:pt x="1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5" y="42"/>
                  <a:pt x="15" y="43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7"/>
                  <a:pt x="16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5" y="52"/>
                  <a:pt x="15" y="53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6"/>
                  <a:pt x="16" y="57"/>
                  <a:pt x="16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  <a:moveTo>
                  <a:pt x="60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2" y="3"/>
                  <a:pt x="42" y="3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20"/>
                  <a:pt x="59" y="20"/>
                  <a:pt x="60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9" name="Freeform 83"/>
          <p:cNvSpPr>
            <a:spLocks noEditPoints="1"/>
          </p:cNvSpPr>
          <p:nvPr/>
        </p:nvSpPr>
        <p:spPr bwMode="auto">
          <a:xfrm>
            <a:off x="2514601" y="3498056"/>
            <a:ext cx="196850" cy="247650"/>
          </a:xfrm>
          <a:custGeom>
            <a:avLst/>
            <a:gdLst/>
            <a:ahLst/>
            <a:cxnLst>
              <a:cxn ang="0">
                <a:pos x="57" y="71"/>
              </a:cxn>
              <a:cxn ang="0">
                <a:pos x="56" y="72"/>
              </a:cxn>
              <a:cxn ang="0">
                <a:pos x="2" y="72"/>
              </a:cxn>
              <a:cxn ang="0">
                <a:pos x="0" y="71"/>
              </a:cxn>
              <a:cxn ang="0">
                <a:pos x="0" y="68"/>
              </a:cxn>
              <a:cxn ang="0">
                <a:pos x="2" y="67"/>
              </a:cxn>
              <a:cxn ang="0">
                <a:pos x="56" y="67"/>
              </a:cxn>
              <a:cxn ang="0">
                <a:pos x="57" y="68"/>
              </a:cxn>
              <a:cxn ang="0">
                <a:pos x="57" y="71"/>
              </a:cxn>
              <a:cxn ang="0">
                <a:pos x="29" y="53"/>
              </a:cxn>
              <a:cxn ang="0">
                <a:pos x="31" y="62"/>
              </a:cxn>
              <a:cxn ang="0">
                <a:pos x="31" y="62"/>
              </a:cxn>
              <a:cxn ang="0">
                <a:pos x="31" y="62"/>
              </a:cxn>
              <a:cxn ang="0">
                <a:pos x="11" y="36"/>
              </a:cxn>
              <a:cxn ang="0">
                <a:pos x="29" y="9"/>
              </a:cxn>
              <a:cxn ang="0">
                <a:pos x="26" y="0"/>
              </a:cxn>
              <a:cxn ang="0">
                <a:pos x="26" y="0"/>
              </a:cxn>
              <a:cxn ang="0">
                <a:pos x="26" y="0"/>
              </a:cxn>
              <a:cxn ang="0">
                <a:pos x="47" y="26"/>
              </a:cxn>
              <a:cxn ang="0">
                <a:pos x="29" y="53"/>
              </a:cxn>
            </a:cxnLst>
            <a:rect l="0" t="0" r="r" b="b"/>
            <a:pathLst>
              <a:path w="57" h="72">
                <a:moveTo>
                  <a:pt x="57" y="71"/>
                </a:moveTo>
                <a:cubicBezTo>
                  <a:pt x="57" y="72"/>
                  <a:pt x="56" y="72"/>
                  <a:pt x="56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2"/>
                  <a:pt x="0" y="72"/>
                  <a:pt x="0" y="7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1" y="67"/>
                  <a:pt x="2" y="6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67"/>
                  <a:pt x="57" y="68"/>
                  <a:pt x="57" y="68"/>
                </a:cubicBezTo>
                <a:lnTo>
                  <a:pt x="57" y="71"/>
                </a:lnTo>
                <a:close/>
                <a:moveTo>
                  <a:pt x="29" y="53"/>
                </a:moveTo>
                <a:cubicBezTo>
                  <a:pt x="29" y="56"/>
                  <a:pt x="30" y="60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20" y="57"/>
                  <a:pt x="11" y="50"/>
                  <a:pt x="11" y="36"/>
                </a:cubicBezTo>
                <a:cubicBezTo>
                  <a:pt x="11" y="21"/>
                  <a:pt x="29" y="20"/>
                  <a:pt x="29" y="9"/>
                </a:cubicBezTo>
                <a:cubicBezTo>
                  <a:pt x="29" y="6"/>
                  <a:pt x="27" y="3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37" y="5"/>
                  <a:pt x="47" y="12"/>
                  <a:pt x="47" y="26"/>
                </a:cubicBezTo>
                <a:cubicBezTo>
                  <a:pt x="47" y="41"/>
                  <a:pt x="29" y="43"/>
                  <a:pt x="29" y="5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0" name="Freeform 84"/>
          <p:cNvSpPr>
            <a:spLocks noEditPoints="1"/>
          </p:cNvSpPr>
          <p:nvPr/>
        </p:nvSpPr>
        <p:spPr bwMode="auto">
          <a:xfrm>
            <a:off x="3016251" y="3515519"/>
            <a:ext cx="241300" cy="212725"/>
          </a:xfrm>
          <a:custGeom>
            <a:avLst/>
            <a:gdLst/>
            <a:ahLst/>
            <a:cxnLst>
              <a:cxn ang="0">
                <a:pos x="8" y="10"/>
              </a:cxn>
              <a:cxn ang="0">
                <a:pos x="8" y="61"/>
              </a:cxn>
              <a:cxn ang="0">
                <a:pos x="7" y="62"/>
              </a:cxn>
              <a:cxn ang="0">
                <a:pos x="4" y="62"/>
              </a:cxn>
              <a:cxn ang="0">
                <a:pos x="3" y="61"/>
              </a:cxn>
              <a:cxn ang="0">
                <a:pos x="3" y="10"/>
              </a:cxn>
              <a:cxn ang="0">
                <a:pos x="0" y="6"/>
              </a:cxn>
              <a:cxn ang="0">
                <a:pos x="5" y="0"/>
              </a:cxn>
              <a:cxn ang="0">
                <a:pos x="11" y="6"/>
              </a:cxn>
              <a:cxn ang="0">
                <a:pos x="8" y="10"/>
              </a:cxn>
              <a:cxn ang="0">
                <a:pos x="70" y="39"/>
              </a:cxn>
              <a:cxn ang="0">
                <a:pos x="68" y="41"/>
              </a:cxn>
              <a:cxn ang="0">
                <a:pos x="68" y="41"/>
              </a:cxn>
              <a:cxn ang="0">
                <a:pos x="53" y="46"/>
              </a:cxn>
              <a:cxn ang="0">
                <a:pos x="46" y="45"/>
              </a:cxn>
              <a:cxn ang="0">
                <a:pos x="45" y="44"/>
              </a:cxn>
              <a:cxn ang="0">
                <a:pos x="33" y="40"/>
              </a:cxn>
              <a:cxn ang="0">
                <a:pos x="15" y="46"/>
              </a:cxn>
              <a:cxn ang="0">
                <a:pos x="13" y="47"/>
              </a:cxn>
              <a:cxn ang="0">
                <a:pos x="12" y="46"/>
              </a:cxn>
              <a:cxn ang="0">
                <a:pos x="11" y="44"/>
              </a:cxn>
              <a:cxn ang="0">
                <a:pos x="11" y="14"/>
              </a:cxn>
              <a:cxn ang="0">
                <a:pos x="12" y="12"/>
              </a:cxn>
              <a:cxn ang="0">
                <a:pos x="32" y="6"/>
              </a:cxn>
              <a:cxn ang="0">
                <a:pos x="49" y="10"/>
              </a:cxn>
              <a:cxn ang="0">
                <a:pos x="52" y="11"/>
              </a:cxn>
              <a:cxn ang="0">
                <a:pos x="65" y="7"/>
              </a:cxn>
              <a:cxn ang="0">
                <a:pos x="66" y="6"/>
              </a:cxn>
              <a:cxn ang="0">
                <a:pos x="68" y="6"/>
              </a:cxn>
              <a:cxn ang="0">
                <a:pos x="70" y="8"/>
              </a:cxn>
              <a:cxn ang="0">
                <a:pos x="70" y="39"/>
              </a:cxn>
              <a:cxn ang="0">
                <a:pos x="65" y="13"/>
              </a:cxn>
              <a:cxn ang="0">
                <a:pos x="52" y="16"/>
              </a:cxn>
              <a:cxn ang="0">
                <a:pos x="46" y="15"/>
              </a:cxn>
              <a:cxn ang="0">
                <a:pos x="32" y="11"/>
              </a:cxn>
              <a:cxn ang="0">
                <a:pos x="16" y="16"/>
              </a:cxn>
              <a:cxn ang="0">
                <a:pos x="16" y="40"/>
              </a:cxn>
              <a:cxn ang="0">
                <a:pos x="33" y="35"/>
              </a:cxn>
              <a:cxn ang="0">
                <a:pos x="48" y="40"/>
              </a:cxn>
              <a:cxn ang="0">
                <a:pos x="49" y="40"/>
              </a:cxn>
              <a:cxn ang="0">
                <a:pos x="53" y="41"/>
              </a:cxn>
              <a:cxn ang="0">
                <a:pos x="65" y="37"/>
              </a:cxn>
              <a:cxn ang="0">
                <a:pos x="65" y="13"/>
              </a:cxn>
            </a:cxnLst>
            <a:rect l="0" t="0" r="r" b="b"/>
            <a:pathLst>
              <a:path w="70" h="62">
                <a:moveTo>
                  <a:pt x="8" y="10"/>
                </a:moveTo>
                <a:cubicBezTo>
                  <a:pt x="8" y="61"/>
                  <a:pt x="8" y="61"/>
                  <a:pt x="8" y="61"/>
                </a:cubicBezTo>
                <a:cubicBezTo>
                  <a:pt x="8" y="62"/>
                  <a:pt x="7" y="62"/>
                  <a:pt x="7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3" y="62"/>
                  <a:pt x="3" y="62"/>
                  <a:pt x="3" y="6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9"/>
                  <a:pt x="0" y="7"/>
                  <a:pt x="0" y="6"/>
                </a:cubicBezTo>
                <a:cubicBezTo>
                  <a:pt x="0" y="3"/>
                  <a:pt x="3" y="0"/>
                  <a:pt x="5" y="0"/>
                </a:cubicBezTo>
                <a:cubicBezTo>
                  <a:pt x="8" y="0"/>
                  <a:pt x="11" y="3"/>
                  <a:pt x="11" y="6"/>
                </a:cubicBezTo>
                <a:cubicBezTo>
                  <a:pt x="11" y="7"/>
                  <a:pt x="10" y="9"/>
                  <a:pt x="8" y="10"/>
                </a:cubicBezTo>
                <a:close/>
                <a:moveTo>
                  <a:pt x="70" y="39"/>
                </a:moveTo>
                <a:cubicBezTo>
                  <a:pt x="70" y="40"/>
                  <a:pt x="69" y="41"/>
                  <a:pt x="68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5" y="43"/>
                  <a:pt x="59" y="46"/>
                  <a:pt x="53" y="46"/>
                </a:cubicBezTo>
                <a:cubicBezTo>
                  <a:pt x="50" y="46"/>
                  <a:pt x="48" y="46"/>
                  <a:pt x="46" y="45"/>
                </a:cubicBezTo>
                <a:cubicBezTo>
                  <a:pt x="45" y="44"/>
                  <a:pt x="45" y="44"/>
                  <a:pt x="45" y="44"/>
                </a:cubicBezTo>
                <a:cubicBezTo>
                  <a:pt x="41" y="42"/>
                  <a:pt x="38" y="40"/>
                  <a:pt x="33" y="40"/>
                </a:cubicBezTo>
                <a:cubicBezTo>
                  <a:pt x="27" y="40"/>
                  <a:pt x="19" y="44"/>
                  <a:pt x="15" y="46"/>
                </a:cubicBezTo>
                <a:cubicBezTo>
                  <a:pt x="14" y="47"/>
                  <a:pt x="14" y="47"/>
                  <a:pt x="13" y="47"/>
                </a:cubicBezTo>
                <a:cubicBezTo>
                  <a:pt x="13" y="47"/>
                  <a:pt x="12" y="47"/>
                  <a:pt x="12" y="46"/>
                </a:cubicBezTo>
                <a:cubicBezTo>
                  <a:pt x="11" y="46"/>
                  <a:pt x="11" y="45"/>
                  <a:pt x="11" y="4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3"/>
                  <a:pt x="11" y="13"/>
                  <a:pt x="12" y="12"/>
                </a:cubicBezTo>
                <a:cubicBezTo>
                  <a:pt x="14" y="11"/>
                  <a:pt x="24" y="6"/>
                  <a:pt x="32" y="6"/>
                </a:cubicBezTo>
                <a:cubicBezTo>
                  <a:pt x="39" y="6"/>
                  <a:pt x="44" y="8"/>
                  <a:pt x="49" y="10"/>
                </a:cubicBezTo>
                <a:cubicBezTo>
                  <a:pt x="50" y="11"/>
                  <a:pt x="51" y="11"/>
                  <a:pt x="52" y="11"/>
                </a:cubicBezTo>
                <a:cubicBezTo>
                  <a:pt x="57" y="11"/>
                  <a:pt x="62" y="8"/>
                  <a:pt x="65" y="7"/>
                </a:cubicBezTo>
                <a:cubicBezTo>
                  <a:pt x="65" y="6"/>
                  <a:pt x="66" y="6"/>
                  <a:pt x="66" y="6"/>
                </a:cubicBezTo>
                <a:cubicBezTo>
                  <a:pt x="67" y="5"/>
                  <a:pt x="68" y="6"/>
                  <a:pt x="68" y="6"/>
                </a:cubicBezTo>
                <a:cubicBezTo>
                  <a:pt x="69" y="6"/>
                  <a:pt x="70" y="7"/>
                  <a:pt x="70" y="8"/>
                </a:cubicBezTo>
                <a:lnTo>
                  <a:pt x="70" y="39"/>
                </a:lnTo>
                <a:close/>
                <a:moveTo>
                  <a:pt x="65" y="13"/>
                </a:moveTo>
                <a:cubicBezTo>
                  <a:pt x="61" y="14"/>
                  <a:pt x="57" y="16"/>
                  <a:pt x="52" y="16"/>
                </a:cubicBezTo>
                <a:cubicBezTo>
                  <a:pt x="50" y="16"/>
                  <a:pt x="48" y="16"/>
                  <a:pt x="46" y="15"/>
                </a:cubicBezTo>
                <a:cubicBezTo>
                  <a:pt x="42" y="13"/>
                  <a:pt x="38" y="11"/>
                  <a:pt x="32" y="11"/>
                </a:cubicBezTo>
                <a:cubicBezTo>
                  <a:pt x="27" y="11"/>
                  <a:pt x="20" y="13"/>
                  <a:pt x="16" y="16"/>
                </a:cubicBezTo>
                <a:cubicBezTo>
                  <a:pt x="16" y="40"/>
                  <a:pt x="16" y="40"/>
                  <a:pt x="16" y="40"/>
                </a:cubicBezTo>
                <a:cubicBezTo>
                  <a:pt x="21" y="37"/>
                  <a:pt x="28" y="35"/>
                  <a:pt x="33" y="35"/>
                </a:cubicBezTo>
                <a:cubicBezTo>
                  <a:pt x="39" y="35"/>
                  <a:pt x="43" y="37"/>
                  <a:pt x="48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41"/>
                  <a:pt x="51" y="41"/>
                  <a:pt x="53" y="41"/>
                </a:cubicBezTo>
                <a:cubicBezTo>
                  <a:pt x="57" y="41"/>
                  <a:pt x="62" y="39"/>
                  <a:pt x="65" y="37"/>
                </a:cubicBezTo>
                <a:lnTo>
                  <a:pt x="65" y="1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1" name="Freeform 85"/>
          <p:cNvSpPr>
            <a:spLocks noEditPoints="1"/>
          </p:cNvSpPr>
          <p:nvPr/>
        </p:nvSpPr>
        <p:spPr bwMode="auto">
          <a:xfrm>
            <a:off x="3505201" y="3515519"/>
            <a:ext cx="212725" cy="212725"/>
          </a:xfrm>
          <a:custGeom>
            <a:avLst/>
            <a:gdLst/>
            <a:ahLst/>
            <a:cxnLst>
              <a:cxn ang="0">
                <a:pos x="62" y="58"/>
              </a:cxn>
              <a:cxn ang="0">
                <a:pos x="58" y="62"/>
              </a:cxn>
              <a:cxn ang="0">
                <a:pos x="4" y="62"/>
              </a:cxn>
              <a:cxn ang="0">
                <a:pos x="0" y="58"/>
              </a:cxn>
              <a:cxn ang="0">
                <a:pos x="0" y="4"/>
              </a:cxn>
              <a:cxn ang="0">
                <a:pos x="4" y="0"/>
              </a:cxn>
              <a:cxn ang="0">
                <a:pos x="42" y="0"/>
              </a:cxn>
              <a:cxn ang="0">
                <a:pos x="48" y="3"/>
              </a:cxn>
              <a:cxn ang="0">
                <a:pos x="59" y="14"/>
              </a:cxn>
              <a:cxn ang="0">
                <a:pos x="62" y="21"/>
              </a:cxn>
              <a:cxn ang="0">
                <a:pos x="62" y="58"/>
              </a:cxn>
              <a:cxn ang="0">
                <a:pos x="57" y="57"/>
              </a:cxn>
              <a:cxn ang="0">
                <a:pos x="57" y="21"/>
              </a:cxn>
              <a:cxn ang="0">
                <a:pos x="56" y="18"/>
              </a:cxn>
              <a:cxn ang="0">
                <a:pos x="45" y="7"/>
              </a:cxn>
              <a:cxn ang="0">
                <a:pos x="42" y="6"/>
              </a:cxn>
              <a:cxn ang="0">
                <a:pos x="42" y="22"/>
              </a:cxn>
              <a:cxn ang="0">
                <a:pos x="38" y="26"/>
              </a:cxn>
              <a:cxn ang="0">
                <a:pos x="15" y="26"/>
              </a:cxn>
              <a:cxn ang="0">
                <a:pos x="11" y="22"/>
              </a:cxn>
              <a:cxn ang="0">
                <a:pos x="11" y="6"/>
              </a:cxn>
              <a:cxn ang="0">
                <a:pos x="6" y="6"/>
              </a:cxn>
              <a:cxn ang="0">
                <a:pos x="6" y="57"/>
              </a:cxn>
              <a:cxn ang="0">
                <a:pos x="11" y="57"/>
              </a:cxn>
              <a:cxn ang="0">
                <a:pos x="11" y="40"/>
              </a:cxn>
              <a:cxn ang="0">
                <a:pos x="15" y="36"/>
              </a:cxn>
              <a:cxn ang="0">
                <a:pos x="48" y="36"/>
              </a:cxn>
              <a:cxn ang="0">
                <a:pos x="52" y="40"/>
              </a:cxn>
              <a:cxn ang="0">
                <a:pos x="52" y="57"/>
              </a:cxn>
              <a:cxn ang="0">
                <a:pos x="57" y="57"/>
              </a:cxn>
              <a:cxn ang="0">
                <a:pos x="47" y="57"/>
              </a:cxn>
              <a:cxn ang="0">
                <a:pos x="47" y="42"/>
              </a:cxn>
              <a:cxn ang="0">
                <a:pos x="16" y="42"/>
              </a:cxn>
              <a:cxn ang="0">
                <a:pos x="16" y="57"/>
              </a:cxn>
              <a:cxn ang="0">
                <a:pos x="47" y="57"/>
              </a:cxn>
              <a:cxn ang="0">
                <a:pos x="36" y="7"/>
              </a:cxn>
              <a:cxn ang="0">
                <a:pos x="35" y="6"/>
              </a:cxn>
              <a:cxn ang="0">
                <a:pos x="27" y="6"/>
              </a:cxn>
              <a:cxn ang="0">
                <a:pos x="26" y="7"/>
              </a:cxn>
              <a:cxn ang="0">
                <a:pos x="26" y="20"/>
              </a:cxn>
              <a:cxn ang="0">
                <a:pos x="27" y="21"/>
              </a:cxn>
              <a:cxn ang="0">
                <a:pos x="35" y="21"/>
              </a:cxn>
              <a:cxn ang="0">
                <a:pos x="36" y="20"/>
              </a:cxn>
              <a:cxn ang="0">
                <a:pos x="36" y="7"/>
              </a:cxn>
            </a:cxnLst>
            <a:rect l="0" t="0" r="r" b="b"/>
            <a:pathLst>
              <a:path w="62" h="62">
                <a:moveTo>
                  <a:pt x="62" y="58"/>
                </a:moveTo>
                <a:cubicBezTo>
                  <a:pt x="62" y="60"/>
                  <a:pt x="60" y="62"/>
                  <a:pt x="58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7" y="2"/>
                  <a:pt x="48" y="3"/>
                </a:cubicBezTo>
                <a:cubicBezTo>
                  <a:pt x="59" y="14"/>
                  <a:pt x="59" y="14"/>
                  <a:pt x="59" y="14"/>
                </a:cubicBezTo>
                <a:cubicBezTo>
                  <a:pt x="61" y="16"/>
                  <a:pt x="62" y="19"/>
                  <a:pt x="62" y="21"/>
                </a:cubicBezTo>
                <a:lnTo>
                  <a:pt x="62" y="58"/>
                </a:lnTo>
                <a:close/>
                <a:moveTo>
                  <a:pt x="57" y="57"/>
                </a:moveTo>
                <a:cubicBezTo>
                  <a:pt x="57" y="21"/>
                  <a:pt x="57" y="21"/>
                  <a:pt x="57" y="21"/>
                </a:cubicBezTo>
                <a:cubicBezTo>
                  <a:pt x="57" y="20"/>
                  <a:pt x="56" y="19"/>
                  <a:pt x="56" y="18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6"/>
                  <a:pt x="42" y="6"/>
                  <a:pt x="42" y="6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4"/>
                  <a:pt x="40" y="26"/>
                  <a:pt x="38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2" y="26"/>
                  <a:pt x="11" y="24"/>
                  <a:pt x="11" y="22"/>
                </a:cubicBezTo>
                <a:cubicBezTo>
                  <a:pt x="11" y="6"/>
                  <a:pt x="11" y="6"/>
                  <a:pt x="11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57"/>
                  <a:pt x="6" y="57"/>
                  <a:pt x="6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8"/>
                  <a:pt x="12" y="36"/>
                  <a:pt x="15" y="36"/>
                </a:cubicBezTo>
                <a:cubicBezTo>
                  <a:pt x="48" y="36"/>
                  <a:pt x="48" y="36"/>
                  <a:pt x="48" y="36"/>
                </a:cubicBezTo>
                <a:cubicBezTo>
                  <a:pt x="50" y="36"/>
                  <a:pt x="52" y="38"/>
                  <a:pt x="52" y="40"/>
                </a:cubicBezTo>
                <a:cubicBezTo>
                  <a:pt x="52" y="57"/>
                  <a:pt x="52" y="57"/>
                  <a:pt x="52" y="57"/>
                </a:cubicBezTo>
                <a:lnTo>
                  <a:pt x="57" y="57"/>
                </a:lnTo>
                <a:close/>
                <a:moveTo>
                  <a:pt x="47" y="57"/>
                </a:moveTo>
                <a:cubicBezTo>
                  <a:pt x="47" y="42"/>
                  <a:pt x="47" y="42"/>
                  <a:pt x="47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57"/>
                  <a:pt x="16" y="57"/>
                  <a:pt x="16" y="57"/>
                </a:cubicBezTo>
                <a:lnTo>
                  <a:pt x="47" y="57"/>
                </a:lnTo>
                <a:close/>
                <a:moveTo>
                  <a:pt x="36" y="7"/>
                </a:moveTo>
                <a:cubicBezTo>
                  <a:pt x="36" y="6"/>
                  <a:pt x="36" y="6"/>
                  <a:pt x="35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6" y="6"/>
                  <a:pt x="26" y="7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7" y="21"/>
                  <a:pt x="27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1"/>
                  <a:pt x="36" y="20"/>
                  <a:pt x="36" y="20"/>
                </a:cubicBezTo>
                <a:lnTo>
                  <a:pt x="36" y="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" name="Freeform 86"/>
          <p:cNvSpPr>
            <a:spLocks noEditPoints="1"/>
          </p:cNvSpPr>
          <p:nvPr/>
        </p:nvSpPr>
        <p:spPr bwMode="auto">
          <a:xfrm>
            <a:off x="4000501" y="3515519"/>
            <a:ext cx="260350" cy="195263"/>
          </a:xfrm>
          <a:custGeom>
            <a:avLst/>
            <a:gdLst/>
            <a:ahLst/>
            <a:cxnLst>
              <a:cxn ang="0">
                <a:pos x="75" y="38"/>
              </a:cxn>
              <a:cxn ang="0">
                <a:pos x="63" y="52"/>
              </a:cxn>
              <a:cxn ang="0">
                <a:pos x="52" y="57"/>
              </a:cxn>
              <a:cxn ang="0">
                <a:pos x="9" y="57"/>
              </a:cxn>
              <a:cxn ang="0">
                <a:pos x="0" y="48"/>
              </a:cxn>
              <a:cxn ang="0">
                <a:pos x="0" y="9"/>
              </a:cxn>
              <a:cxn ang="0">
                <a:pos x="9" y="0"/>
              </a:cxn>
              <a:cxn ang="0">
                <a:pos x="22" y="0"/>
              </a:cxn>
              <a:cxn ang="0">
                <a:pos x="31" y="9"/>
              </a:cxn>
              <a:cxn ang="0">
                <a:pos x="31" y="11"/>
              </a:cxn>
              <a:cxn ang="0">
                <a:pos x="52" y="11"/>
              </a:cxn>
              <a:cxn ang="0">
                <a:pos x="61" y="20"/>
              </a:cxn>
              <a:cxn ang="0">
                <a:pos x="61" y="26"/>
              </a:cxn>
              <a:cxn ang="0">
                <a:pos x="69" y="26"/>
              </a:cxn>
              <a:cxn ang="0">
                <a:pos x="76" y="30"/>
              </a:cxn>
              <a:cxn ang="0">
                <a:pos x="76" y="33"/>
              </a:cxn>
              <a:cxn ang="0">
                <a:pos x="75" y="38"/>
              </a:cxn>
              <a:cxn ang="0">
                <a:pos x="56" y="26"/>
              </a:cxn>
              <a:cxn ang="0">
                <a:pos x="56" y="20"/>
              </a:cxn>
              <a:cxn ang="0">
                <a:pos x="52" y="16"/>
              </a:cxn>
              <a:cxn ang="0">
                <a:pos x="29" y="16"/>
              </a:cxn>
              <a:cxn ang="0">
                <a:pos x="25" y="12"/>
              </a:cxn>
              <a:cxn ang="0">
                <a:pos x="25" y="9"/>
              </a:cxn>
              <a:cxn ang="0">
                <a:pos x="22" y="6"/>
              </a:cxn>
              <a:cxn ang="0">
                <a:pos x="9" y="6"/>
              </a:cxn>
              <a:cxn ang="0">
                <a:pos x="5" y="9"/>
              </a:cxn>
              <a:cxn ang="0">
                <a:pos x="5" y="44"/>
              </a:cxn>
              <a:cxn ang="0">
                <a:pos x="15" y="31"/>
              </a:cxn>
              <a:cxn ang="0">
                <a:pos x="25" y="26"/>
              </a:cxn>
              <a:cxn ang="0">
                <a:pos x="56" y="26"/>
              </a:cxn>
              <a:cxn ang="0">
                <a:pos x="69" y="31"/>
              </a:cxn>
              <a:cxn ang="0">
                <a:pos x="25" y="31"/>
              </a:cxn>
              <a:cxn ang="0">
                <a:pos x="19" y="34"/>
              </a:cxn>
              <a:cxn ang="0">
                <a:pos x="7" y="49"/>
              </a:cxn>
              <a:cxn ang="0">
                <a:pos x="7" y="50"/>
              </a:cxn>
              <a:cxn ang="0">
                <a:pos x="9" y="52"/>
              </a:cxn>
              <a:cxn ang="0">
                <a:pos x="52" y="52"/>
              </a:cxn>
              <a:cxn ang="0">
                <a:pos x="59" y="49"/>
              </a:cxn>
              <a:cxn ang="0">
                <a:pos x="71" y="34"/>
              </a:cxn>
              <a:cxn ang="0">
                <a:pos x="71" y="33"/>
              </a:cxn>
              <a:cxn ang="0">
                <a:pos x="69" y="31"/>
              </a:cxn>
            </a:cxnLst>
            <a:rect l="0" t="0" r="r" b="b"/>
            <a:pathLst>
              <a:path w="76" h="57">
                <a:moveTo>
                  <a:pt x="75" y="38"/>
                </a:moveTo>
                <a:cubicBezTo>
                  <a:pt x="63" y="52"/>
                  <a:pt x="63" y="52"/>
                  <a:pt x="63" y="52"/>
                </a:cubicBezTo>
                <a:cubicBezTo>
                  <a:pt x="60" y="55"/>
                  <a:pt x="56" y="57"/>
                  <a:pt x="52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4" y="57"/>
                  <a:pt x="0" y="53"/>
                  <a:pt x="0" y="48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4" y="0"/>
                  <a:pt x="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7" y="0"/>
                  <a:pt x="31" y="5"/>
                  <a:pt x="31" y="9"/>
                </a:cubicBezTo>
                <a:cubicBezTo>
                  <a:pt x="31" y="11"/>
                  <a:pt x="31" y="11"/>
                  <a:pt x="31" y="11"/>
                </a:cubicBezTo>
                <a:cubicBezTo>
                  <a:pt x="52" y="11"/>
                  <a:pt x="52" y="11"/>
                  <a:pt x="52" y="11"/>
                </a:cubicBezTo>
                <a:cubicBezTo>
                  <a:pt x="57" y="11"/>
                  <a:pt x="61" y="15"/>
                  <a:pt x="61" y="20"/>
                </a:cubicBezTo>
                <a:cubicBezTo>
                  <a:pt x="61" y="26"/>
                  <a:pt x="61" y="26"/>
                  <a:pt x="61" y="26"/>
                </a:cubicBezTo>
                <a:cubicBezTo>
                  <a:pt x="69" y="26"/>
                  <a:pt x="69" y="26"/>
                  <a:pt x="69" y="26"/>
                </a:cubicBezTo>
                <a:cubicBezTo>
                  <a:pt x="72" y="26"/>
                  <a:pt x="75" y="27"/>
                  <a:pt x="76" y="30"/>
                </a:cubicBezTo>
                <a:cubicBezTo>
                  <a:pt x="76" y="31"/>
                  <a:pt x="76" y="32"/>
                  <a:pt x="76" y="33"/>
                </a:cubicBezTo>
                <a:cubicBezTo>
                  <a:pt x="76" y="34"/>
                  <a:pt x="76" y="36"/>
                  <a:pt x="75" y="38"/>
                </a:cubicBezTo>
                <a:close/>
                <a:moveTo>
                  <a:pt x="56" y="26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5" y="16"/>
                  <a:pt x="52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27" y="16"/>
                  <a:pt x="25" y="14"/>
                  <a:pt x="25" y="12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7"/>
                  <a:pt x="24" y="6"/>
                  <a:pt x="22" y="6"/>
                </a:cubicBezTo>
                <a:cubicBezTo>
                  <a:pt x="9" y="6"/>
                  <a:pt x="9" y="6"/>
                  <a:pt x="9" y="6"/>
                </a:cubicBezTo>
                <a:cubicBezTo>
                  <a:pt x="7" y="6"/>
                  <a:pt x="5" y="7"/>
                  <a:pt x="5" y="9"/>
                </a:cubicBezTo>
                <a:cubicBezTo>
                  <a:pt x="5" y="44"/>
                  <a:pt x="5" y="44"/>
                  <a:pt x="5" y="44"/>
                </a:cubicBezTo>
                <a:cubicBezTo>
                  <a:pt x="15" y="31"/>
                  <a:pt x="15" y="31"/>
                  <a:pt x="15" y="31"/>
                </a:cubicBezTo>
                <a:cubicBezTo>
                  <a:pt x="18" y="28"/>
                  <a:pt x="22" y="26"/>
                  <a:pt x="25" y="26"/>
                </a:cubicBezTo>
                <a:lnTo>
                  <a:pt x="56" y="26"/>
                </a:lnTo>
                <a:close/>
                <a:moveTo>
                  <a:pt x="69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3" y="31"/>
                  <a:pt x="21" y="33"/>
                  <a:pt x="19" y="34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50"/>
                  <a:pt x="7" y="50"/>
                </a:cubicBezTo>
                <a:cubicBezTo>
                  <a:pt x="7" y="52"/>
                  <a:pt x="8" y="52"/>
                  <a:pt x="9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5" y="52"/>
                  <a:pt x="57" y="51"/>
                  <a:pt x="59" y="49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3"/>
                  <a:pt x="71" y="33"/>
                </a:cubicBezTo>
                <a:cubicBezTo>
                  <a:pt x="71" y="32"/>
                  <a:pt x="70" y="31"/>
                  <a:pt x="69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3" name="Freeform 87"/>
          <p:cNvSpPr>
            <a:spLocks noEditPoints="1"/>
          </p:cNvSpPr>
          <p:nvPr/>
        </p:nvSpPr>
        <p:spPr bwMode="auto">
          <a:xfrm>
            <a:off x="4494213" y="3515519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6"/>
              </a:cxn>
              <a:cxn ang="0">
                <a:pos x="5" y="31"/>
              </a:cxn>
              <a:cxn ang="0">
                <a:pos x="31" y="57"/>
              </a:cxn>
              <a:cxn ang="0">
                <a:pos x="56" y="31"/>
              </a:cxn>
              <a:cxn ang="0">
                <a:pos x="31" y="6"/>
              </a:cxn>
              <a:cxn ang="0">
                <a:pos x="20" y="26"/>
              </a:cxn>
              <a:cxn ang="0">
                <a:pos x="15" y="21"/>
              </a:cxn>
              <a:cxn ang="0">
                <a:pos x="20" y="16"/>
              </a:cxn>
              <a:cxn ang="0">
                <a:pos x="25" y="21"/>
              </a:cxn>
              <a:cxn ang="0">
                <a:pos x="20" y="26"/>
              </a:cxn>
              <a:cxn ang="0">
                <a:pos x="44" y="48"/>
              </a:cxn>
              <a:cxn ang="0">
                <a:pos x="40" y="46"/>
              </a:cxn>
              <a:cxn ang="0">
                <a:pos x="31" y="39"/>
              </a:cxn>
              <a:cxn ang="0">
                <a:pos x="21" y="46"/>
              </a:cxn>
              <a:cxn ang="0">
                <a:pos x="18" y="48"/>
              </a:cxn>
              <a:cxn ang="0">
                <a:pos x="16" y="45"/>
              </a:cxn>
              <a:cxn ang="0">
                <a:pos x="31" y="34"/>
              </a:cxn>
              <a:cxn ang="0">
                <a:pos x="45" y="45"/>
              </a:cxn>
              <a:cxn ang="0">
                <a:pos x="44" y="48"/>
              </a:cxn>
              <a:cxn ang="0">
                <a:pos x="41" y="26"/>
              </a:cxn>
              <a:cxn ang="0">
                <a:pos x="36" y="21"/>
              </a:cxn>
              <a:cxn ang="0">
                <a:pos x="41" y="16"/>
              </a:cxn>
              <a:cxn ang="0">
                <a:pos x="46" y="21"/>
              </a:cxn>
              <a:cxn ang="0">
                <a:pos x="41" y="26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6"/>
                </a:moveTo>
                <a:cubicBezTo>
                  <a:pt x="16" y="6"/>
                  <a:pt x="5" y="17"/>
                  <a:pt x="5" y="31"/>
                </a:cubicBezTo>
                <a:cubicBezTo>
                  <a:pt x="5" y="45"/>
                  <a:pt x="16" y="57"/>
                  <a:pt x="31" y="57"/>
                </a:cubicBezTo>
                <a:cubicBezTo>
                  <a:pt x="45" y="57"/>
                  <a:pt x="56" y="45"/>
                  <a:pt x="56" y="31"/>
                </a:cubicBezTo>
                <a:cubicBezTo>
                  <a:pt x="56" y="17"/>
                  <a:pt x="45" y="6"/>
                  <a:pt x="31" y="6"/>
                </a:cubicBezTo>
                <a:close/>
                <a:moveTo>
                  <a:pt x="20" y="26"/>
                </a:moveTo>
                <a:cubicBezTo>
                  <a:pt x="17" y="26"/>
                  <a:pt x="15" y="24"/>
                  <a:pt x="15" y="21"/>
                </a:cubicBezTo>
                <a:cubicBezTo>
                  <a:pt x="15" y="18"/>
                  <a:pt x="17" y="16"/>
                  <a:pt x="20" y="16"/>
                </a:cubicBezTo>
                <a:cubicBezTo>
                  <a:pt x="23" y="16"/>
                  <a:pt x="25" y="18"/>
                  <a:pt x="25" y="21"/>
                </a:cubicBezTo>
                <a:cubicBezTo>
                  <a:pt x="25" y="24"/>
                  <a:pt x="23" y="26"/>
                  <a:pt x="20" y="26"/>
                </a:cubicBezTo>
                <a:close/>
                <a:moveTo>
                  <a:pt x="44" y="48"/>
                </a:moveTo>
                <a:cubicBezTo>
                  <a:pt x="42" y="48"/>
                  <a:pt x="41" y="48"/>
                  <a:pt x="40" y="46"/>
                </a:cubicBezTo>
                <a:cubicBezTo>
                  <a:pt x="39" y="42"/>
                  <a:pt x="35" y="39"/>
                  <a:pt x="31" y="39"/>
                </a:cubicBezTo>
                <a:cubicBezTo>
                  <a:pt x="26" y="39"/>
                  <a:pt x="22" y="42"/>
                  <a:pt x="21" y="46"/>
                </a:cubicBezTo>
                <a:cubicBezTo>
                  <a:pt x="20" y="48"/>
                  <a:pt x="19" y="48"/>
                  <a:pt x="18" y="48"/>
                </a:cubicBezTo>
                <a:cubicBezTo>
                  <a:pt x="16" y="47"/>
                  <a:pt x="15" y="46"/>
                  <a:pt x="16" y="45"/>
                </a:cubicBezTo>
                <a:cubicBezTo>
                  <a:pt x="18" y="38"/>
                  <a:pt x="24" y="34"/>
                  <a:pt x="31" y="34"/>
                </a:cubicBezTo>
                <a:cubicBezTo>
                  <a:pt x="37" y="34"/>
                  <a:pt x="43" y="38"/>
                  <a:pt x="45" y="45"/>
                </a:cubicBezTo>
                <a:cubicBezTo>
                  <a:pt x="46" y="46"/>
                  <a:pt x="45" y="47"/>
                  <a:pt x="44" y="48"/>
                </a:cubicBezTo>
                <a:close/>
                <a:moveTo>
                  <a:pt x="41" y="26"/>
                </a:moveTo>
                <a:cubicBezTo>
                  <a:pt x="38" y="26"/>
                  <a:pt x="36" y="24"/>
                  <a:pt x="36" y="21"/>
                </a:cubicBezTo>
                <a:cubicBezTo>
                  <a:pt x="36" y="18"/>
                  <a:pt x="38" y="16"/>
                  <a:pt x="41" y="16"/>
                </a:cubicBezTo>
                <a:cubicBezTo>
                  <a:pt x="44" y="16"/>
                  <a:pt x="46" y="18"/>
                  <a:pt x="46" y="21"/>
                </a:cubicBezTo>
                <a:cubicBezTo>
                  <a:pt x="46" y="24"/>
                  <a:pt x="44" y="26"/>
                  <a:pt x="41" y="2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4" name="Freeform 88"/>
          <p:cNvSpPr/>
          <p:nvPr/>
        </p:nvSpPr>
        <p:spPr bwMode="auto">
          <a:xfrm>
            <a:off x="4989513" y="3515519"/>
            <a:ext cx="141288" cy="195263"/>
          </a:xfrm>
          <a:custGeom>
            <a:avLst/>
            <a:gdLst/>
            <a:ahLst/>
            <a:cxnLst>
              <a:cxn ang="0">
                <a:pos x="41" y="56"/>
              </a:cxn>
              <a:cxn ang="0">
                <a:pos x="39" y="57"/>
              </a:cxn>
              <a:cxn ang="0">
                <a:pos x="1" y="57"/>
              </a:cxn>
              <a:cxn ang="0">
                <a:pos x="0" y="56"/>
              </a:cxn>
              <a:cxn ang="0">
                <a:pos x="0" y="50"/>
              </a:cxn>
              <a:cxn ang="0">
                <a:pos x="1" y="48"/>
              </a:cxn>
              <a:cxn ang="0">
                <a:pos x="5" y="48"/>
              </a:cxn>
              <a:cxn ang="0">
                <a:pos x="5" y="33"/>
              </a:cxn>
              <a:cxn ang="0">
                <a:pos x="1" y="33"/>
              </a:cxn>
              <a:cxn ang="0">
                <a:pos x="0" y="32"/>
              </a:cxn>
              <a:cxn ang="0">
                <a:pos x="0" y="26"/>
              </a:cxn>
              <a:cxn ang="0">
                <a:pos x="1" y="25"/>
              </a:cxn>
              <a:cxn ang="0">
                <a:pos x="5" y="25"/>
              </a:cxn>
              <a:cxn ang="0">
                <a:pos x="5" y="16"/>
              </a:cxn>
              <a:cxn ang="0">
                <a:pos x="23" y="0"/>
              </a:cxn>
              <a:cxn ang="0">
                <a:pos x="36" y="5"/>
              </a:cxn>
              <a:cxn ang="0">
                <a:pos x="36" y="7"/>
              </a:cxn>
              <a:cxn ang="0">
                <a:pos x="32" y="12"/>
              </a:cxn>
              <a:cxn ang="0">
                <a:pos x="31" y="13"/>
              </a:cxn>
              <a:cxn ang="0">
                <a:pos x="30" y="13"/>
              </a:cxn>
              <a:cxn ang="0">
                <a:pos x="23" y="10"/>
              </a:cxn>
              <a:cxn ang="0">
                <a:pos x="15" y="17"/>
              </a:cxn>
              <a:cxn ang="0">
                <a:pos x="15" y="25"/>
              </a:cxn>
              <a:cxn ang="0">
                <a:pos x="27" y="25"/>
              </a:cxn>
              <a:cxn ang="0">
                <a:pos x="29" y="26"/>
              </a:cxn>
              <a:cxn ang="0">
                <a:pos x="29" y="32"/>
              </a:cxn>
              <a:cxn ang="0">
                <a:pos x="27" y="33"/>
              </a:cxn>
              <a:cxn ang="0">
                <a:pos x="15" y="33"/>
              </a:cxn>
              <a:cxn ang="0">
                <a:pos x="15" y="48"/>
              </a:cxn>
              <a:cxn ang="0">
                <a:pos x="32" y="48"/>
              </a:cxn>
              <a:cxn ang="0">
                <a:pos x="32" y="41"/>
              </a:cxn>
              <a:cxn ang="0">
                <a:pos x="33" y="40"/>
              </a:cxn>
              <a:cxn ang="0">
                <a:pos x="39" y="40"/>
              </a:cxn>
              <a:cxn ang="0">
                <a:pos x="41" y="41"/>
              </a:cxn>
              <a:cxn ang="0">
                <a:pos x="41" y="56"/>
              </a:cxn>
            </a:cxnLst>
            <a:rect l="0" t="0" r="r" b="b"/>
            <a:pathLst>
              <a:path w="41" h="57">
                <a:moveTo>
                  <a:pt x="41" y="56"/>
                </a:moveTo>
                <a:cubicBezTo>
                  <a:pt x="41" y="56"/>
                  <a:pt x="40" y="57"/>
                  <a:pt x="39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49"/>
                  <a:pt x="0" y="48"/>
                  <a:pt x="1" y="48"/>
                </a:cubicBezTo>
                <a:cubicBezTo>
                  <a:pt x="5" y="48"/>
                  <a:pt x="5" y="48"/>
                  <a:pt x="5" y="48"/>
                </a:cubicBezTo>
                <a:cubicBezTo>
                  <a:pt x="5" y="33"/>
                  <a:pt x="5" y="33"/>
                  <a:pt x="5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3"/>
                  <a:pt x="0" y="32"/>
                  <a:pt x="0" y="32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5"/>
                  <a:pt x="1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7"/>
                  <a:pt x="12" y="0"/>
                  <a:pt x="23" y="0"/>
                </a:cubicBezTo>
                <a:cubicBezTo>
                  <a:pt x="31" y="0"/>
                  <a:pt x="36" y="5"/>
                  <a:pt x="36" y="5"/>
                </a:cubicBezTo>
                <a:cubicBezTo>
                  <a:pt x="36" y="6"/>
                  <a:pt x="37" y="7"/>
                  <a:pt x="36" y="7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13"/>
                  <a:pt x="31" y="13"/>
                  <a:pt x="31" y="13"/>
                </a:cubicBezTo>
                <a:cubicBezTo>
                  <a:pt x="31" y="13"/>
                  <a:pt x="30" y="13"/>
                  <a:pt x="30" y="13"/>
                </a:cubicBezTo>
                <a:cubicBezTo>
                  <a:pt x="30" y="12"/>
                  <a:pt x="27" y="10"/>
                  <a:pt x="23" y="10"/>
                </a:cubicBezTo>
                <a:cubicBezTo>
                  <a:pt x="18" y="10"/>
                  <a:pt x="15" y="12"/>
                  <a:pt x="15" y="17"/>
                </a:cubicBezTo>
                <a:cubicBezTo>
                  <a:pt x="15" y="25"/>
                  <a:pt x="15" y="25"/>
                  <a:pt x="15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8" y="25"/>
                  <a:pt x="29" y="26"/>
                  <a:pt x="29" y="26"/>
                </a:cubicBezTo>
                <a:cubicBezTo>
                  <a:pt x="29" y="32"/>
                  <a:pt x="29" y="32"/>
                  <a:pt x="29" y="32"/>
                </a:cubicBezTo>
                <a:cubicBezTo>
                  <a:pt x="29" y="32"/>
                  <a:pt x="28" y="33"/>
                  <a:pt x="27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8"/>
                  <a:pt x="15" y="48"/>
                  <a:pt x="15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0"/>
                  <a:pt x="32" y="40"/>
                  <a:pt x="33" y="40"/>
                </a:cubicBezTo>
                <a:cubicBezTo>
                  <a:pt x="39" y="40"/>
                  <a:pt x="39" y="40"/>
                  <a:pt x="39" y="40"/>
                </a:cubicBezTo>
                <a:cubicBezTo>
                  <a:pt x="40" y="40"/>
                  <a:pt x="41" y="40"/>
                  <a:pt x="41" y="41"/>
                </a:cubicBezTo>
                <a:lnTo>
                  <a:pt x="41" y="5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5" name="Freeform 89"/>
          <p:cNvSpPr>
            <a:spLocks noEditPoints="1"/>
          </p:cNvSpPr>
          <p:nvPr/>
        </p:nvSpPr>
        <p:spPr bwMode="auto">
          <a:xfrm>
            <a:off x="5484813" y="3525044"/>
            <a:ext cx="212725" cy="185738"/>
          </a:xfrm>
          <a:custGeom>
            <a:avLst/>
            <a:gdLst/>
            <a:ahLst/>
            <a:cxnLst>
              <a:cxn ang="0">
                <a:pos x="62" y="32"/>
              </a:cxn>
              <a:cxn ang="0">
                <a:pos x="61" y="33"/>
              </a:cxn>
              <a:cxn ang="0">
                <a:pos x="57" y="33"/>
              </a:cxn>
              <a:cxn ang="0">
                <a:pos x="57" y="50"/>
              </a:cxn>
              <a:cxn ang="0">
                <a:pos x="53" y="54"/>
              </a:cxn>
              <a:cxn ang="0">
                <a:pos x="9" y="54"/>
              </a:cxn>
              <a:cxn ang="0">
                <a:pos x="6" y="50"/>
              </a:cxn>
              <a:cxn ang="0">
                <a:pos x="6" y="33"/>
              </a:cxn>
              <a:cxn ang="0">
                <a:pos x="2" y="33"/>
              </a:cxn>
              <a:cxn ang="0">
                <a:pos x="0" y="32"/>
              </a:cxn>
              <a:cxn ang="0">
                <a:pos x="0" y="19"/>
              </a:cxn>
              <a:cxn ang="0">
                <a:pos x="2" y="18"/>
              </a:cxn>
              <a:cxn ang="0">
                <a:pos x="19" y="18"/>
              </a:cxn>
              <a:cxn ang="0">
                <a:pos x="10" y="9"/>
              </a:cxn>
              <a:cxn ang="0">
                <a:pos x="19" y="0"/>
              </a:cxn>
              <a:cxn ang="0">
                <a:pos x="26" y="3"/>
              </a:cxn>
              <a:cxn ang="0">
                <a:pos x="31" y="10"/>
              </a:cxn>
              <a:cxn ang="0">
                <a:pos x="36" y="3"/>
              </a:cxn>
              <a:cxn ang="0">
                <a:pos x="43" y="0"/>
              </a:cxn>
              <a:cxn ang="0">
                <a:pos x="52" y="9"/>
              </a:cxn>
              <a:cxn ang="0">
                <a:pos x="43" y="18"/>
              </a:cxn>
              <a:cxn ang="0">
                <a:pos x="61" y="18"/>
              </a:cxn>
              <a:cxn ang="0">
                <a:pos x="62" y="19"/>
              </a:cxn>
              <a:cxn ang="0">
                <a:pos x="62" y="32"/>
              </a:cxn>
              <a:cxn ang="0">
                <a:pos x="27" y="13"/>
              </a:cxn>
              <a:cxn ang="0">
                <a:pos x="22" y="6"/>
              </a:cxn>
              <a:cxn ang="0">
                <a:pos x="19" y="5"/>
              </a:cxn>
              <a:cxn ang="0">
                <a:pos x="16" y="9"/>
              </a:cxn>
              <a:cxn ang="0">
                <a:pos x="19" y="13"/>
              </a:cxn>
              <a:cxn ang="0">
                <a:pos x="27" y="13"/>
              </a:cxn>
              <a:cxn ang="0">
                <a:pos x="38" y="45"/>
              </a:cxn>
              <a:cxn ang="0">
                <a:pos x="38" y="26"/>
              </a:cxn>
              <a:cxn ang="0">
                <a:pos x="38" y="18"/>
              </a:cxn>
              <a:cxn ang="0">
                <a:pos x="25" y="18"/>
              </a:cxn>
              <a:cxn ang="0">
                <a:pos x="25" y="26"/>
              </a:cxn>
              <a:cxn ang="0">
                <a:pos x="25" y="45"/>
              </a:cxn>
              <a:cxn ang="0">
                <a:pos x="25" y="47"/>
              </a:cxn>
              <a:cxn ang="0">
                <a:pos x="27" y="49"/>
              </a:cxn>
              <a:cxn ang="0">
                <a:pos x="35" y="49"/>
              </a:cxn>
              <a:cxn ang="0">
                <a:pos x="38" y="47"/>
              </a:cxn>
              <a:cxn ang="0">
                <a:pos x="38" y="45"/>
              </a:cxn>
              <a:cxn ang="0">
                <a:pos x="43" y="5"/>
              </a:cxn>
              <a:cxn ang="0">
                <a:pos x="40" y="6"/>
              </a:cxn>
              <a:cxn ang="0">
                <a:pos x="35" y="13"/>
              </a:cxn>
              <a:cxn ang="0">
                <a:pos x="43" y="13"/>
              </a:cxn>
              <a:cxn ang="0">
                <a:pos x="47" y="9"/>
              </a:cxn>
              <a:cxn ang="0">
                <a:pos x="43" y="5"/>
              </a:cxn>
            </a:cxnLst>
            <a:rect l="0" t="0" r="r" b="b"/>
            <a:pathLst>
              <a:path w="62" h="54">
                <a:moveTo>
                  <a:pt x="62" y="32"/>
                </a:moveTo>
                <a:cubicBezTo>
                  <a:pt x="62" y="33"/>
                  <a:pt x="62" y="33"/>
                  <a:pt x="61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2"/>
                  <a:pt x="55" y="54"/>
                  <a:pt x="53" y="54"/>
                </a:cubicBezTo>
                <a:cubicBezTo>
                  <a:pt x="9" y="54"/>
                  <a:pt x="9" y="54"/>
                  <a:pt x="9" y="54"/>
                </a:cubicBezTo>
                <a:cubicBezTo>
                  <a:pt x="7" y="54"/>
                  <a:pt x="6" y="52"/>
                  <a:pt x="6" y="50"/>
                </a:cubicBezTo>
                <a:cubicBezTo>
                  <a:pt x="6" y="33"/>
                  <a:pt x="6" y="33"/>
                  <a:pt x="6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3"/>
                  <a:pt x="0" y="3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1" y="18"/>
                  <a:pt x="2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4" y="18"/>
                  <a:pt x="10" y="14"/>
                  <a:pt x="10" y="9"/>
                </a:cubicBezTo>
                <a:cubicBezTo>
                  <a:pt x="10" y="4"/>
                  <a:pt x="14" y="0"/>
                  <a:pt x="19" y="0"/>
                </a:cubicBezTo>
                <a:cubicBezTo>
                  <a:pt x="22" y="0"/>
                  <a:pt x="25" y="1"/>
                  <a:pt x="26" y="3"/>
                </a:cubicBezTo>
                <a:cubicBezTo>
                  <a:pt x="31" y="10"/>
                  <a:pt x="31" y="10"/>
                  <a:pt x="31" y="10"/>
                </a:cubicBezTo>
                <a:cubicBezTo>
                  <a:pt x="36" y="3"/>
                  <a:pt x="36" y="3"/>
                  <a:pt x="36" y="3"/>
                </a:cubicBezTo>
                <a:cubicBezTo>
                  <a:pt x="38" y="1"/>
                  <a:pt x="41" y="0"/>
                  <a:pt x="43" y="0"/>
                </a:cubicBezTo>
                <a:cubicBezTo>
                  <a:pt x="48" y="0"/>
                  <a:pt x="52" y="4"/>
                  <a:pt x="52" y="9"/>
                </a:cubicBezTo>
                <a:cubicBezTo>
                  <a:pt x="52" y="14"/>
                  <a:pt x="48" y="18"/>
                  <a:pt x="43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62" y="18"/>
                  <a:pt x="62" y="19"/>
                  <a:pt x="62" y="19"/>
                </a:cubicBezTo>
                <a:lnTo>
                  <a:pt x="62" y="32"/>
                </a:lnTo>
                <a:close/>
                <a:moveTo>
                  <a:pt x="27" y="13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1" y="5"/>
                  <a:pt x="19" y="5"/>
                </a:cubicBezTo>
                <a:cubicBezTo>
                  <a:pt x="17" y="5"/>
                  <a:pt x="16" y="7"/>
                  <a:pt x="16" y="9"/>
                </a:cubicBezTo>
                <a:cubicBezTo>
                  <a:pt x="16" y="11"/>
                  <a:pt x="17" y="13"/>
                  <a:pt x="19" y="13"/>
                </a:cubicBezTo>
                <a:lnTo>
                  <a:pt x="27" y="13"/>
                </a:lnTo>
                <a:close/>
                <a:moveTo>
                  <a:pt x="38" y="45"/>
                </a:moveTo>
                <a:cubicBezTo>
                  <a:pt x="38" y="26"/>
                  <a:pt x="38" y="26"/>
                  <a:pt x="38" y="26"/>
                </a:cubicBezTo>
                <a:cubicBezTo>
                  <a:pt x="38" y="18"/>
                  <a:pt x="38" y="18"/>
                  <a:pt x="38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45"/>
                  <a:pt x="25" y="45"/>
                  <a:pt x="25" y="45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8"/>
                  <a:pt x="26" y="49"/>
                  <a:pt x="27" y="49"/>
                </a:cubicBezTo>
                <a:cubicBezTo>
                  <a:pt x="35" y="49"/>
                  <a:pt x="35" y="49"/>
                  <a:pt x="35" y="49"/>
                </a:cubicBezTo>
                <a:cubicBezTo>
                  <a:pt x="37" y="49"/>
                  <a:pt x="38" y="48"/>
                  <a:pt x="38" y="47"/>
                </a:cubicBezTo>
                <a:lnTo>
                  <a:pt x="38" y="45"/>
                </a:lnTo>
                <a:close/>
                <a:moveTo>
                  <a:pt x="43" y="5"/>
                </a:moveTo>
                <a:cubicBezTo>
                  <a:pt x="42" y="5"/>
                  <a:pt x="41" y="6"/>
                  <a:pt x="40" y="6"/>
                </a:cubicBezTo>
                <a:cubicBezTo>
                  <a:pt x="35" y="13"/>
                  <a:pt x="35" y="13"/>
                  <a:pt x="35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5" y="13"/>
                  <a:pt x="47" y="11"/>
                  <a:pt x="47" y="9"/>
                </a:cubicBezTo>
                <a:cubicBezTo>
                  <a:pt x="47" y="7"/>
                  <a:pt x="45" y="5"/>
                  <a:pt x="43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6" name="Freeform 90"/>
          <p:cNvSpPr>
            <a:spLocks noEditPoints="1"/>
          </p:cNvSpPr>
          <p:nvPr/>
        </p:nvSpPr>
        <p:spPr bwMode="auto">
          <a:xfrm>
            <a:off x="5978526" y="3536156"/>
            <a:ext cx="230188" cy="192088"/>
          </a:xfrm>
          <a:custGeom>
            <a:avLst/>
            <a:gdLst/>
            <a:ahLst/>
            <a:cxnLst>
              <a:cxn ang="0">
                <a:pos x="64" y="44"/>
              </a:cxn>
              <a:cxn ang="0">
                <a:pos x="34" y="56"/>
              </a:cxn>
              <a:cxn ang="0">
                <a:pos x="2" y="44"/>
              </a:cxn>
              <a:cxn ang="0">
                <a:pos x="0" y="31"/>
              </a:cxn>
              <a:cxn ang="0">
                <a:pos x="5" y="15"/>
              </a:cxn>
              <a:cxn ang="0">
                <a:pos x="4" y="8"/>
              </a:cxn>
              <a:cxn ang="0">
                <a:pos x="6" y="0"/>
              </a:cxn>
              <a:cxn ang="0">
                <a:pos x="21" y="6"/>
              </a:cxn>
              <a:cxn ang="0">
                <a:pos x="34" y="5"/>
              </a:cxn>
              <a:cxn ang="0">
                <a:pos x="45" y="6"/>
              </a:cxn>
              <a:cxn ang="0">
                <a:pos x="60" y="0"/>
              </a:cxn>
              <a:cxn ang="0">
                <a:pos x="62" y="8"/>
              </a:cxn>
              <a:cxn ang="0">
                <a:pos x="61" y="15"/>
              </a:cxn>
              <a:cxn ang="0">
                <a:pos x="67" y="31"/>
              </a:cxn>
              <a:cxn ang="0">
                <a:pos x="64" y="44"/>
              </a:cxn>
              <a:cxn ang="0">
                <a:pos x="47" y="27"/>
              </a:cxn>
              <a:cxn ang="0">
                <a:pos x="39" y="27"/>
              </a:cxn>
              <a:cxn ang="0">
                <a:pos x="33" y="28"/>
              </a:cxn>
              <a:cxn ang="0">
                <a:pos x="27" y="27"/>
              </a:cxn>
              <a:cxn ang="0">
                <a:pos x="19" y="27"/>
              </a:cxn>
              <a:cxn ang="0">
                <a:pos x="9" y="38"/>
              </a:cxn>
              <a:cxn ang="0">
                <a:pos x="30" y="52"/>
              </a:cxn>
              <a:cxn ang="0">
                <a:pos x="37" y="52"/>
              </a:cxn>
              <a:cxn ang="0">
                <a:pos x="58" y="38"/>
              </a:cxn>
              <a:cxn ang="0">
                <a:pos x="47" y="27"/>
              </a:cxn>
              <a:cxn ang="0">
                <a:pos x="20" y="46"/>
              </a:cxn>
              <a:cxn ang="0">
                <a:pos x="15" y="38"/>
              </a:cxn>
              <a:cxn ang="0">
                <a:pos x="20" y="30"/>
              </a:cxn>
              <a:cxn ang="0">
                <a:pos x="25" y="38"/>
              </a:cxn>
              <a:cxn ang="0">
                <a:pos x="20" y="46"/>
              </a:cxn>
              <a:cxn ang="0">
                <a:pos x="46" y="46"/>
              </a:cxn>
              <a:cxn ang="0">
                <a:pos x="41" y="38"/>
              </a:cxn>
              <a:cxn ang="0">
                <a:pos x="46" y="30"/>
              </a:cxn>
              <a:cxn ang="0">
                <a:pos x="51" y="38"/>
              </a:cxn>
              <a:cxn ang="0">
                <a:pos x="46" y="46"/>
              </a:cxn>
            </a:cxnLst>
            <a:rect l="0" t="0" r="r" b="b"/>
            <a:pathLst>
              <a:path w="67" h="56">
                <a:moveTo>
                  <a:pt x="64" y="44"/>
                </a:moveTo>
                <a:cubicBezTo>
                  <a:pt x="59" y="55"/>
                  <a:pt x="44" y="56"/>
                  <a:pt x="34" y="56"/>
                </a:cubicBezTo>
                <a:cubicBezTo>
                  <a:pt x="23" y="56"/>
                  <a:pt x="8" y="55"/>
                  <a:pt x="2" y="44"/>
                </a:cubicBezTo>
                <a:cubicBezTo>
                  <a:pt x="0" y="40"/>
                  <a:pt x="0" y="36"/>
                  <a:pt x="0" y="31"/>
                </a:cubicBezTo>
                <a:cubicBezTo>
                  <a:pt x="0" y="25"/>
                  <a:pt x="1" y="20"/>
                  <a:pt x="5" y="15"/>
                </a:cubicBezTo>
                <a:cubicBezTo>
                  <a:pt x="4" y="13"/>
                  <a:pt x="4" y="11"/>
                  <a:pt x="4" y="8"/>
                </a:cubicBezTo>
                <a:cubicBezTo>
                  <a:pt x="4" y="5"/>
                  <a:pt x="5" y="2"/>
                  <a:pt x="6" y="0"/>
                </a:cubicBezTo>
                <a:cubicBezTo>
                  <a:pt x="13" y="0"/>
                  <a:pt x="17" y="2"/>
                  <a:pt x="21" y="6"/>
                </a:cubicBezTo>
                <a:cubicBezTo>
                  <a:pt x="25" y="5"/>
                  <a:pt x="30" y="5"/>
                  <a:pt x="34" y="5"/>
                </a:cubicBezTo>
                <a:cubicBezTo>
                  <a:pt x="38" y="5"/>
                  <a:pt x="41" y="5"/>
                  <a:pt x="45" y="6"/>
                </a:cubicBezTo>
                <a:cubicBezTo>
                  <a:pt x="50" y="2"/>
                  <a:pt x="54" y="0"/>
                  <a:pt x="60" y="0"/>
                </a:cubicBezTo>
                <a:cubicBezTo>
                  <a:pt x="62" y="2"/>
                  <a:pt x="62" y="5"/>
                  <a:pt x="62" y="8"/>
                </a:cubicBezTo>
                <a:cubicBezTo>
                  <a:pt x="62" y="11"/>
                  <a:pt x="62" y="13"/>
                  <a:pt x="61" y="15"/>
                </a:cubicBezTo>
                <a:cubicBezTo>
                  <a:pt x="65" y="20"/>
                  <a:pt x="67" y="25"/>
                  <a:pt x="67" y="31"/>
                </a:cubicBezTo>
                <a:cubicBezTo>
                  <a:pt x="67" y="36"/>
                  <a:pt x="66" y="40"/>
                  <a:pt x="64" y="44"/>
                </a:cubicBezTo>
                <a:close/>
                <a:moveTo>
                  <a:pt x="47" y="27"/>
                </a:moveTo>
                <a:cubicBezTo>
                  <a:pt x="45" y="27"/>
                  <a:pt x="42" y="27"/>
                  <a:pt x="39" y="27"/>
                </a:cubicBezTo>
                <a:cubicBezTo>
                  <a:pt x="37" y="28"/>
                  <a:pt x="35" y="28"/>
                  <a:pt x="33" y="28"/>
                </a:cubicBezTo>
                <a:cubicBezTo>
                  <a:pt x="31" y="28"/>
                  <a:pt x="29" y="28"/>
                  <a:pt x="27" y="27"/>
                </a:cubicBezTo>
                <a:cubicBezTo>
                  <a:pt x="24" y="27"/>
                  <a:pt x="22" y="27"/>
                  <a:pt x="19" y="27"/>
                </a:cubicBezTo>
                <a:cubicBezTo>
                  <a:pt x="12" y="27"/>
                  <a:pt x="9" y="32"/>
                  <a:pt x="9" y="38"/>
                </a:cubicBezTo>
                <a:cubicBezTo>
                  <a:pt x="9" y="50"/>
                  <a:pt x="20" y="52"/>
                  <a:pt x="30" y="52"/>
                </a:cubicBezTo>
                <a:cubicBezTo>
                  <a:pt x="37" y="52"/>
                  <a:pt x="37" y="52"/>
                  <a:pt x="37" y="52"/>
                </a:cubicBezTo>
                <a:cubicBezTo>
                  <a:pt x="46" y="52"/>
                  <a:pt x="58" y="50"/>
                  <a:pt x="58" y="38"/>
                </a:cubicBezTo>
                <a:cubicBezTo>
                  <a:pt x="58" y="32"/>
                  <a:pt x="54" y="27"/>
                  <a:pt x="47" y="27"/>
                </a:cubicBezTo>
                <a:close/>
                <a:moveTo>
                  <a:pt x="20" y="46"/>
                </a:moveTo>
                <a:cubicBezTo>
                  <a:pt x="17" y="46"/>
                  <a:pt x="15" y="41"/>
                  <a:pt x="15" y="38"/>
                </a:cubicBezTo>
                <a:cubicBezTo>
                  <a:pt x="15" y="35"/>
                  <a:pt x="17" y="30"/>
                  <a:pt x="20" y="30"/>
                </a:cubicBezTo>
                <a:cubicBezTo>
                  <a:pt x="24" y="30"/>
                  <a:pt x="25" y="35"/>
                  <a:pt x="25" y="38"/>
                </a:cubicBezTo>
                <a:cubicBezTo>
                  <a:pt x="25" y="41"/>
                  <a:pt x="24" y="46"/>
                  <a:pt x="20" y="46"/>
                </a:cubicBezTo>
                <a:close/>
                <a:moveTo>
                  <a:pt x="46" y="46"/>
                </a:moveTo>
                <a:cubicBezTo>
                  <a:pt x="42" y="46"/>
                  <a:pt x="41" y="41"/>
                  <a:pt x="41" y="38"/>
                </a:cubicBezTo>
                <a:cubicBezTo>
                  <a:pt x="41" y="35"/>
                  <a:pt x="42" y="30"/>
                  <a:pt x="46" y="30"/>
                </a:cubicBezTo>
                <a:cubicBezTo>
                  <a:pt x="50" y="30"/>
                  <a:pt x="51" y="35"/>
                  <a:pt x="51" y="38"/>
                </a:cubicBezTo>
                <a:cubicBezTo>
                  <a:pt x="51" y="41"/>
                  <a:pt x="50" y="46"/>
                  <a:pt x="46" y="4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7" name="Freeform 91"/>
          <p:cNvSpPr>
            <a:spLocks noEditPoints="1"/>
          </p:cNvSpPr>
          <p:nvPr/>
        </p:nvSpPr>
        <p:spPr bwMode="auto">
          <a:xfrm>
            <a:off x="6473826" y="3515519"/>
            <a:ext cx="212725" cy="212725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1" y="22"/>
              </a:cxn>
              <a:cxn ang="0">
                <a:pos x="45" y="20"/>
              </a:cxn>
              <a:cxn ang="0">
                <a:pos x="49" y="19"/>
              </a:cxn>
              <a:cxn ang="0">
                <a:pos x="48" y="17"/>
              </a:cxn>
              <a:cxn ang="0">
                <a:pos x="45" y="15"/>
              </a:cxn>
              <a:cxn ang="0">
                <a:pos x="43" y="15"/>
              </a:cxn>
              <a:cxn ang="0">
                <a:pos x="42" y="14"/>
              </a:cxn>
              <a:cxn ang="0">
                <a:pos x="38" y="12"/>
              </a:cxn>
              <a:cxn ang="0">
                <a:pos x="38" y="16"/>
              </a:cxn>
              <a:cxn ang="0">
                <a:pos x="37" y="19"/>
              </a:cxn>
              <a:cxn ang="0">
                <a:pos x="33" y="17"/>
              </a:cxn>
              <a:cxn ang="0">
                <a:pos x="29" y="15"/>
              </a:cxn>
              <a:cxn ang="0">
                <a:pos x="30" y="11"/>
              </a:cxn>
              <a:cxn ang="0">
                <a:pos x="35" y="10"/>
              </a:cxn>
              <a:cxn ang="0">
                <a:pos x="34" y="8"/>
              </a:cxn>
              <a:cxn ang="0">
                <a:pos x="31" y="9"/>
              </a:cxn>
              <a:cxn ang="0">
                <a:pos x="27" y="6"/>
              </a:cxn>
              <a:cxn ang="0">
                <a:pos x="28" y="9"/>
              </a:cxn>
              <a:cxn ang="0">
                <a:pos x="26" y="9"/>
              </a:cxn>
              <a:cxn ang="0">
                <a:pos x="23" y="7"/>
              </a:cxn>
              <a:cxn ang="0">
                <a:pos x="21" y="8"/>
              </a:cxn>
              <a:cxn ang="0">
                <a:pos x="23" y="9"/>
              </a:cxn>
              <a:cxn ang="0">
                <a:pos x="22" y="10"/>
              </a:cxn>
              <a:cxn ang="0">
                <a:pos x="10" y="18"/>
              </a:cxn>
              <a:cxn ang="0">
                <a:pos x="11" y="19"/>
              </a:cxn>
              <a:cxn ang="0">
                <a:pos x="13" y="22"/>
              </a:cxn>
              <a:cxn ang="0">
                <a:pos x="12" y="26"/>
              </a:cxn>
              <a:cxn ang="0">
                <a:pos x="15" y="30"/>
              </a:cxn>
              <a:cxn ang="0">
                <a:pos x="18" y="35"/>
              </a:cxn>
              <a:cxn ang="0">
                <a:pos x="19" y="37"/>
              </a:cxn>
              <a:cxn ang="0">
                <a:pos x="17" y="32"/>
              </a:cxn>
              <a:cxn ang="0">
                <a:pos x="21" y="37"/>
              </a:cxn>
              <a:cxn ang="0">
                <a:pos x="25" y="41"/>
              </a:cxn>
              <a:cxn ang="0">
                <a:pos x="30" y="44"/>
              </a:cxn>
              <a:cxn ang="0">
                <a:pos x="35" y="47"/>
              </a:cxn>
              <a:cxn ang="0">
                <a:pos x="36" y="47"/>
              </a:cxn>
              <a:cxn ang="0">
                <a:pos x="34" y="43"/>
              </a:cxn>
              <a:cxn ang="0">
                <a:pos x="32" y="42"/>
              </a:cxn>
              <a:cxn ang="0">
                <a:pos x="32" y="39"/>
              </a:cxn>
              <a:cxn ang="0">
                <a:pos x="28" y="41"/>
              </a:cxn>
              <a:cxn ang="0">
                <a:pos x="27" y="34"/>
              </a:cxn>
              <a:cxn ang="0">
                <a:pos x="30" y="34"/>
              </a:cxn>
              <a:cxn ang="0">
                <a:pos x="32" y="33"/>
              </a:cxn>
              <a:cxn ang="0">
                <a:pos x="35" y="34"/>
              </a:cxn>
              <a:cxn ang="0">
                <a:pos x="36" y="33"/>
              </a:cxn>
              <a:cxn ang="0">
                <a:pos x="38" y="29"/>
              </a:cxn>
              <a:cxn ang="0">
                <a:pos x="38" y="28"/>
              </a:cxn>
              <a:cxn ang="0">
                <a:pos x="41" y="26"/>
              </a:cxn>
              <a:cxn ang="0">
                <a:pos x="43" y="23"/>
              </a:cxn>
              <a:cxn ang="0">
                <a:pos x="44" y="22"/>
              </a:cxn>
              <a:cxn ang="0">
                <a:pos x="41" y="22"/>
              </a:cxn>
              <a:cxn ang="0">
                <a:pos x="48" y="48"/>
              </a:cxn>
              <a:cxn ang="0">
                <a:pos x="44" y="47"/>
              </a:cxn>
              <a:cxn ang="0">
                <a:pos x="41" y="47"/>
              </a:cxn>
              <a:cxn ang="0">
                <a:pos x="38" y="46"/>
              </a:cxn>
              <a:cxn ang="0">
                <a:pos x="37" y="50"/>
              </a:cxn>
              <a:cxn ang="0">
                <a:pos x="36" y="54"/>
              </a:cxn>
              <a:cxn ang="0">
                <a:pos x="50" y="49"/>
              </a:cxn>
            </a:cxnLst>
            <a:rect l="0" t="0" r="r" b="b"/>
            <a:pathLst>
              <a:path w="62" h="62">
                <a:moveTo>
                  <a:pt x="62" y="31"/>
                </a:moveTo>
                <a:cubicBezTo>
                  <a:pt x="62" y="48"/>
                  <a:pt x="48" y="62"/>
                  <a:pt x="31" y="62"/>
                </a:cubicBez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lose/>
                <a:moveTo>
                  <a:pt x="41" y="22"/>
                </a:moveTo>
                <a:cubicBezTo>
                  <a:pt x="42" y="22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0"/>
                  <a:pt x="44" y="20"/>
                  <a:pt x="45" y="20"/>
                </a:cubicBezTo>
                <a:cubicBezTo>
                  <a:pt x="46" y="20"/>
                  <a:pt x="46" y="20"/>
                  <a:pt x="47" y="21"/>
                </a:cubicBezTo>
                <a:cubicBezTo>
                  <a:pt x="47" y="20"/>
                  <a:pt x="48" y="20"/>
                  <a:pt x="48" y="20"/>
                </a:cubicBezTo>
                <a:cubicBezTo>
                  <a:pt x="48" y="19"/>
                  <a:pt x="49" y="19"/>
                  <a:pt x="49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18"/>
                  <a:pt x="48" y="18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7"/>
                </a:cubicBezTo>
                <a:cubicBezTo>
                  <a:pt x="46" y="17"/>
                  <a:pt x="46" y="16"/>
                  <a:pt x="46" y="16"/>
                </a:cubicBezTo>
                <a:cubicBezTo>
                  <a:pt x="46" y="15"/>
                  <a:pt x="45" y="15"/>
                  <a:pt x="45" y="15"/>
                </a:cubicBezTo>
                <a:cubicBezTo>
                  <a:pt x="45" y="15"/>
                  <a:pt x="45" y="14"/>
                  <a:pt x="45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2" y="15"/>
                </a:cubicBezTo>
                <a:cubicBezTo>
                  <a:pt x="43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3"/>
                  <a:pt x="41" y="13"/>
                  <a:pt x="40" y="13"/>
                </a:cubicBezTo>
                <a:cubicBezTo>
                  <a:pt x="40" y="12"/>
                  <a:pt x="38" y="12"/>
                  <a:pt x="38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7" y="14"/>
                  <a:pt x="37" y="15"/>
                </a:cubicBezTo>
                <a:cubicBezTo>
                  <a:pt x="37" y="15"/>
                  <a:pt x="38" y="15"/>
                  <a:pt x="38" y="16"/>
                </a:cubicBezTo>
                <a:cubicBezTo>
                  <a:pt x="38" y="17"/>
                  <a:pt x="37" y="17"/>
                  <a:pt x="37" y="17"/>
                </a:cubicBezTo>
                <a:cubicBezTo>
                  <a:pt x="37" y="18"/>
                  <a:pt x="37" y="18"/>
                  <a:pt x="37" y="19"/>
                </a:cubicBezTo>
                <a:cubicBezTo>
                  <a:pt x="38" y="19"/>
                  <a:pt x="37" y="19"/>
                  <a:pt x="37" y="19"/>
                </a:cubicBezTo>
                <a:cubicBezTo>
                  <a:pt x="36" y="20"/>
                  <a:pt x="35" y="19"/>
                  <a:pt x="35" y="18"/>
                </a:cubicBezTo>
                <a:cubicBezTo>
                  <a:pt x="35" y="18"/>
                  <a:pt x="35" y="17"/>
                  <a:pt x="34" y="17"/>
                </a:cubicBezTo>
                <a:cubicBezTo>
                  <a:pt x="34" y="17"/>
                  <a:pt x="33" y="17"/>
                  <a:pt x="33" y="17"/>
                </a:cubicBezTo>
                <a:cubicBezTo>
                  <a:pt x="33" y="16"/>
                  <a:pt x="32" y="16"/>
                  <a:pt x="32" y="16"/>
                </a:cubicBezTo>
                <a:cubicBezTo>
                  <a:pt x="31" y="16"/>
                  <a:pt x="30" y="16"/>
                  <a:pt x="29" y="16"/>
                </a:cubicBezTo>
                <a:cubicBezTo>
                  <a:pt x="30" y="16"/>
                  <a:pt x="29" y="15"/>
                  <a:pt x="29" y="15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30" y="11"/>
                  <a:pt x="30" y="11"/>
                </a:cubicBezTo>
                <a:cubicBezTo>
                  <a:pt x="31" y="12"/>
                  <a:pt x="31" y="12"/>
                  <a:pt x="32" y="11"/>
                </a:cubicBezTo>
                <a:cubicBezTo>
                  <a:pt x="32" y="11"/>
                  <a:pt x="32" y="10"/>
                  <a:pt x="33" y="10"/>
                </a:cubicBezTo>
                <a:cubicBezTo>
                  <a:pt x="33" y="9"/>
                  <a:pt x="34" y="10"/>
                  <a:pt x="35" y="10"/>
                </a:cubicBezTo>
                <a:cubicBezTo>
                  <a:pt x="35" y="10"/>
                  <a:pt x="35" y="9"/>
                  <a:pt x="35" y="9"/>
                </a:cubicBezTo>
                <a:cubicBezTo>
                  <a:pt x="35" y="9"/>
                  <a:pt x="35" y="8"/>
                  <a:pt x="35" y="8"/>
                </a:cubicBezTo>
                <a:cubicBezTo>
                  <a:pt x="34" y="7"/>
                  <a:pt x="33" y="8"/>
                  <a:pt x="34" y="8"/>
                </a:cubicBezTo>
                <a:cubicBezTo>
                  <a:pt x="34" y="8"/>
                  <a:pt x="33" y="10"/>
                  <a:pt x="32" y="9"/>
                </a:cubicBezTo>
                <a:cubicBezTo>
                  <a:pt x="32" y="9"/>
                  <a:pt x="32" y="8"/>
                  <a:pt x="31" y="8"/>
                </a:cubicBezTo>
                <a:cubicBezTo>
                  <a:pt x="31" y="8"/>
                  <a:pt x="31" y="8"/>
                  <a:pt x="31" y="9"/>
                </a:cubicBezTo>
                <a:cubicBezTo>
                  <a:pt x="31" y="8"/>
                  <a:pt x="30" y="8"/>
                  <a:pt x="29" y="8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6"/>
                  <a:pt x="28" y="6"/>
                  <a:pt x="27" y="6"/>
                </a:cubicBezTo>
                <a:cubicBezTo>
                  <a:pt x="27" y="7"/>
                  <a:pt x="28" y="8"/>
                  <a:pt x="29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28" y="9"/>
                  <a:pt x="28" y="9"/>
                </a:cubicBezTo>
                <a:cubicBezTo>
                  <a:pt x="28" y="9"/>
                  <a:pt x="28" y="10"/>
                  <a:pt x="28" y="10"/>
                </a:cubicBezTo>
                <a:cubicBezTo>
                  <a:pt x="27" y="10"/>
                  <a:pt x="27" y="9"/>
                  <a:pt x="27" y="9"/>
                </a:cubicBezTo>
                <a:cubicBezTo>
                  <a:pt x="28" y="9"/>
                  <a:pt x="26" y="9"/>
                  <a:pt x="26" y="9"/>
                </a:cubicBezTo>
                <a:cubicBezTo>
                  <a:pt x="25" y="9"/>
                  <a:pt x="24" y="9"/>
                  <a:pt x="24" y="9"/>
                </a:cubicBezTo>
                <a:cubicBezTo>
                  <a:pt x="24" y="8"/>
                  <a:pt x="24" y="7"/>
                  <a:pt x="24" y="8"/>
                </a:cubicBezTo>
                <a:cubicBezTo>
                  <a:pt x="24" y="7"/>
                  <a:pt x="23" y="7"/>
                  <a:pt x="23" y="7"/>
                </a:cubicBezTo>
                <a:cubicBezTo>
                  <a:pt x="22" y="7"/>
                  <a:pt x="21" y="8"/>
                  <a:pt x="19" y="9"/>
                </a:cubicBezTo>
                <a:cubicBezTo>
                  <a:pt x="19" y="9"/>
                  <a:pt x="20" y="9"/>
                  <a:pt x="20" y="9"/>
                </a:cubicBezTo>
                <a:cubicBezTo>
                  <a:pt x="20" y="8"/>
                  <a:pt x="20" y="8"/>
                  <a:pt x="21" y="8"/>
                </a:cubicBezTo>
                <a:cubicBezTo>
                  <a:pt x="21" y="8"/>
                  <a:pt x="22" y="7"/>
                  <a:pt x="22" y="8"/>
                </a:cubicBezTo>
                <a:cubicBezTo>
                  <a:pt x="22" y="8"/>
                  <a:pt x="23" y="8"/>
                  <a:pt x="23" y="8"/>
                </a:cubicBezTo>
                <a:cubicBezTo>
                  <a:pt x="23" y="8"/>
                  <a:pt x="23" y="8"/>
                  <a:pt x="23" y="9"/>
                </a:cubicBezTo>
                <a:cubicBezTo>
                  <a:pt x="23" y="8"/>
                  <a:pt x="23" y="9"/>
                  <a:pt x="22" y="9"/>
                </a:cubicBezTo>
                <a:cubicBezTo>
                  <a:pt x="22" y="9"/>
                  <a:pt x="21" y="9"/>
                  <a:pt x="21" y="9"/>
                </a:cubicBezTo>
                <a:cubicBezTo>
                  <a:pt x="21" y="9"/>
                  <a:pt x="22" y="10"/>
                  <a:pt x="22" y="10"/>
                </a:cubicBezTo>
                <a:cubicBezTo>
                  <a:pt x="21" y="9"/>
                  <a:pt x="21" y="9"/>
                  <a:pt x="20" y="9"/>
                </a:cubicBezTo>
                <a:cubicBezTo>
                  <a:pt x="20" y="9"/>
                  <a:pt x="19" y="9"/>
                  <a:pt x="19" y="9"/>
                </a:cubicBezTo>
                <a:cubicBezTo>
                  <a:pt x="15" y="11"/>
                  <a:pt x="12" y="14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3" y="20"/>
                  <a:pt x="13" y="21"/>
                </a:cubicBezTo>
                <a:cubicBezTo>
                  <a:pt x="13" y="21"/>
                  <a:pt x="13" y="21"/>
                  <a:pt x="14" y="21"/>
                </a:cubicBezTo>
                <a:cubicBezTo>
                  <a:pt x="14" y="22"/>
                  <a:pt x="13" y="22"/>
                  <a:pt x="13" y="22"/>
                </a:cubicBezTo>
                <a:cubicBezTo>
                  <a:pt x="13" y="22"/>
                  <a:pt x="12" y="21"/>
                  <a:pt x="12" y="22"/>
                </a:cubicBezTo>
                <a:cubicBezTo>
                  <a:pt x="12" y="22"/>
                  <a:pt x="12" y="23"/>
                  <a:pt x="13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3" y="28"/>
                  <a:pt x="13" y="28"/>
                </a:cubicBezTo>
                <a:cubicBezTo>
                  <a:pt x="13" y="28"/>
                  <a:pt x="14" y="30"/>
                  <a:pt x="15" y="30"/>
                </a:cubicBezTo>
                <a:cubicBezTo>
                  <a:pt x="15" y="30"/>
                  <a:pt x="16" y="31"/>
                  <a:pt x="16" y="31"/>
                </a:cubicBezTo>
                <a:cubicBezTo>
                  <a:pt x="17" y="32"/>
                  <a:pt x="17" y="33"/>
                  <a:pt x="17" y="33"/>
                </a:cubicBezTo>
                <a:cubicBezTo>
                  <a:pt x="17" y="34"/>
                  <a:pt x="18" y="34"/>
                  <a:pt x="18" y="35"/>
                </a:cubicBezTo>
                <a:cubicBezTo>
                  <a:pt x="18" y="35"/>
                  <a:pt x="18" y="35"/>
                  <a:pt x="18" y="35"/>
                </a:cubicBezTo>
                <a:cubicBezTo>
                  <a:pt x="18" y="35"/>
                  <a:pt x="19" y="35"/>
                  <a:pt x="19" y="36"/>
                </a:cubicBezTo>
                <a:cubicBezTo>
                  <a:pt x="19" y="36"/>
                  <a:pt x="19" y="37"/>
                  <a:pt x="19" y="37"/>
                </a:cubicBezTo>
                <a:cubicBezTo>
                  <a:pt x="20" y="36"/>
                  <a:pt x="19" y="35"/>
                  <a:pt x="18" y="34"/>
                </a:cubicBezTo>
                <a:cubicBezTo>
                  <a:pt x="18" y="34"/>
                  <a:pt x="18" y="34"/>
                  <a:pt x="18" y="33"/>
                </a:cubicBezTo>
                <a:cubicBezTo>
                  <a:pt x="18" y="33"/>
                  <a:pt x="18" y="32"/>
                  <a:pt x="17" y="32"/>
                </a:cubicBezTo>
                <a:cubicBezTo>
                  <a:pt x="18" y="32"/>
                  <a:pt x="18" y="32"/>
                  <a:pt x="18" y="33"/>
                </a:cubicBezTo>
                <a:cubicBezTo>
                  <a:pt x="18" y="33"/>
                  <a:pt x="20" y="35"/>
                  <a:pt x="20" y="35"/>
                </a:cubicBezTo>
                <a:cubicBezTo>
                  <a:pt x="20" y="35"/>
                  <a:pt x="21" y="37"/>
                  <a:pt x="21" y="37"/>
                </a:cubicBezTo>
                <a:cubicBezTo>
                  <a:pt x="21" y="37"/>
                  <a:pt x="22" y="37"/>
                  <a:pt x="22" y="38"/>
                </a:cubicBezTo>
                <a:cubicBezTo>
                  <a:pt x="22" y="38"/>
                  <a:pt x="22" y="39"/>
                  <a:pt x="23" y="40"/>
                </a:cubicBezTo>
                <a:cubicBezTo>
                  <a:pt x="23" y="41"/>
                  <a:pt x="24" y="41"/>
                  <a:pt x="25" y="41"/>
                </a:cubicBezTo>
                <a:cubicBezTo>
                  <a:pt x="25" y="42"/>
                  <a:pt x="26" y="42"/>
                  <a:pt x="26" y="42"/>
                </a:cubicBezTo>
                <a:cubicBezTo>
                  <a:pt x="27" y="43"/>
                  <a:pt x="27" y="42"/>
                  <a:pt x="28" y="42"/>
                </a:cubicBezTo>
                <a:cubicBezTo>
                  <a:pt x="29" y="42"/>
                  <a:pt x="29" y="43"/>
                  <a:pt x="30" y="44"/>
                </a:cubicBezTo>
                <a:cubicBezTo>
                  <a:pt x="31" y="44"/>
                  <a:pt x="32" y="44"/>
                  <a:pt x="32" y="44"/>
                </a:cubicBezTo>
                <a:cubicBezTo>
                  <a:pt x="32" y="44"/>
                  <a:pt x="33" y="46"/>
                  <a:pt x="33" y="46"/>
                </a:cubicBezTo>
                <a:cubicBezTo>
                  <a:pt x="34" y="46"/>
                  <a:pt x="34" y="47"/>
                  <a:pt x="35" y="47"/>
                </a:cubicBezTo>
                <a:cubicBezTo>
                  <a:pt x="35" y="47"/>
                  <a:pt x="35" y="47"/>
                  <a:pt x="35" y="47"/>
                </a:cubicBezTo>
                <a:cubicBezTo>
                  <a:pt x="35" y="47"/>
                  <a:pt x="36" y="48"/>
                  <a:pt x="36" y="48"/>
                </a:cubicBezTo>
                <a:cubicBezTo>
                  <a:pt x="36" y="48"/>
                  <a:pt x="36" y="47"/>
                  <a:pt x="36" y="47"/>
                </a:cubicBezTo>
                <a:cubicBezTo>
                  <a:pt x="36" y="47"/>
                  <a:pt x="35" y="47"/>
                  <a:pt x="34" y="46"/>
                </a:cubicBezTo>
                <a:cubicBezTo>
                  <a:pt x="34" y="46"/>
                  <a:pt x="34" y="45"/>
                  <a:pt x="34" y="45"/>
                </a:cubicBezTo>
                <a:cubicBezTo>
                  <a:pt x="35" y="45"/>
                  <a:pt x="35" y="44"/>
                  <a:pt x="34" y="43"/>
                </a:cubicBezTo>
                <a:cubicBezTo>
                  <a:pt x="34" y="43"/>
                  <a:pt x="34" y="43"/>
                  <a:pt x="34" y="42"/>
                </a:cubicBezTo>
                <a:cubicBezTo>
                  <a:pt x="33" y="43"/>
                  <a:pt x="33" y="42"/>
                  <a:pt x="32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2" y="42"/>
                  <a:pt x="32" y="43"/>
                  <a:pt x="32" y="42"/>
                </a:cubicBezTo>
                <a:cubicBezTo>
                  <a:pt x="32" y="42"/>
                  <a:pt x="32" y="41"/>
                  <a:pt x="32" y="41"/>
                </a:cubicBezTo>
                <a:cubicBezTo>
                  <a:pt x="32" y="40"/>
                  <a:pt x="33" y="39"/>
                  <a:pt x="32" y="39"/>
                </a:cubicBezTo>
                <a:cubicBezTo>
                  <a:pt x="31" y="39"/>
                  <a:pt x="31" y="39"/>
                  <a:pt x="31" y="40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28" y="41"/>
                  <a:pt x="28" y="41"/>
                </a:cubicBezTo>
                <a:cubicBezTo>
                  <a:pt x="27" y="40"/>
                  <a:pt x="27" y="39"/>
                  <a:pt x="27" y="38"/>
                </a:cubicBezTo>
                <a:cubicBezTo>
                  <a:pt x="27" y="37"/>
                  <a:pt x="27" y="36"/>
                  <a:pt x="27" y="35"/>
                </a:cubicBezTo>
                <a:cubicBezTo>
                  <a:pt x="27" y="35"/>
                  <a:pt x="27" y="34"/>
                  <a:pt x="27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28" y="34"/>
                  <a:pt x="29" y="33"/>
                  <a:pt x="30" y="34"/>
                </a:cubicBezTo>
                <a:cubicBezTo>
                  <a:pt x="30" y="34"/>
                  <a:pt x="31" y="34"/>
                  <a:pt x="31" y="33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3"/>
                  <a:pt x="32" y="33"/>
                </a:cubicBezTo>
                <a:cubicBezTo>
                  <a:pt x="32" y="33"/>
                  <a:pt x="33" y="33"/>
                  <a:pt x="33" y="33"/>
                </a:cubicBezTo>
                <a:cubicBezTo>
                  <a:pt x="34" y="34"/>
                  <a:pt x="34" y="34"/>
                  <a:pt x="34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35"/>
                  <a:pt x="35" y="36"/>
                  <a:pt x="36" y="36"/>
                </a:cubicBezTo>
                <a:cubicBezTo>
                  <a:pt x="36" y="37"/>
                  <a:pt x="36" y="35"/>
                  <a:pt x="36" y="35"/>
                </a:cubicBezTo>
                <a:cubicBezTo>
                  <a:pt x="36" y="35"/>
                  <a:pt x="36" y="33"/>
                  <a:pt x="36" y="33"/>
                </a:cubicBezTo>
                <a:cubicBezTo>
                  <a:pt x="35" y="33"/>
                  <a:pt x="35" y="32"/>
                  <a:pt x="36" y="31"/>
                </a:cubicBezTo>
                <a:cubicBezTo>
                  <a:pt x="36" y="31"/>
                  <a:pt x="37" y="31"/>
                  <a:pt x="37" y="31"/>
                </a:cubicBezTo>
                <a:cubicBezTo>
                  <a:pt x="38" y="30"/>
                  <a:pt x="38" y="30"/>
                  <a:pt x="3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9"/>
                  <a:pt x="38" y="28"/>
                  <a:pt x="38" y="29"/>
                </a:cubicBezTo>
                <a:cubicBezTo>
                  <a:pt x="38" y="28"/>
                  <a:pt x="38" y="28"/>
                  <a:pt x="38" y="28"/>
                </a:cubicBezTo>
                <a:cubicBezTo>
                  <a:pt x="38" y="28"/>
                  <a:pt x="38" y="27"/>
                  <a:pt x="38" y="27"/>
                </a:cubicBezTo>
                <a:cubicBezTo>
                  <a:pt x="39" y="28"/>
                  <a:pt x="40" y="27"/>
                  <a:pt x="39" y="26"/>
                </a:cubicBezTo>
                <a:cubicBezTo>
                  <a:pt x="40" y="26"/>
                  <a:pt x="41" y="26"/>
                  <a:pt x="41" y="26"/>
                </a:cubicBezTo>
                <a:cubicBezTo>
                  <a:pt x="41" y="26"/>
                  <a:pt x="41" y="25"/>
                  <a:pt x="41" y="25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3" y="24"/>
                  <a:pt x="43" y="23"/>
                </a:cubicBezTo>
                <a:cubicBezTo>
                  <a:pt x="44" y="24"/>
                  <a:pt x="45" y="23"/>
                  <a:pt x="44" y="22"/>
                </a:cubicBezTo>
                <a:cubicBezTo>
                  <a:pt x="44" y="22"/>
                  <a:pt x="44" y="22"/>
                  <a:pt x="43" y="22"/>
                </a:cubicBezTo>
                <a:cubicBezTo>
                  <a:pt x="44" y="22"/>
                  <a:pt x="44" y="22"/>
                  <a:pt x="44" y="22"/>
                </a:cubicBezTo>
                <a:cubicBezTo>
                  <a:pt x="45" y="21"/>
                  <a:pt x="44" y="21"/>
                  <a:pt x="44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2"/>
                  <a:pt x="42" y="22"/>
                  <a:pt x="41" y="22"/>
                </a:cubicBezTo>
                <a:close/>
                <a:moveTo>
                  <a:pt x="50" y="49"/>
                </a:moveTo>
                <a:cubicBezTo>
                  <a:pt x="50" y="49"/>
                  <a:pt x="49" y="49"/>
                  <a:pt x="49" y="49"/>
                </a:cubicBezTo>
                <a:cubicBezTo>
                  <a:pt x="49" y="49"/>
                  <a:pt x="48" y="48"/>
                  <a:pt x="48" y="48"/>
                </a:cubicBezTo>
                <a:cubicBezTo>
                  <a:pt x="48" y="48"/>
                  <a:pt x="47" y="47"/>
                  <a:pt x="47" y="47"/>
                </a:cubicBezTo>
                <a:cubicBezTo>
                  <a:pt x="46" y="46"/>
                  <a:pt x="46" y="46"/>
                  <a:pt x="45" y="46"/>
                </a:cubicBezTo>
                <a:cubicBezTo>
                  <a:pt x="45" y="46"/>
                  <a:pt x="44" y="47"/>
                  <a:pt x="44" y="47"/>
                </a:cubicBezTo>
                <a:cubicBezTo>
                  <a:pt x="44" y="46"/>
                  <a:pt x="43" y="46"/>
                  <a:pt x="43" y="46"/>
                </a:cubicBezTo>
                <a:cubicBezTo>
                  <a:pt x="42" y="46"/>
                  <a:pt x="42" y="45"/>
                  <a:pt x="41" y="46"/>
                </a:cubicBezTo>
                <a:cubicBezTo>
                  <a:pt x="41" y="46"/>
                  <a:pt x="41" y="46"/>
                  <a:pt x="41" y="47"/>
                </a:cubicBezTo>
                <a:cubicBezTo>
                  <a:pt x="40" y="46"/>
                  <a:pt x="41" y="46"/>
                  <a:pt x="41" y="45"/>
                </a:cubicBezTo>
                <a:cubicBezTo>
                  <a:pt x="40" y="45"/>
                  <a:pt x="39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7" y="47"/>
                  <a:pt x="37" y="47"/>
                </a:cubicBezTo>
                <a:cubicBezTo>
                  <a:pt x="37" y="48"/>
                  <a:pt x="37" y="49"/>
                  <a:pt x="37" y="50"/>
                </a:cubicBezTo>
                <a:cubicBezTo>
                  <a:pt x="38" y="50"/>
                  <a:pt x="37" y="51"/>
                  <a:pt x="37" y="52"/>
                </a:cubicBezTo>
                <a:cubicBezTo>
                  <a:pt x="37" y="52"/>
                  <a:pt x="36" y="53"/>
                  <a:pt x="36" y="53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5"/>
                  <a:pt x="36" y="55"/>
                  <a:pt x="36" y="56"/>
                </a:cubicBezTo>
                <a:cubicBezTo>
                  <a:pt x="36" y="56"/>
                  <a:pt x="36" y="56"/>
                  <a:pt x="36" y="57"/>
                </a:cubicBezTo>
                <a:cubicBezTo>
                  <a:pt x="41" y="56"/>
                  <a:pt x="46" y="53"/>
                  <a:pt x="50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8" name="Freeform 92"/>
          <p:cNvSpPr>
            <a:spLocks noEditPoints="1"/>
          </p:cNvSpPr>
          <p:nvPr/>
        </p:nvSpPr>
        <p:spPr bwMode="auto">
          <a:xfrm>
            <a:off x="6978651" y="3498056"/>
            <a:ext cx="247650" cy="230188"/>
          </a:xfrm>
          <a:custGeom>
            <a:avLst/>
            <a:gdLst/>
            <a:ahLst/>
            <a:cxnLst>
              <a:cxn ang="0">
                <a:pos x="20" y="47"/>
              </a:cxn>
              <a:cxn ang="0">
                <a:pos x="5" y="29"/>
              </a:cxn>
              <a:cxn ang="0">
                <a:pos x="2" y="19"/>
              </a:cxn>
              <a:cxn ang="0">
                <a:pos x="11" y="17"/>
              </a:cxn>
              <a:cxn ang="0">
                <a:pos x="21" y="24"/>
              </a:cxn>
              <a:cxn ang="0">
                <a:pos x="20" y="47"/>
              </a:cxn>
              <a:cxn ang="0">
                <a:pos x="33" y="57"/>
              </a:cxn>
              <a:cxn ang="0">
                <a:pos x="27" y="59"/>
              </a:cxn>
              <a:cxn ang="0">
                <a:pos x="23" y="58"/>
              </a:cxn>
              <a:cxn ang="0">
                <a:pos x="22" y="49"/>
              </a:cxn>
              <a:cxn ang="0">
                <a:pos x="22" y="18"/>
              </a:cxn>
              <a:cxn ang="0">
                <a:pos x="25" y="9"/>
              </a:cxn>
              <a:cxn ang="0">
                <a:pos x="28" y="9"/>
              </a:cxn>
              <a:cxn ang="0">
                <a:pos x="34" y="12"/>
              </a:cxn>
              <a:cxn ang="0">
                <a:pos x="33" y="57"/>
              </a:cxn>
              <a:cxn ang="0">
                <a:pos x="44" y="52"/>
              </a:cxn>
              <a:cxn ang="0">
                <a:pos x="41" y="42"/>
              </a:cxn>
              <a:cxn ang="0">
                <a:pos x="41" y="27"/>
              </a:cxn>
              <a:cxn ang="0">
                <a:pos x="37" y="14"/>
              </a:cxn>
              <a:cxn ang="0">
                <a:pos x="46" y="22"/>
              </a:cxn>
              <a:cxn ang="0">
                <a:pos x="47" y="25"/>
              </a:cxn>
              <a:cxn ang="0">
                <a:pos x="47" y="39"/>
              </a:cxn>
              <a:cxn ang="0">
                <a:pos x="44" y="52"/>
              </a:cxn>
              <a:cxn ang="0">
                <a:pos x="58" y="63"/>
              </a:cxn>
              <a:cxn ang="0">
                <a:pos x="51" y="67"/>
              </a:cxn>
              <a:cxn ang="0">
                <a:pos x="48" y="66"/>
              </a:cxn>
              <a:cxn ang="0">
                <a:pos x="45" y="57"/>
              </a:cxn>
              <a:cxn ang="0">
                <a:pos x="45" y="11"/>
              </a:cxn>
              <a:cxn ang="0">
                <a:pos x="48" y="1"/>
              </a:cxn>
              <a:cxn ang="0">
                <a:pos x="51" y="0"/>
              </a:cxn>
              <a:cxn ang="0">
                <a:pos x="58" y="4"/>
              </a:cxn>
              <a:cxn ang="0">
                <a:pos x="58" y="63"/>
              </a:cxn>
            </a:cxnLst>
            <a:rect l="0" t="0" r="r" b="b"/>
            <a:pathLst>
              <a:path w="72" h="67">
                <a:moveTo>
                  <a:pt x="20" y="47"/>
                </a:moveTo>
                <a:cubicBezTo>
                  <a:pt x="17" y="35"/>
                  <a:pt x="5" y="29"/>
                  <a:pt x="5" y="29"/>
                </a:cubicBezTo>
                <a:cubicBezTo>
                  <a:pt x="2" y="27"/>
                  <a:pt x="0" y="23"/>
                  <a:pt x="2" y="19"/>
                </a:cubicBezTo>
                <a:cubicBezTo>
                  <a:pt x="4" y="16"/>
                  <a:pt x="8" y="15"/>
                  <a:pt x="11" y="17"/>
                </a:cubicBezTo>
                <a:cubicBezTo>
                  <a:pt x="12" y="17"/>
                  <a:pt x="16" y="19"/>
                  <a:pt x="21" y="24"/>
                </a:cubicBezTo>
                <a:cubicBezTo>
                  <a:pt x="23" y="29"/>
                  <a:pt x="25" y="39"/>
                  <a:pt x="20" y="47"/>
                </a:cubicBezTo>
                <a:close/>
                <a:moveTo>
                  <a:pt x="33" y="57"/>
                </a:moveTo>
                <a:cubicBezTo>
                  <a:pt x="32" y="58"/>
                  <a:pt x="29" y="59"/>
                  <a:pt x="27" y="59"/>
                </a:cubicBezTo>
                <a:cubicBezTo>
                  <a:pt x="26" y="59"/>
                  <a:pt x="25" y="59"/>
                  <a:pt x="23" y="58"/>
                </a:cubicBezTo>
                <a:cubicBezTo>
                  <a:pt x="20" y="56"/>
                  <a:pt x="20" y="52"/>
                  <a:pt x="22" y="49"/>
                </a:cubicBezTo>
                <a:cubicBezTo>
                  <a:pt x="30" y="37"/>
                  <a:pt x="22" y="19"/>
                  <a:pt x="22" y="18"/>
                </a:cubicBezTo>
                <a:cubicBezTo>
                  <a:pt x="20" y="15"/>
                  <a:pt x="21" y="11"/>
                  <a:pt x="25" y="9"/>
                </a:cubicBezTo>
                <a:cubicBezTo>
                  <a:pt x="26" y="9"/>
                  <a:pt x="27" y="9"/>
                  <a:pt x="28" y="9"/>
                </a:cubicBezTo>
                <a:cubicBezTo>
                  <a:pt x="30" y="9"/>
                  <a:pt x="33" y="10"/>
                  <a:pt x="34" y="12"/>
                </a:cubicBezTo>
                <a:cubicBezTo>
                  <a:pt x="34" y="13"/>
                  <a:pt x="46" y="38"/>
                  <a:pt x="33" y="57"/>
                </a:cubicBezTo>
                <a:close/>
                <a:moveTo>
                  <a:pt x="44" y="52"/>
                </a:moveTo>
                <a:cubicBezTo>
                  <a:pt x="44" y="48"/>
                  <a:pt x="43" y="45"/>
                  <a:pt x="41" y="42"/>
                </a:cubicBezTo>
                <a:cubicBezTo>
                  <a:pt x="42" y="37"/>
                  <a:pt x="42" y="32"/>
                  <a:pt x="41" y="27"/>
                </a:cubicBezTo>
                <a:cubicBezTo>
                  <a:pt x="40" y="21"/>
                  <a:pt x="39" y="16"/>
                  <a:pt x="37" y="14"/>
                </a:cubicBezTo>
                <a:cubicBezTo>
                  <a:pt x="40" y="16"/>
                  <a:pt x="43" y="18"/>
                  <a:pt x="46" y="22"/>
                </a:cubicBezTo>
                <a:cubicBezTo>
                  <a:pt x="46" y="23"/>
                  <a:pt x="46" y="24"/>
                  <a:pt x="47" y="25"/>
                </a:cubicBezTo>
                <a:cubicBezTo>
                  <a:pt x="47" y="30"/>
                  <a:pt x="47" y="35"/>
                  <a:pt x="47" y="39"/>
                </a:cubicBezTo>
                <a:cubicBezTo>
                  <a:pt x="46" y="43"/>
                  <a:pt x="45" y="48"/>
                  <a:pt x="44" y="52"/>
                </a:cubicBezTo>
                <a:close/>
                <a:moveTo>
                  <a:pt x="58" y="63"/>
                </a:moveTo>
                <a:cubicBezTo>
                  <a:pt x="56" y="66"/>
                  <a:pt x="54" y="67"/>
                  <a:pt x="51" y="67"/>
                </a:cubicBezTo>
                <a:cubicBezTo>
                  <a:pt x="50" y="67"/>
                  <a:pt x="49" y="67"/>
                  <a:pt x="48" y="66"/>
                </a:cubicBezTo>
                <a:cubicBezTo>
                  <a:pt x="45" y="65"/>
                  <a:pt x="43" y="61"/>
                  <a:pt x="45" y="57"/>
                </a:cubicBezTo>
                <a:cubicBezTo>
                  <a:pt x="56" y="32"/>
                  <a:pt x="45" y="11"/>
                  <a:pt x="45" y="11"/>
                </a:cubicBezTo>
                <a:cubicBezTo>
                  <a:pt x="43" y="7"/>
                  <a:pt x="45" y="3"/>
                  <a:pt x="48" y="1"/>
                </a:cubicBezTo>
                <a:cubicBezTo>
                  <a:pt x="49" y="1"/>
                  <a:pt x="50" y="0"/>
                  <a:pt x="51" y="0"/>
                </a:cubicBezTo>
                <a:cubicBezTo>
                  <a:pt x="54" y="0"/>
                  <a:pt x="57" y="2"/>
                  <a:pt x="58" y="4"/>
                </a:cubicBezTo>
                <a:cubicBezTo>
                  <a:pt x="58" y="5"/>
                  <a:pt x="72" y="32"/>
                  <a:pt x="58" y="6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9" name="Freeform 93"/>
          <p:cNvSpPr>
            <a:spLocks noEditPoints="1"/>
          </p:cNvSpPr>
          <p:nvPr/>
        </p:nvSpPr>
        <p:spPr bwMode="auto">
          <a:xfrm>
            <a:off x="7462838" y="3515519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7" y="11"/>
              </a:cxn>
              <a:cxn ang="0">
                <a:pos x="41" y="11"/>
              </a:cxn>
              <a:cxn ang="0">
                <a:pos x="31" y="31"/>
              </a:cxn>
              <a:cxn ang="0">
                <a:pos x="30" y="31"/>
              </a:cxn>
              <a:cxn ang="0">
                <a:pos x="21" y="11"/>
              </a:cxn>
              <a:cxn ang="0">
                <a:pos x="15" y="11"/>
              </a:cxn>
              <a:cxn ang="0">
                <a:pos x="28" y="35"/>
              </a:cxn>
              <a:cxn ang="0">
                <a:pos x="28" y="53"/>
              </a:cxn>
              <a:cxn ang="0">
                <a:pos x="33" y="53"/>
              </a:cxn>
              <a:cxn ang="0">
                <a:pos x="33" y="35"/>
              </a:cxn>
              <a:cxn ang="0">
                <a:pos x="47" y="11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7" y="11"/>
                </a:moveTo>
                <a:cubicBezTo>
                  <a:pt x="41" y="11"/>
                  <a:pt x="41" y="11"/>
                  <a:pt x="41" y="11"/>
                </a:cubicBezTo>
                <a:cubicBezTo>
                  <a:pt x="37" y="18"/>
                  <a:pt x="33" y="24"/>
                  <a:pt x="31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27" y="25"/>
                  <a:pt x="24" y="18"/>
                  <a:pt x="2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28" y="35"/>
                  <a:pt x="28" y="35"/>
                  <a:pt x="28" y="35"/>
                </a:cubicBezTo>
                <a:cubicBezTo>
                  <a:pt x="28" y="53"/>
                  <a:pt x="28" y="53"/>
                  <a:pt x="28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35"/>
                  <a:pt x="33" y="35"/>
                  <a:pt x="33" y="35"/>
                </a:cubicBezTo>
                <a:lnTo>
                  <a:pt x="47" y="1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0" name="Freeform 94"/>
          <p:cNvSpPr>
            <a:spLocks noEditPoints="1"/>
          </p:cNvSpPr>
          <p:nvPr/>
        </p:nvSpPr>
        <p:spPr bwMode="auto">
          <a:xfrm>
            <a:off x="7958138" y="3498056"/>
            <a:ext cx="212725" cy="247650"/>
          </a:xfrm>
          <a:custGeom>
            <a:avLst/>
            <a:gdLst/>
            <a:ahLst/>
            <a:cxnLst>
              <a:cxn ang="0">
                <a:pos x="59" y="47"/>
              </a:cxn>
              <a:cxn ang="0">
                <a:pos x="57" y="56"/>
              </a:cxn>
              <a:cxn ang="0">
                <a:pos x="57" y="67"/>
              </a:cxn>
              <a:cxn ang="0">
                <a:pos x="52" y="72"/>
              </a:cxn>
              <a:cxn ang="0">
                <a:pos x="26" y="72"/>
              </a:cxn>
              <a:cxn ang="0">
                <a:pos x="21" y="67"/>
              </a:cxn>
              <a:cxn ang="0">
                <a:pos x="21" y="56"/>
              </a:cxn>
              <a:cxn ang="0">
                <a:pos x="16" y="50"/>
              </a:cxn>
              <a:cxn ang="0">
                <a:pos x="11" y="46"/>
              </a:cxn>
              <a:cxn ang="0">
                <a:pos x="0" y="36"/>
              </a:cxn>
              <a:cxn ang="0">
                <a:pos x="11" y="25"/>
              </a:cxn>
              <a:cxn ang="0">
                <a:pos x="16" y="26"/>
              </a:cxn>
              <a:cxn ang="0">
                <a:pos x="16" y="11"/>
              </a:cxn>
              <a:cxn ang="0">
                <a:pos x="26" y="0"/>
              </a:cxn>
              <a:cxn ang="0">
                <a:pos x="36" y="11"/>
              </a:cxn>
              <a:cxn ang="0">
                <a:pos x="36" y="17"/>
              </a:cxn>
              <a:cxn ang="0">
                <a:pos x="41" y="19"/>
              </a:cxn>
              <a:cxn ang="0">
                <a:pos x="43" y="19"/>
              </a:cxn>
              <a:cxn ang="0">
                <a:pos x="50" y="21"/>
              </a:cxn>
              <a:cxn ang="0">
                <a:pos x="62" y="34"/>
              </a:cxn>
              <a:cxn ang="0">
                <a:pos x="59" y="47"/>
              </a:cxn>
              <a:cxn ang="0">
                <a:pos x="50" y="26"/>
              </a:cxn>
              <a:cxn ang="0">
                <a:pos x="48" y="26"/>
              </a:cxn>
              <a:cxn ang="0">
                <a:pos x="43" y="24"/>
              </a:cxn>
              <a:cxn ang="0">
                <a:pos x="40" y="25"/>
              </a:cxn>
              <a:cxn ang="0">
                <a:pos x="35" y="22"/>
              </a:cxn>
              <a:cxn ang="0">
                <a:pos x="31" y="24"/>
              </a:cxn>
              <a:cxn ang="0">
                <a:pos x="31" y="11"/>
              </a:cxn>
              <a:cxn ang="0">
                <a:pos x="26" y="5"/>
              </a:cxn>
              <a:cxn ang="0">
                <a:pos x="21" y="11"/>
              </a:cxn>
              <a:cxn ang="0">
                <a:pos x="21" y="34"/>
              </a:cxn>
              <a:cxn ang="0">
                <a:pos x="11" y="30"/>
              </a:cxn>
              <a:cxn ang="0">
                <a:pos x="6" y="36"/>
              </a:cxn>
              <a:cxn ang="0">
                <a:pos x="11" y="40"/>
              </a:cxn>
              <a:cxn ang="0">
                <a:pos x="14" y="41"/>
              </a:cxn>
              <a:cxn ang="0">
                <a:pos x="20" y="46"/>
              </a:cxn>
              <a:cxn ang="0">
                <a:pos x="26" y="56"/>
              </a:cxn>
              <a:cxn ang="0">
                <a:pos x="26" y="57"/>
              </a:cxn>
              <a:cxn ang="0">
                <a:pos x="52" y="57"/>
              </a:cxn>
              <a:cxn ang="0">
                <a:pos x="52" y="56"/>
              </a:cxn>
              <a:cxn ang="0">
                <a:pos x="57" y="34"/>
              </a:cxn>
              <a:cxn ang="0">
                <a:pos x="50" y="26"/>
              </a:cxn>
              <a:cxn ang="0">
                <a:pos x="49" y="62"/>
              </a:cxn>
              <a:cxn ang="0">
                <a:pos x="47" y="65"/>
              </a:cxn>
              <a:cxn ang="0">
                <a:pos x="49" y="67"/>
              </a:cxn>
              <a:cxn ang="0">
                <a:pos x="52" y="65"/>
              </a:cxn>
              <a:cxn ang="0">
                <a:pos x="49" y="62"/>
              </a:cxn>
            </a:cxnLst>
            <a:rect l="0" t="0" r="r" b="b"/>
            <a:pathLst>
              <a:path w="62" h="72">
                <a:moveTo>
                  <a:pt x="59" y="47"/>
                </a:moveTo>
                <a:cubicBezTo>
                  <a:pt x="59" y="49"/>
                  <a:pt x="57" y="53"/>
                  <a:pt x="57" y="56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70"/>
                  <a:pt x="55" y="72"/>
                  <a:pt x="52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23" y="72"/>
                  <a:pt x="21" y="70"/>
                  <a:pt x="21" y="67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4"/>
                  <a:pt x="18" y="51"/>
                  <a:pt x="16" y="50"/>
                </a:cubicBezTo>
                <a:cubicBezTo>
                  <a:pt x="15" y="48"/>
                  <a:pt x="13" y="47"/>
                  <a:pt x="11" y="46"/>
                </a:cubicBezTo>
                <a:cubicBezTo>
                  <a:pt x="7" y="43"/>
                  <a:pt x="0" y="42"/>
                  <a:pt x="0" y="36"/>
                </a:cubicBezTo>
                <a:cubicBezTo>
                  <a:pt x="0" y="30"/>
                  <a:pt x="4" y="25"/>
                  <a:pt x="11" y="25"/>
                </a:cubicBezTo>
                <a:cubicBezTo>
                  <a:pt x="13" y="25"/>
                  <a:pt x="14" y="25"/>
                  <a:pt x="16" y="26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5"/>
                  <a:pt x="21" y="0"/>
                  <a:pt x="26" y="0"/>
                </a:cubicBezTo>
                <a:cubicBezTo>
                  <a:pt x="32" y="0"/>
                  <a:pt x="36" y="5"/>
                  <a:pt x="36" y="11"/>
                </a:cubicBezTo>
                <a:cubicBezTo>
                  <a:pt x="36" y="17"/>
                  <a:pt x="36" y="17"/>
                  <a:pt x="36" y="17"/>
                </a:cubicBezTo>
                <a:cubicBezTo>
                  <a:pt x="38" y="18"/>
                  <a:pt x="40" y="18"/>
                  <a:pt x="41" y="19"/>
                </a:cubicBezTo>
                <a:cubicBezTo>
                  <a:pt x="42" y="19"/>
                  <a:pt x="42" y="19"/>
                  <a:pt x="43" y="19"/>
                </a:cubicBezTo>
                <a:cubicBezTo>
                  <a:pt x="46" y="19"/>
                  <a:pt x="48" y="20"/>
                  <a:pt x="50" y="21"/>
                </a:cubicBezTo>
                <a:cubicBezTo>
                  <a:pt x="58" y="21"/>
                  <a:pt x="62" y="26"/>
                  <a:pt x="62" y="34"/>
                </a:cubicBezTo>
                <a:cubicBezTo>
                  <a:pt x="62" y="38"/>
                  <a:pt x="61" y="42"/>
                  <a:pt x="59" y="47"/>
                </a:cubicBezTo>
                <a:close/>
                <a:moveTo>
                  <a:pt x="50" y="26"/>
                </a:moveTo>
                <a:cubicBezTo>
                  <a:pt x="50" y="26"/>
                  <a:pt x="49" y="26"/>
                  <a:pt x="48" y="26"/>
                </a:cubicBezTo>
                <a:cubicBezTo>
                  <a:pt x="47" y="25"/>
                  <a:pt x="45" y="24"/>
                  <a:pt x="43" y="24"/>
                </a:cubicBezTo>
                <a:cubicBezTo>
                  <a:pt x="42" y="24"/>
                  <a:pt x="41" y="24"/>
                  <a:pt x="40" y="25"/>
                </a:cubicBezTo>
                <a:cubicBezTo>
                  <a:pt x="39" y="23"/>
                  <a:pt x="37" y="22"/>
                  <a:pt x="35" y="22"/>
                </a:cubicBezTo>
                <a:cubicBezTo>
                  <a:pt x="34" y="22"/>
                  <a:pt x="32" y="23"/>
                  <a:pt x="31" y="24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8"/>
                  <a:pt x="29" y="5"/>
                  <a:pt x="26" y="5"/>
                </a:cubicBezTo>
                <a:cubicBezTo>
                  <a:pt x="23" y="5"/>
                  <a:pt x="21" y="8"/>
                  <a:pt x="21" y="11"/>
                </a:cubicBezTo>
                <a:cubicBezTo>
                  <a:pt x="21" y="34"/>
                  <a:pt x="21" y="34"/>
                  <a:pt x="21" y="34"/>
                </a:cubicBezTo>
                <a:cubicBezTo>
                  <a:pt x="19" y="34"/>
                  <a:pt x="16" y="30"/>
                  <a:pt x="11" y="30"/>
                </a:cubicBezTo>
                <a:cubicBezTo>
                  <a:pt x="7" y="30"/>
                  <a:pt x="6" y="33"/>
                  <a:pt x="6" y="36"/>
                </a:cubicBezTo>
                <a:cubicBezTo>
                  <a:pt x="6" y="37"/>
                  <a:pt x="10" y="39"/>
                  <a:pt x="11" y="40"/>
                </a:cubicBezTo>
                <a:cubicBezTo>
                  <a:pt x="12" y="40"/>
                  <a:pt x="13" y="41"/>
                  <a:pt x="14" y="41"/>
                </a:cubicBezTo>
                <a:cubicBezTo>
                  <a:pt x="16" y="43"/>
                  <a:pt x="18" y="44"/>
                  <a:pt x="20" y="46"/>
                </a:cubicBezTo>
                <a:cubicBezTo>
                  <a:pt x="23" y="48"/>
                  <a:pt x="26" y="51"/>
                  <a:pt x="26" y="56"/>
                </a:cubicBezTo>
                <a:cubicBezTo>
                  <a:pt x="26" y="57"/>
                  <a:pt x="26" y="57"/>
                  <a:pt x="26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49"/>
                  <a:pt x="57" y="42"/>
                  <a:pt x="57" y="34"/>
                </a:cubicBezTo>
                <a:cubicBezTo>
                  <a:pt x="57" y="29"/>
                  <a:pt x="55" y="26"/>
                  <a:pt x="50" y="26"/>
                </a:cubicBezTo>
                <a:close/>
                <a:moveTo>
                  <a:pt x="49" y="62"/>
                </a:moveTo>
                <a:cubicBezTo>
                  <a:pt x="48" y="62"/>
                  <a:pt x="47" y="63"/>
                  <a:pt x="47" y="65"/>
                </a:cubicBezTo>
                <a:cubicBezTo>
                  <a:pt x="47" y="66"/>
                  <a:pt x="48" y="67"/>
                  <a:pt x="49" y="67"/>
                </a:cubicBezTo>
                <a:cubicBezTo>
                  <a:pt x="51" y="67"/>
                  <a:pt x="52" y="66"/>
                  <a:pt x="52" y="65"/>
                </a:cubicBezTo>
                <a:cubicBezTo>
                  <a:pt x="52" y="63"/>
                  <a:pt x="51" y="62"/>
                  <a:pt x="49" y="6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1" name="Freeform 95"/>
          <p:cNvSpPr/>
          <p:nvPr/>
        </p:nvSpPr>
        <p:spPr bwMode="auto">
          <a:xfrm>
            <a:off x="8453438" y="3515519"/>
            <a:ext cx="247650" cy="212725"/>
          </a:xfrm>
          <a:custGeom>
            <a:avLst/>
            <a:gdLst/>
            <a:ahLst/>
            <a:cxnLst>
              <a:cxn ang="0">
                <a:pos x="35" y="61"/>
              </a:cxn>
              <a:cxn ang="0">
                <a:pos x="10" y="37"/>
              </a:cxn>
              <a:cxn ang="0">
                <a:pos x="0" y="19"/>
              </a:cxn>
              <a:cxn ang="0">
                <a:pos x="20" y="0"/>
              </a:cxn>
              <a:cxn ang="0">
                <a:pos x="36" y="9"/>
              </a:cxn>
              <a:cxn ang="0">
                <a:pos x="53" y="0"/>
              </a:cxn>
              <a:cxn ang="0">
                <a:pos x="72" y="19"/>
              </a:cxn>
              <a:cxn ang="0">
                <a:pos x="63" y="37"/>
              </a:cxn>
              <a:cxn ang="0">
                <a:pos x="38" y="61"/>
              </a:cxn>
              <a:cxn ang="0">
                <a:pos x="36" y="62"/>
              </a:cxn>
              <a:cxn ang="0">
                <a:pos x="35" y="61"/>
              </a:cxn>
            </a:cxnLst>
            <a:rect l="0" t="0" r="r" b="b"/>
            <a:pathLst>
              <a:path w="72" h="62">
                <a:moveTo>
                  <a:pt x="35" y="61"/>
                </a:moveTo>
                <a:cubicBezTo>
                  <a:pt x="10" y="37"/>
                  <a:pt x="10" y="37"/>
                  <a:pt x="10" y="37"/>
                </a:cubicBezTo>
                <a:cubicBezTo>
                  <a:pt x="9" y="37"/>
                  <a:pt x="0" y="29"/>
                  <a:pt x="0" y="19"/>
                </a:cubicBezTo>
                <a:cubicBezTo>
                  <a:pt x="0" y="7"/>
                  <a:pt x="8" y="0"/>
                  <a:pt x="20" y="0"/>
                </a:cubicBezTo>
                <a:cubicBezTo>
                  <a:pt x="27" y="0"/>
                  <a:pt x="33" y="6"/>
                  <a:pt x="36" y="9"/>
                </a:cubicBezTo>
                <a:cubicBezTo>
                  <a:pt x="40" y="6"/>
                  <a:pt x="46" y="0"/>
                  <a:pt x="53" y="0"/>
                </a:cubicBezTo>
                <a:cubicBezTo>
                  <a:pt x="65" y="0"/>
                  <a:pt x="72" y="7"/>
                  <a:pt x="72" y="19"/>
                </a:cubicBezTo>
                <a:cubicBezTo>
                  <a:pt x="72" y="29"/>
                  <a:pt x="64" y="37"/>
                  <a:pt x="63" y="37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2"/>
                  <a:pt x="37" y="62"/>
                  <a:pt x="36" y="62"/>
                </a:cubicBezTo>
                <a:cubicBezTo>
                  <a:pt x="36" y="62"/>
                  <a:pt x="35" y="62"/>
                  <a:pt x="35" y="6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2" name="Freeform 96"/>
          <p:cNvSpPr>
            <a:spLocks noEditPoints="1"/>
          </p:cNvSpPr>
          <p:nvPr/>
        </p:nvSpPr>
        <p:spPr bwMode="auto">
          <a:xfrm>
            <a:off x="8948738" y="3498056"/>
            <a:ext cx="195263" cy="247650"/>
          </a:xfrm>
          <a:custGeom>
            <a:avLst/>
            <a:gdLst/>
            <a:ahLst/>
            <a:cxnLst>
              <a:cxn ang="0">
                <a:pos x="3" y="72"/>
              </a:cxn>
              <a:cxn ang="0">
                <a:pos x="3" y="16"/>
              </a:cxn>
              <a:cxn ang="0">
                <a:pos x="20" y="0"/>
              </a:cxn>
              <a:cxn ang="0">
                <a:pos x="42" y="16"/>
              </a:cxn>
              <a:cxn ang="0">
                <a:pos x="57" y="70"/>
              </a:cxn>
              <a:cxn ang="0">
                <a:pos x="42" y="21"/>
              </a:cxn>
              <a:cxn ang="0">
                <a:pos x="20" y="26"/>
              </a:cxn>
              <a:cxn ang="0">
                <a:pos x="6" y="21"/>
              </a:cxn>
              <a:cxn ang="0">
                <a:pos x="21" y="58"/>
              </a:cxn>
              <a:cxn ang="0">
                <a:pos x="36" y="58"/>
              </a:cxn>
              <a:cxn ang="0">
                <a:pos x="16" y="35"/>
              </a:cxn>
              <a:cxn ang="0">
                <a:pos x="11" y="35"/>
              </a:cxn>
              <a:cxn ang="0">
                <a:pos x="15" y="31"/>
              </a:cxn>
              <a:cxn ang="0">
                <a:pos x="16" y="45"/>
              </a:cxn>
              <a:cxn ang="0">
                <a:pos x="11" y="45"/>
              </a:cxn>
              <a:cxn ang="0">
                <a:pos x="15" y="41"/>
              </a:cxn>
              <a:cxn ang="0">
                <a:pos x="16" y="56"/>
              </a:cxn>
              <a:cxn ang="0">
                <a:pos x="11" y="56"/>
              </a:cxn>
              <a:cxn ang="0">
                <a:pos x="15" y="52"/>
              </a:cxn>
              <a:cxn ang="0">
                <a:pos x="36" y="7"/>
              </a:cxn>
              <a:cxn ang="0">
                <a:pos x="31" y="7"/>
              </a:cxn>
              <a:cxn ang="0">
                <a:pos x="26" y="7"/>
              </a:cxn>
              <a:cxn ang="0">
                <a:pos x="21" y="7"/>
              </a:cxn>
              <a:cxn ang="0">
                <a:pos x="25" y="21"/>
              </a:cxn>
              <a:cxn ang="0">
                <a:pos x="31" y="16"/>
              </a:cxn>
              <a:cxn ang="0">
                <a:pos x="35" y="21"/>
              </a:cxn>
              <a:cxn ang="0">
                <a:pos x="26" y="35"/>
              </a:cxn>
              <a:cxn ang="0">
                <a:pos x="21" y="35"/>
              </a:cxn>
              <a:cxn ang="0">
                <a:pos x="25" y="31"/>
              </a:cxn>
              <a:cxn ang="0">
                <a:pos x="26" y="45"/>
              </a:cxn>
              <a:cxn ang="0">
                <a:pos x="21" y="45"/>
              </a:cxn>
              <a:cxn ang="0">
                <a:pos x="25" y="41"/>
              </a:cxn>
              <a:cxn ang="0">
                <a:pos x="36" y="35"/>
              </a:cxn>
              <a:cxn ang="0">
                <a:pos x="31" y="35"/>
              </a:cxn>
              <a:cxn ang="0">
                <a:pos x="35" y="31"/>
              </a:cxn>
              <a:cxn ang="0">
                <a:pos x="36" y="45"/>
              </a:cxn>
              <a:cxn ang="0">
                <a:pos x="31" y="45"/>
              </a:cxn>
              <a:cxn ang="0">
                <a:pos x="35" y="41"/>
              </a:cxn>
              <a:cxn ang="0">
                <a:pos x="47" y="35"/>
              </a:cxn>
              <a:cxn ang="0">
                <a:pos x="42" y="35"/>
              </a:cxn>
              <a:cxn ang="0">
                <a:pos x="45" y="31"/>
              </a:cxn>
              <a:cxn ang="0">
                <a:pos x="47" y="45"/>
              </a:cxn>
              <a:cxn ang="0">
                <a:pos x="42" y="45"/>
              </a:cxn>
              <a:cxn ang="0">
                <a:pos x="45" y="41"/>
              </a:cxn>
              <a:cxn ang="0">
                <a:pos x="47" y="56"/>
              </a:cxn>
              <a:cxn ang="0">
                <a:pos x="42" y="56"/>
              </a:cxn>
              <a:cxn ang="0">
                <a:pos x="45" y="52"/>
              </a:cxn>
            </a:cxnLst>
            <a:rect l="0" t="0" r="r" b="b"/>
            <a:pathLst>
              <a:path w="57" h="72">
                <a:moveTo>
                  <a:pt x="57" y="70"/>
                </a:moveTo>
                <a:cubicBezTo>
                  <a:pt x="57" y="71"/>
                  <a:pt x="56" y="72"/>
                  <a:pt x="54" y="72"/>
                </a:cubicBezTo>
                <a:cubicBezTo>
                  <a:pt x="3" y="72"/>
                  <a:pt x="3" y="72"/>
                  <a:pt x="3" y="72"/>
                </a:cubicBezTo>
                <a:cubicBezTo>
                  <a:pt x="2" y="72"/>
                  <a:pt x="0" y="71"/>
                  <a:pt x="0" y="7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2" y="16"/>
                  <a:pt x="3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2"/>
                  <a:pt x="18" y="0"/>
                  <a:pt x="2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2" y="2"/>
                  <a:pt x="42" y="4"/>
                </a:cubicBezTo>
                <a:cubicBezTo>
                  <a:pt x="42" y="16"/>
                  <a:pt x="42" y="16"/>
                  <a:pt x="42" y="16"/>
                </a:cubicBezTo>
                <a:cubicBezTo>
                  <a:pt x="54" y="16"/>
                  <a:pt x="54" y="16"/>
                  <a:pt x="54" y="16"/>
                </a:cubicBezTo>
                <a:cubicBezTo>
                  <a:pt x="56" y="16"/>
                  <a:pt x="57" y="17"/>
                  <a:pt x="57" y="18"/>
                </a:cubicBezTo>
                <a:lnTo>
                  <a:pt x="57" y="70"/>
                </a:lnTo>
                <a:close/>
                <a:moveTo>
                  <a:pt x="52" y="67"/>
                </a:moveTo>
                <a:cubicBezTo>
                  <a:pt x="52" y="21"/>
                  <a:pt x="52" y="21"/>
                  <a:pt x="5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4"/>
                  <a:pt x="40" y="26"/>
                  <a:pt x="38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18" y="26"/>
                  <a:pt x="16" y="24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67"/>
                  <a:pt x="6" y="67"/>
                  <a:pt x="6" y="67"/>
                </a:cubicBezTo>
                <a:cubicBezTo>
                  <a:pt x="21" y="67"/>
                  <a:pt x="21" y="67"/>
                  <a:pt x="21" y="67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2" y="57"/>
                  <a:pt x="22" y="57"/>
                </a:cubicBezTo>
                <a:cubicBezTo>
                  <a:pt x="35" y="57"/>
                  <a:pt x="35" y="57"/>
                  <a:pt x="35" y="57"/>
                </a:cubicBezTo>
                <a:cubicBezTo>
                  <a:pt x="36" y="57"/>
                  <a:pt x="36" y="57"/>
                  <a:pt x="36" y="58"/>
                </a:cubicBezTo>
                <a:cubicBezTo>
                  <a:pt x="36" y="67"/>
                  <a:pt x="36" y="67"/>
                  <a:pt x="36" y="67"/>
                </a:cubicBezTo>
                <a:lnTo>
                  <a:pt x="52" y="67"/>
                </a:lnTo>
                <a:close/>
                <a:moveTo>
                  <a:pt x="16" y="35"/>
                </a:moveTo>
                <a:cubicBezTo>
                  <a:pt x="16" y="36"/>
                  <a:pt x="15" y="36"/>
                  <a:pt x="15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5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1"/>
                  <a:pt x="12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6" y="32"/>
                  <a:pt x="16" y="32"/>
                </a:cubicBezTo>
                <a:lnTo>
                  <a:pt x="16" y="35"/>
                </a:lnTo>
                <a:close/>
                <a:moveTo>
                  <a:pt x="16" y="45"/>
                </a:moveTo>
                <a:cubicBezTo>
                  <a:pt x="16" y="46"/>
                  <a:pt x="15" y="47"/>
                  <a:pt x="15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1" y="47"/>
                  <a:pt x="11" y="46"/>
                  <a:pt x="11" y="45"/>
                </a:cubicBezTo>
                <a:cubicBezTo>
                  <a:pt x="11" y="43"/>
                  <a:pt x="11" y="43"/>
                  <a:pt x="11" y="43"/>
                </a:cubicBezTo>
                <a:cubicBezTo>
                  <a:pt x="11" y="42"/>
                  <a:pt x="11" y="41"/>
                  <a:pt x="12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6" y="42"/>
                  <a:pt x="16" y="43"/>
                </a:cubicBezTo>
                <a:lnTo>
                  <a:pt x="16" y="45"/>
                </a:lnTo>
                <a:close/>
                <a:moveTo>
                  <a:pt x="16" y="56"/>
                </a:moveTo>
                <a:cubicBezTo>
                  <a:pt x="16" y="56"/>
                  <a:pt x="15" y="57"/>
                  <a:pt x="15" y="57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6"/>
                  <a:pt x="11" y="56"/>
                </a:cubicBezTo>
                <a:cubicBezTo>
                  <a:pt x="11" y="53"/>
                  <a:pt x="11" y="53"/>
                  <a:pt x="11" y="53"/>
                </a:cubicBezTo>
                <a:cubicBezTo>
                  <a:pt x="11" y="52"/>
                  <a:pt x="11" y="52"/>
                  <a:pt x="12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6" y="52"/>
                  <a:pt x="16" y="53"/>
                </a:cubicBezTo>
                <a:lnTo>
                  <a:pt x="16" y="56"/>
                </a:lnTo>
                <a:close/>
                <a:moveTo>
                  <a:pt x="36" y="7"/>
                </a:moveTo>
                <a:cubicBezTo>
                  <a:pt x="36" y="6"/>
                  <a:pt x="36" y="5"/>
                  <a:pt x="35" y="5"/>
                </a:cubicBezTo>
                <a:cubicBezTo>
                  <a:pt x="33" y="5"/>
                  <a:pt x="33" y="5"/>
                  <a:pt x="33" y="5"/>
                </a:cubicBezTo>
                <a:cubicBezTo>
                  <a:pt x="32" y="5"/>
                  <a:pt x="31" y="6"/>
                  <a:pt x="31" y="7"/>
                </a:cubicBezTo>
                <a:cubicBezTo>
                  <a:pt x="31" y="11"/>
                  <a:pt x="31" y="11"/>
                  <a:pt x="31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6"/>
                  <a:pt x="26" y="5"/>
                  <a:pt x="25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1" y="6"/>
                  <a:pt x="21" y="7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2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0"/>
                  <a:pt x="26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2" y="21"/>
                  <a:pt x="33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6" y="21"/>
                  <a:pt x="36" y="20"/>
                  <a:pt x="36" y="20"/>
                </a:cubicBezTo>
                <a:lnTo>
                  <a:pt x="36" y="7"/>
                </a:lnTo>
                <a:close/>
                <a:moveTo>
                  <a:pt x="26" y="35"/>
                </a:moveTo>
                <a:cubicBezTo>
                  <a:pt x="26" y="36"/>
                  <a:pt x="26" y="36"/>
                  <a:pt x="25" y="36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6"/>
                  <a:pt x="21" y="36"/>
                  <a:pt x="21" y="35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2" y="31"/>
                  <a:pt x="22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6" y="31"/>
                  <a:pt x="26" y="32"/>
                  <a:pt x="26" y="32"/>
                </a:cubicBezTo>
                <a:lnTo>
                  <a:pt x="26" y="35"/>
                </a:lnTo>
                <a:close/>
                <a:moveTo>
                  <a:pt x="26" y="45"/>
                </a:moveTo>
                <a:cubicBezTo>
                  <a:pt x="26" y="46"/>
                  <a:pt x="26" y="47"/>
                  <a:pt x="25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1" y="46"/>
                  <a:pt x="21" y="45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2"/>
                  <a:pt x="22" y="41"/>
                  <a:pt x="22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6" y="41"/>
                  <a:pt x="26" y="42"/>
                  <a:pt x="26" y="43"/>
                </a:cubicBezTo>
                <a:lnTo>
                  <a:pt x="26" y="45"/>
                </a:lnTo>
                <a:close/>
                <a:moveTo>
                  <a:pt x="36" y="35"/>
                </a:moveTo>
                <a:cubicBezTo>
                  <a:pt x="36" y="36"/>
                  <a:pt x="36" y="36"/>
                  <a:pt x="35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32" y="36"/>
                  <a:pt x="31" y="36"/>
                  <a:pt x="31" y="35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2"/>
                  <a:pt x="32" y="31"/>
                  <a:pt x="33" y="31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1"/>
                  <a:pt x="36" y="32"/>
                  <a:pt x="36" y="32"/>
                </a:cubicBezTo>
                <a:lnTo>
                  <a:pt x="36" y="35"/>
                </a:lnTo>
                <a:close/>
                <a:moveTo>
                  <a:pt x="36" y="45"/>
                </a:moveTo>
                <a:cubicBezTo>
                  <a:pt x="36" y="46"/>
                  <a:pt x="36" y="47"/>
                  <a:pt x="35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6"/>
                  <a:pt x="31" y="45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2"/>
                  <a:pt x="32" y="41"/>
                  <a:pt x="33" y="41"/>
                </a:cubicBezTo>
                <a:cubicBezTo>
                  <a:pt x="35" y="41"/>
                  <a:pt x="35" y="41"/>
                  <a:pt x="35" y="41"/>
                </a:cubicBezTo>
                <a:cubicBezTo>
                  <a:pt x="36" y="41"/>
                  <a:pt x="36" y="42"/>
                  <a:pt x="36" y="43"/>
                </a:cubicBezTo>
                <a:lnTo>
                  <a:pt x="36" y="45"/>
                </a:lnTo>
                <a:close/>
                <a:moveTo>
                  <a:pt x="47" y="35"/>
                </a:moveTo>
                <a:cubicBezTo>
                  <a:pt x="47" y="36"/>
                  <a:pt x="46" y="36"/>
                  <a:pt x="45" y="36"/>
                </a:cubicBezTo>
                <a:cubicBezTo>
                  <a:pt x="43" y="36"/>
                  <a:pt x="43" y="36"/>
                  <a:pt x="43" y="36"/>
                </a:cubicBezTo>
                <a:cubicBezTo>
                  <a:pt x="42" y="36"/>
                  <a:pt x="42" y="36"/>
                  <a:pt x="42" y="35"/>
                </a:cubicBezTo>
                <a:cubicBezTo>
                  <a:pt x="42" y="32"/>
                  <a:pt x="42" y="32"/>
                  <a:pt x="42" y="32"/>
                </a:cubicBezTo>
                <a:cubicBezTo>
                  <a:pt x="42" y="32"/>
                  <a:pt x="42" y="31"/>
                  <a:pt x="43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6" y="31"/>
                  <a:pt x="47" y="32"/>
                  <a:pt x="47" y="32"/>
                </a:cubicBezTo>
                <a:lnTo>
                  <a:pt x="47" y="35"/>
                </a:lnTo>
                <a:close/>
                <a:moveTo>
                  <a:pt x="47" y="45"/>
                </a:moveTo>
                <a:cubicBezTo>
                  <a:pt x="47" y="46"/>
                  <a:pt x="46" y="47"/>
                  <a:pt x="45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2" y="47"/>
                  <a:pt x="42" y="46"/>
                  <a:pt x="42" y="45"/>
                </a:cubicBezTo>
                <a:cubicBezTo>
                  <a:pt x="42" y="43"/>
                  <a:pt x="42" y="43"/>
                  <a:pt x="42" y="43"/>
                </a:cubicBezTo>
                <a:cubicBezTo>
                  <a:pt x="42" y="42"/>
                  <a:pt x="42" y="41"/>
                  <a:pt x="43" y="41"/>
                </a:cubicBezTo>
                <a:cubicBezTo>
                  <a:pt x="45" y="41"/>
                  <a:pt x="45" y="41"/>
                  <a:pt x="45" y="41"/>
                </a:cubicBezTo>
                <a:cubicBezTo>
                  <a:pt x="46" y="41"/>
                  <a:pt x="47" y="42"/>
                  <a:pt x="47" y="43"/>
                </a:cubicBezTo>
                <a:lnTo>
                  <a:pt x="47" y="45"/>
                </a:lnTo>
                <a:close/>
                <a:moveTo>
                  <a:pt x="47" y="56"/>
                </a:moveTo>
                <a:cubicBezTo>
                  <a:pt x="47" y="56"/>
                  <a:pt x="46" y="57"/>
                  <a:pt x="45" y="57"/>
                </a:cubicBezTo>
                <a:cubicBezTo>
                  <a:pt x="43" y="57"/>
                  <a:pt x="43" y="57"/>
                  <a:pt x="43" y="57"/>
                </a:cubicBezTo>
                <a:cubicBezTo>
                  <a:pt x="42" y="57"/>
                  <a:pt x="42" y="56"/>
                  <a:pt x="42" y="56"/>
                </a:cubicBezTo>
                <a:cubicBezTo>
                  <a:pt x="42" y="53"/>
                  <a:pt x="42" y="53"/>
                  <a:pt x="42" y="53"/>
                </a:cubicBezTo>
                <a:cubicBezTo>
                  <a:pt x="42" y="52"/>
                  <a:pt x="42" y="52"/>
                  <a:pt x="43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6" y="52"/>
                  <a:pt x="47" y="52"/>
                  <a:pt x="47" y="53"/>
                </a:cubicBezTo>
                <a:lnTo>
                  <a:pt x="47" y="5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3" name="Freeform 97"/>
          <p:cNvSpPr>
            <a:spLocks noEditPoints="1"/>
          </p:cNvSpPr>
          <p:nvPr/>
        </p:nvSpPr>
        <p:spPr bwMode="auto">
          <a:xfrm>
            <a:off x="9442451" y="3536156"/>
            <a:ext cx="212725" cy="174625"/>
          </a:xfrm>
          <a:custGeom>
            <a:avLst/>
            <a:gdLst/>
            <a:ahLst/>
            <a:cxnLst>
              <a:cxn ang="0">
                <a:pos x="62" y="48"/>
              </a:cxn>
              <a:cxn ang="0">
                <a:pos x="60" y="51"/>
              </a:cxn>
              <a:cxn ang="0">
                <a:pos x="3" y="51"/>
              </a:cxn>
              <a:cxn ang="0">
                <a:pos x="0" y="48"/>
              </a:cxn>
              <a:cxn ang="0">
                <a:pos x="0" y="29"/>
              </a:cxn>
              <a:cxn ang="0">
                <a:pos x="1" y="24"/>
              </a:cxn>
              <a:cxn ang="0">
                <a:pos x="11" y="2"/>
              </a:cxn>
              <a:cxn ang="0">
                <a:pos x="15" y="0"/>
              </a:cxn>
              <a:cxn ang="0">
                <a:pos x="48" y="0"/>
              </a:cxn>
              <a:cxn ang="0">
                <a:pos x="52" y="2"/>
              </a:cxn>
              <a:cxn ang="0">
                <a:pos x="61" y="24"/>
              </a:cxn>
              <a:cxn ang="0">
                <a:pos x="62" y="29"/>
              </a:cxn>
              <a:cxn ang="0">
                <a:pos x="62" y="48"/>
              </a:cxn>
              <a:cxn ang="0">
                <a:pos x="54" y="28"/>
              </a:cxn>
              <a:cxn ang="0">
                <a:pos x="54" y="27"/>
              </a:cxn>
              <a:cxn ang="0">
                <a:pos x="46" y="7"/>
              </a:cxn>
              <a:cxn ang="0">
                <a:pos x="17" y="7"/>
              </a:cxn>
              <a:cxn ang="0">
                <a:pos x="9" y="27"/>
              </a:cxn>
              <a:cxn ang="0">
                <a:pos x="8" y="28"/>
              </a:cxn>
              <a:cxn ang="0">
                <a:pos x="21" y="28"/>
              </a:cxn>
              <a:cxn ang="0">
                <a:pos x="25" y="36"/>
              </a:cxn>
              <a:cxn ang="0">
                <a:pos x="38" y="36"/>
              </a:cxn>
              <a:cxn ang="0">
                <a:pos x="42" y="28"/>
              </a:cxn>
              <a:cxn ang="0">
                <a:pos x="54" y="28"/>
              </a:cxn>
            </a:cxnLst>
            <a:rect l="0" t="0" r="r" b="b"/>
            <a:pathLst>
              <a:path w="62" h="51">
                <a:moveTo>
                  <a:pt x="62" y="48"/>
                </a:moveTo>
                <a:cubicBezTo>
                  <a:pt x="62" y="50"/>
                  <a:pt x="61" y="51"/>
                  <a:pt x="6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0" y="50"/>
                  <a:pt x="0" y="48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5"/>
                  <a:pt x="1" y="24"/>
                </a:cubicBezTo>
                <a:cubicBezTo>
                  <a:pt x="11" y="2"/>
                  <a:pt x="11" y="2"/>
                  <a:pt x="11" y="2"/>
                </a:cubicBezTo>
                <a:cubicBezTo>
                  <a:pt x="12" y="1"/>
                  <a:pt x="13" y="0"/>
                  <a:pt x="1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1" y="1"/>
                  <a:pt x="52" y="2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5"/>
                  <a:pt x="62" y="28"/>
                  <a:pt x="62" y="29"/>
                </a:cubicBezTo>
                <a:lnTo>
                  <a:pt x="62" y="48"/>
                </a:lnTo>
                <a:close/>
                <a:moveTo>
                  <a:pt x="54" y="28"/>
                </a:moveTo>
                <a:cubicBezTo>
                  <a:pt x="54" y="28"/>
                  <a:pt x="54" y="27"/>
                  <a:pt x="54" y="27"/>
                </a:cubicBezTo>
                <a:cubicBezTo>
                  <a:pt x="46" y="7"/>
                  <a:pt x="46" y="7"/>
                  <a:pt x="4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8"/>
                  <a:pt x="8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5" y="36"/>
                  <a:pt x="25" y="36"/>
                  <a:pt x="25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28"/>
                  <a:pt x="42" y="28"/>
                  <a:pt x="42" y="28"/>
                </a:cubicBezTo>
                <a:lnTo>
                  <a:pt x="54" y="2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4" name="Freeform 98"/>
          <p:cNvSpPr/>
          <p:nvPr/>
        </p:nvSpPr>
        <p:spPr bwMode="auto">
          <a:xfrm>
            <a:off x="9937751" y="3515519"/>
            <a:ext cx="123825" cy="195263"/>
          </a:xfrm>
          <a:custGeom>
            <a:avLst/>
            <a:gdLst/>
            <a:ahLst/>
            <a:cxnLst>
              <a:cxn ang="0">
                <a:pos x="36" y="18"/>
              </a:cxn>
              <a:cxn ang="0">
                <a:pos x="35" y="20"/>
              </a:cxn>
              <a:cxn ang="0">
                <a:pos x="28" y="20"/>
              </a:cxn>
              <a:cxn ang="0">
                <a:pos x="12" y="33"/>
              </a:cxn>
              <a:cxn ang="0">
                <a:pos x="30" y="55"/>
              </a:cxn>
              <a:cxn ang="0">
                <a:pos x="30" y="56"/>
              </a:cxn>
              <a:cxn ang="0">
                <a:pos x="29" y="57"/>
              </a:cxn>
              <a:cxn ang="0">
                <a:pos x="21" y="57"/>
              </a:cxn>
              <a:cxn ang="0">
                <a:pos x="20" y="57"/>
              </a:cxn>
              <a:cxn ang="0">
                <a:pos x="0" y="34"/>
              </a:cxn>
              <a:cxn ang="0">
                <a:pos x="0" y="33"/>
              </a:cxn>
              <a:cxn ang="0">
                <a:pos x="0" y="28"/>
              </a:cxn>
              <a:cxn ang="0">
                <a:pos x="1" y="26"/>
              </a:cxn>
              <a:cxn ang="0">
                <a:pos x="6" y="26"/>
              </a:cxn>
              <a:cxn ang="0">
                <a:pos x="18" y="20"/>
              </a:cxn>
              <a:cxn ang="0">
                <a:pos x="1" y="20"/>
              </a:cxn>
              <a:cxn ang="0">
                <a:pos x="0" y="18"/>
              </a:cxn>
              <a:cxn ang="0">
                <a:pos x="0" y="14"/>
              </a:cxn>
              <a:cxn ang="0">
                <a:pos x="1" y="13"/>
              </a:cxn>
              <a:cxn ang="0">
                <a:pos x="18" y="13"/>
              </a:cxn>
              <a:cxn ang="0">
                <a:pos x="7" y="8"/>
              </a:cxn>
              <a:cxn ang="0">
                <a:pos x="1" y="8"/>
              </a:cxn>
              <a:cxn ang="0">
                <a:pos x="0" y="7"/>
              </a:cxn>
              <a:cxn ang="0">
                <a:pos x="0" y="2"/>
              </a:cxn>
              <a:cxn ang="0">
                <a:pos x="1" y="0"/>
              </a:cxn>
              <a:cxn ang="0">
                <a:pos x="34" y="0"/>
              </a:cxn>
              <a:cxn ang="0">
                <a:pos x="36" y="2"/>
              </a:cxn>
              <a:cxn ang="0">
                <a:pos x="36" y="6"/>
              </a:cxn>
              <a:cxn ang="0">
                <a:pos x="34" y="7"/>
              </a:cxn>
              <a:cxn ang="0">
                <a:pos x="25" y="7"/>
              </a:cxn>
              <a:cxn ang="0">
                <a:pos x="28" y="13"/>
              </a:cxn>
              <a:cxn ang="0">
                <a:pos x="35" y="13"/>
              </a:cxn>
              <a:cxn ang="0">
                <a:pos x="36" y="14"/>
              </a:cxn>
              <a:cxn ang="0">
                <a:pos x="36" y="18"/>
              </a:cxn>
            </a:cxnLst>
            <a:rect l="0" t="0" r="r" b="b"/>
            <a:pathLst>
              <a:path w="36" h="57">
                <a:moveTo>
                  <a:pt x="36" y="18"/>
                </a:moveTo>
                <a:cubicBezTo>
                  <a:pt x="36" y="19"/>
                  <a:pt x="35" y="20"/>
                  <a:pt x="35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7" y="27"/>
                  <a:pt x="21" y="32"/>
                  <a:pt x="12" y="33"/>
                </a:cubicBezTo>
                <a:cubicBezTo>
                  <a:pt x="18" y="40"/>
                  <a:pt x="24" y="47"/>
                  <a:pt x="30" y="55"/>
                </a:cubicBezTo>
                <a:cubicBezTo>
                  <a:pt x="30" y="55"/>
                  <a:pt x="30" y="56"/>
                  <a:pt x="30" y="56"/>
                </a:cubicBezTo>
                <a:cubicBezTo>
                  <a:pt x="30" y="57"/>
                  <a:pt x="29" y="57"/>
                  <a:pt x="29" y="57"/>
                </a:cubicBezTo>
                <a:cubicBezTo>
                  <a:pt x="21" y="57"/>
                  <a:pt x="21" y="57"/>
                  <a:pt x="21" y="57"/>
                </a:cubicBezTo>
                <a:cubicBezTo>
                  <a:pt x="21" y="57"/>
                  <a:pt x="20" y="57"/>
                  <a:pt x="20" y="57"/>
                </a:cubicBezTo>
                <a:cubicBezTo>
                  <a:pt x="14" y="49"/>
                  <a:pt x="8" y="42"/>
                  <a:pt x="0" y="3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6"/>
                  <a:pt x="1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13" y="26"/>
                  <a:pt x="17" y="24"/>
                  <a:pt x="18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19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6" y="10"/>
                  <a:pt x="12" y="8"/>
                  <a:pt x="7" y="8"/>
                </a:cubicBezTo>
                <a:cubicBezTo>
                  <a:pt x="1" y="8"/>
                  <a:pt x="1" y="8"/>
                  <a:pt x="1" y="8"/>
                </a:cubicBezTo>
                <a:cubicBezTo>
                  <a:pt x="0" y="8"/>
                  <a:pt x="0" y="8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6" y="1"/>
                  <a:pt x="36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7"/>
                  <a:pt x="35" y="7"/>
                  <a:pt x="34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6" y="9"/>
                  <a:pt x="27" y="11"/>
                  <a:pt x="28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3"/>
                  <a:pt x="36" y="13"/>
                  <a:pt x="36" y="14"/>
                </a:cubicBezTo>
                <a:lnTo>
                  <a:pt x="36" y="1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5" name="Freeform 99"/>
          <p:cNvSpPr/>
          <p:nvPr/>
        </p:nvSpPr>
        <p:spPr bwMode="auto">
          <a:xfrm>
            <a:off x="10364788" y="3515519"/>
            <a:ext cx="144463" cy="212725"/>
          </a:xfrm>
          <a:custGeom>
            <a:avLst/>
            <a:gdLst/>
            <a:ahLst/>
            <a:cxnLst>
              <a:cxn ang="0">
                <a:pos x="1" y="59"/>
              </a:cxn>
              <a:cxn ang="0">
                <a:pos x="9" y="56"/>
              </a:cxn>
              <a:cxn ang="0">
                <a:pos x="11" y="52"/>
              </a:cxn>
              <a:cxn ang="0">
                <a:pos x="20" y="7"/>
              </a:cxn>
              <a:cxn ang="0">
                <a:pos x="20" y="6"/>
              </a:cxn>
              <a:cxn ang="0">
                <a:pos x="12" y="5"/>
              </a:cxn>
              <a:cxn ang="0">
                <a:pos x="13" y="0"/>
              </a:cxn>
              <a:cxn ang="0">
                <a:pos x="29" y="1"/>
              </a:cxn>
              <a:cxn ang="0">
                <a:pos x="42" y="0"/>
              </a:cxn>
              <a:cxn ang="0">
                <a:pos x="41" y="4"/>
              </a:cxn>
              <a:cxn ang="0">
                <a:pos x="32" y="7"/>
              </a:cxn>
              <a:cxn ang="0">
                <a:pos x="31" y="13"/>
              </a:cxn>
              <a:cxn ang="0">
                <a:pos x="24" y="44"/>
              </a:cxn>
              <a:cxn ang="0">
                <a:pos x="22" y="56"/>
              </a:cxn>
              <a:cxn ang="0">
                <a:pos x="22" y="57"/>
              </a:cxn>
              <a:cxn ang="0">
                <a:pos x="30" y="58"/>
              </a:cxn>
              <a:cxn ang="0">
                <a:pos x="29" y="62"/>
              </a:cxn>
              <a:cxn ang="0">
                <a:pos x="26" y="62"/>
              </a:cxn>
              <a:cxn ang="0">
                <a:pos x="19" y="61"/>
              </a:cxn>
              <a:cxn ang="0">
                <a:pos x="11" y="61"/>
              </a:cxn>
              <a:cxn ang="0">
                <a:pos x="0" y="62"/>
              </a:cxn>
              <a:cxn ang="0">
                <a:pos x="1" y="59"/>
              </a:cxn>
            </a:cxnLst>
            <a:rect l="0" t="0" r="r" b="b"/>
            <a:pathLst>
              <a:path w="42" h="62">
                <a:moveTo>
                  <a:pt x="1" y="59"/>
                </a:moveTo>
                <a:cubicBezTo>
                  <a:pt x="4" y="58"/>
                  <a:pt x="7" y="58"/>
                  <a:pt x="9" y="56"/>
                </a:cubicBezTo>
                <a:cubicBezTo>
                  <a:pt x="10" y="55"/>
                  <a:pt x="10" y="54"/>
                  <a:pt x="11" y="52"/>
                </a:cubicBezTo>
                <a:cubicBezTo>
                  <a:pt x="11" y="49"/>
                  <a:pt x="20" y="10"/>
                  <a:pt x="20" y="7"/>
                </a:cubicBezTo>
                <a:cubicBezTo>
                  <a:pt x="20" y="6"/>
                  <a:pt x="20" y="6"/>
                  <a:pt x="20" y="6"/>
                </a:cubicBezTo>
                <a:cubicBezTo>
                  <a:pt x="18" y="5"/>
                  <a:pt x="15" y="5"/>
                  <a:pt x="12" y="5"/>
                </a:cubicBezTo>
                <a:cubicBezTo>
                  <a:pt x="13" y="0"/>
                  <a:pt x="13" y="0"/>
                  <a:pt x="13" y="0"/>
                </a:cubicBezTo>
                <a:cubicBezTo>
                  <a:pt x="18" y="1"/>
                  <a:pt x="24" y="1"/>
                  <a:pt x="29" y="1"/>
                </a:cubicBezTo>
                <a:cubicBezTo>
                  <a:pt x="33" y="1"/>
                  <a:pt x="37" y="1"/>
                  <a:pt x="42" y="0"/>
                </a:cubicBezTo>
                <a:cubicBezTo>
                  <a:pt x="41" y="2"/>
                  <a:pt x="41" y="3"/>
                  <a:pt x="41" y="4"/>
                </a:cubicBezTo>
                <a:cubicBezTo>
                  <a:pt x="38" y="5"/>
                  <a:pt x="35" y="5"/>
                  <a:pt x="32" y="7"/>
                </a:cubicBezTo>
                <a:cubicBezTo>
                  <a:pt x="32" y="9"/>
                  <a:pt x="31" y="11"/>
                  <a:pt x="31" y="13"/>
                </a:cubicBezTo>
                <a:cubicBezTo>
                  <a:pt x="29" y="24"/>
                  <a:pt x="26" y="34"/>
                  <a:pt x="24" y="44"/>
                </a:cubicBezTo>
                <a:cubicBezTo>
                  <a:pt x="24" y="46"/>
                  <a:pt x="22" y="54"/>
                  <a:pt x="22" y="56"/>
                </a:cubicBezTo>
                <a:cubicBezTo>
                  <a:pt x="22" y="57"/>
                  <a:pt x="22" y="57"/>
                  <a:pt x="22" y="57"/>
                </a:cubicBezTo>
                <a:cubicBezTo>
                  <a:pt x="25" y="57"/>
                  <a:pt x="27" y="58"/>
                  <a:pt x="30" y="58"/>
                </a:cubicBezTo>
                <a:cubicBezTo>
                  <a:pt x="29" y="59"/>
                  <a:pt x="29" y="61"/>
                  <a:pt x="29" y="62"/>
                </a:cubicBezTo>
                <a:cubicBezTo>
                  <a:pt x="28" y="62"/>
                  <a:pt x="27" y="62"/>
                  <a:pt x="26" y="62"/>
                </a:cubicBezTo>
                <a:cubicBezTo>
                  <a:pt x="24" y="62"/>
                  <a:pt x="22" y="61"/>
                  <a:pt x="19" y="61"/>
                </a:cubicBezTo>
                <a:cubicBezTo>
                  <a:pt x="17" y="61"/>
                  <a:pt x="14" y="61"/>
                  <a:pt x="11" y="61"/>
                </a:cubicBezTo>
                <a:cubicBezTo>
                  <a:pt x="8" y="61"/>
                  <a:pt x="4" y="62"/>
                  <a:pt x="0" y="62"/>
                </a:cubicBezTo>
                <a:lnTo>
                  <a:pt x="1" y="5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6" name="Freeform 100"/>
          <p:cNvSpPr>
            <a:spLocks noEditPoints="1"/>
          </p:cNvSpPr>
          <p:nvPr/>
        </p:nvSpPr>
        <p:spPr bwMode="auto">
          <a:xfrm>
            <a:off x="1590675" y="3901281"/>
            <a:ext cx="230188" cy="220663"/>
          </a:xfrm>
          <a:custGeom>
            <a:avLst/>
            <a:gdLst/>
            <a:ahLst/>
            <a:cxnLst>
              <a:cxn ang="0">
                <a:pos x="63" y="49"/>
              </a:cxn>
              <a:cxn ang="0">
                <a:pos x="58" y="44"/>
              </a:cxn>
              <a:cxn ang="0">
                <a:pos x="54" y="48"/>
              </a:cxn>
              <a:cxn ang="0">
                <a:pos x="63" y="57"/>
              </a:cxn>
              <a:cxn ang="0">
                <a:pos x="64" y="60"/>
              </a:cxn>
              <a:cxn ang="0">
                <a:pos x="59" y="64"/>
              </a:cxn>
              <a:cxn ang="0">
                <a:pos x="56" y="63"/>
              </a:cxn>
              <a:cxn ang="0">
                <a:pos x="29" y="36"/>
              </a:cxn>
              <a:cxn ang="0">
                <a:pos x="15" y="42"/>
              </a:cxn>
              <a:cxn ang="0">
                <a:pos x="0" y="27"/>
              </a:cxn>
              <a:cxn ang="0">
                <a:pos x="26" y="0"/>
              </a:cxn>
              <a:cxn ang="0">
                <a:pos x="41" y="15"/>
              </a:cxn>
              <a:cxn ang="0">
                <a:pos x="36" y="30"/>
              </a:cxn>
              <a:cxn ang="0">
                <a:pos x="50" y="44"/>
              </a:cxn>
              <a:cxn ang="0">
                <a:pos x="54" y="40"/>
              </a:cxn>
              <a:cxn ang="0">
                <a:pos x="49" y="35"/>
              </a:cxn>
              <a:cxn ang="0">
                <a:pos x="54" y="31"/>
              </a:cxn>
              <a:cxn ang="0">
                <a:pos x="55" y="31"/>
              </a:cxn>
              <a:cxn ang="0">
                <a:pos x="67" y="44"/>
              </a:cxn>
              <a:cxn ang="0">
                <a:pos x="63" y="49"/>
              </a:cxn>
              <a:cxn ang="0">
                <a:pos x="25" y="8"/>
              </a:cxn>
              <a:cxn ang="0">
                <a:pos x="18" y="16"/>
              </a:cxn>
              <a:cxn ang="0">
                <a:pos x="19" y="19"/>
              </a:cxn>
              <a:cxn ang="0">
                <a:pos x="15" y="18"/>
              </a:cxn>
              <a:cxn ang="0">
                <a:pos x="7" y="26"/>
              </a:cxn>
              <a:cxn ang="0">
                <a:pos x="15" y="34"/>
              </a:cxn>
              <a:cxn ang="0">
                <a:pos x="23" y="26"/>
              </a:cxn>
              <a:cxn ang="0">
                <a:pos x="22" y="23"/>
              </a:cxn>
              <a:cxn ang="0">
                <a:pos x="25" y="24"/>
              </a:cxn>
              <a:cxn ang="0">
                <a:pos x="33" y="16"/>
              </a:cxn>
              <a:cxn ang="0">
                <a:pos x="25" y="8"/>
              </a:cxn>
            </a:cxnLst>
            <a:rect l="0" t="0" r="r" b="b"/>
            <a:pathLst>
              <a:path w="67" h="64">
                <a:moveTo>
                  <a:pt x="63" y="49"/>
                </a:moveTo>
                <a:cubicBezTo>
                  <a:pt x="62" y="49"/>
                  <a:pt x="58" y="45"/>
                  <a:pt x="58" y="44"/>
                </a:cubicBezTo>
                <a:cubicBezTo>
                  <a:pt x="54" y="48"/>
                  <a:pt x="54" y="48"/>
                  <a:pt x="54" y="48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8"/>
                  <a:pt x="64" y="59"/>
                  <a:pt x="64" y="60"/>
                </a:cubicBezTo>
                <a:cubicBezTo>
                  <a:pt x="64" y="62"/>
                  <a:pt x="61" y="64"/>
                  <a:pt x="59" y="64"/>
                </a:cubicBezTo>
                <a:cubicBezTo>
                  <a:pt x="58" y="64"/>
                  <a:pt x="57" y="64"/>
                  <a:pt x="56" y="63"/>
                </a:cubicBezTo>
                <a:cubicBezTo>
                  <a:pt x="29" y="36"/>
                  <a:pt x="29" y="36"/>
                  <a:pt x="29" y="36"/>
                </a:cubicBezTo>
                <a:cubicBezTo>
                  <a:pt x="25" y="39"/>
                  <a:pt x="20" y="42"/>
                  <a:pt x="15" y="42"/>
                </a:cubicBezTo>
                <a:cubicBezTo>
                  <a:pt x="6" y="42"/>
                  <a:pt x="0" y="36"/>
                  <a:pt x="0" y="27"/>
                </a:cubicBezTo>
                <a:cubicBezTo>
                  <a:pt x="0" y="14"/>
                  <a:pt x="13" y="0"/>
                  <a:pt x="26" y="0"/>
                </a:cubicBezTo>
                <a:cubicBezTo>
                  <a:pt x="35" y="0"/>
                  <a:pt x="41" y="6"/>
                  <a:pt x="41" y="15"/>
                </a:cubicBezTo>
                <a:cubicBezTo>
                  <a:pt x="41" y="21"/>
                  <a:pt x="39" y="26"/>
                  <a:pt x="36" y="30"/>
                </a:cubicBezTo>
                <a:cubicBezTo>
                  <a:pt x="50" y="44"/>
                  <a:pt x="50" y="44"/>
                  <a:pt x="50" y="44"/>
                </a:cubicBezTo>
                <a:cubicBezTo>
                  <a:pt x="54" y="40"/>
                  <a:pt x="54" y="40"/>
                  <a:pt x="54" y="40"/>
                </a:cubicBezTo>
                <a:cubicBezTo>
                  <a:pt x="53" y="39"/>
                  <a:pt x="49" y="36"/>
                  <a:pt x="49" y="35"/>
                </a:cubicBezTo>
                <a:cubicBezTo>
                  <a:pt x="49" y="34"/>
                  <a:pt x="53" y="31"/>
                  <a:pt x="54" y="31"/>
                </a:cubicBezTo>
                <a:cubicBezTo>
                  <a:pt x="54" y="31"/>
                  <a:pt x="54" y="31"/>
                  <a:pt x="55" y="31"/>
                </a:cubicBezTo>
                <a:cubicBezTo>
                  <a:pt x="56" y="32"/>
                  <a:pt x="67" y="43"/>
                  <a:pt x="67" y="44"/>
                </a:cubicBezTo>
                <a:cubicBezTo>
                  <a:pt x="67" y="45"/>
                  <a:pt x="64" y="49"/>
                  <a:pt x="63" y="49"/>
                </a:cubicBezTo>
                <a:close/>
                <a:moveTo>
                  <a:pt x="25" y="8"/>
                </a:moveTo>
                <a:cubicBezTo>
                  <a:pt x="21" y="8"/>
                  <a:pt x="18" y="12"/>
                  <a:pt x="18" y="16"/>
                </a:cubicBezTo>
                <a:cubicBezTo>
                  <a:pt x="18" y="17"/>
                  <a:pt x="18" y="18"/>
                  <a:pt x="19" y="19"/>
                </a:cubicBezTo>
                <a:cubicBezTo>
                  <a:pt x="17" y="19"/>
                  <a:pt x="16" y="18"/>
                  <a:pt x="15" y="18"/>
                </a:cubicBezTo>
                <a:cubicBezTo>
                  <a:pt x="11" y="18"/>
                  <a:pt x="7" y="22"/>
                  <a:pt x="7" y="26"/>
                </a:cubicBezTo>
                <a:cubicBezTo>
                  <a:pt x="7" y="30"/>
                  <a:pt x="11" y="34"/>
                  <a:pt x="15" y="34"/>
                </a:cubicBezTo>
                <a:cubicBezTo>
                  <a:pt x="19" y="34"/>
                  <a:pt x="23" y="30"/>
                  <a:pt x="23" y="26"/>
                </a:cubicBezTo>
                <a:cubicBezTo>
                  <a:pt x="23" y="25"/>
                  <a:pt x="23" y="24"/>
                  <a:pt x="22" y="23"/>
                </a:cubicBezTo>
                <a:cubicBezTo>
                  <a:pt x="23" y="23"/>
                  <a:pt x="24" y="24"/>
                  <a:pt x="25" y="24"/>
                </a:cubicBezTo>
                <a:cubicBezTo>
                  <a:pt x="30" y="24"/>
                  <a:pt x="33" y="20"/>
                  <a:pt x="33" y="16"/>
                </a:cubicBezTo>
                <a:cubicBezTo>
                  <a:pt x="33" y="12"/>
                  <a:pt x="30" y="8"/>
                  <a:pt x="25" y="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7" name="Freeform 101"/>
          <p:cNvSpPr>
            <a:spLocks noEditPoints="1"/>
          </p:cNvSpPr>
          <p:nvPr/>
        </p:nvSpPr>
        <p:spPr bwMode="auto">
          <a:xfrm>
            <a:off x="2020888" y="3921919"/>
            <a:ext cx="263525" cy="174625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8" name="Freeform 102"/>
          <p:cNvSpPr/>
          <p:nvPr/>
        </p:nvSpPr>
        <p:spPr bwMode="auto">
          <a:xfrm>
            <a:off x="2522538" y="3890169"/>
            <a:ext cx="239713" cy="238125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4" y="68"/>
              </a:cxn>
              <a:cxn ang="0">
                <a:pos x="60" y="69"/>
              </a:cxn>
              <a:cxn ang="0">
                <a:pos x="57" y="68"/>
              </a:cxn>
              <a:cxn ang="0">
                <a:pos x="42" y="53"/>
              </a:cxn>
              <a:cxn ang="0">
                <a:pos x="40" y="50"/>
              </a:cxn>
              <a:cxn ang="0">
                <a:pos x="42" y="46"/>
              </a:cxn>
              <a:cxn ang="0">
                <a:pos x="32" y="36"/>
              </a:cxn>
              <a:cxn ang="0">
                <a:pos x="27" y="41"/>
              </a:cxn>
              <a:cxn ang="0">
                <a:pos x="25" y="41"/>
              </a:cxn>
              <a:cxn ang="0">
                <a:pos x="24" y="41"/>
              </a:cxn>
              <a:cxn ang="0">
                <a:pos x="26" y="45"/>
              </a:cxn>
              <a:cxn ang="0">
                <a:pos x="25" y="47"/>
              </a:cxn>
              <a:cxn ang="0">
                <a:pos x="20" y="51"/>
              </a:cxn>
              <a:cxn ang="0">
                <a:pos x="18" y="50"/>
              </a:cxn>
              <a:cxn ang="0">
                <a:pos x="1" y="33"/>
              </a:cxn>
              <a:cxn ang="0">
                <a:pos x="0" y="30"/>
              </a:cxn>
              <a:cxn ang="0">
                <a:pos x="3" y="25"/>
              </a:cxn>
              <a:cxn ang="0">
                <a:pos x="6" y="24"/>
              </a:cxn>
              <a:cxn ang="0">
                <a:pos x="10" y="27"/>
              </a:cxn>
              <a:cxn ang="0">
                <a:pos x="10" y="25"/>
              </a:cxn>
              <a:cxn ang="0">
                <a:pos x="10" y="24"/>
              </a:cxn>
              <a:cxn ang="0">
                <a:pos x="24" y="10"/>
              </a:cxn>
              <a:cxn ang="0">
                <a:pos x="25" y="9"/>
              </a:cxn>
              <a:cxn ang="0">
                <a:pos x="27" y="10"/>
              </a:cxn>
              <a:cxn ang="0">
                <a:pos x="25" y="6"/>
              </a:cxn>
              <a:cxn ang="0">
                <a:pos x="26" y="3"/>
              </a:cxn>
              <a:cxn ang="0">
                <a:pos x="31" y="0"/>
              </a:cxn>
              <a:cxn ang="0">
                <a:pos x="33" y="1"/>
              </a:cxn>
              <a:cxn ang="0">
                <a:pos x="50" y="17"/>
              </a:cxn>
              <a:cxn ang="0">
                <a:pos x="51" y="20"/>
              </a:cxn>
              <a:cxn ang="0">
                <a:pos x="47" y="25"/>
              </a:cxn>
              <a:cxn ang="0">
                <a:pos x="45" y="26"/>
              </a:cxn>
              <a:cxn ang="0">
                <a:pos x="41" y="24"/>
              </a:cxn>
              <a:cxn ang="0">
                <a:pos x="41" y="25"/>
              </a:cxn>
              <a:cxn ang="0">
                <a:pos x="41" y="27"/>
              </a:cxn>
              <a:cxn ang="0">
                <a:pos x="36" y="32"/>
              </a:cxn>
              <a:cxn ang="0">
                <a:pos x="46" y="42"/>
              </a:cxn>
              <a:cxn ang="0">
                <a:pos x="50" y="40"/>
              </a:cxn>
              <a:cxn ang="0">
                <a:pos x="54" y="42"/>
              </a:cxn>
              <a:cxn ang="0">
                <a:pos x="68" y="56"/>
              </a:cxn>
              <a:cxn ang="0">
                <a:pos x="70" y="60"/>
              </a:cxn>
              <a:cxn ang="0">
                <a:pos x="68" y="64"/>
              </a:cxn>
            </a:cxnLst>
            <a:rect l="0" t="0" r="r" b="b"/>
            <a:pathLst>
              <a:path w="70" h="69">
                <a:moveTo>
                  <a:pt x="68" y="64"/>
                </a:moveTo>
                <a:cubicBezTo>
                  <a:pt x="64" y="68"/>
                  <a:pt x="64" y="68"/>
                  <a:pt x="64" y="68"/>
                </a:cubicBezTo>
                <a:cubicBezTo>
                  <a:pt x="63" y="69"/>
                  <a:pt x="62" y="69"/>
                  <a:pt x="60" y="69"/>
                </a:cubicBezTo>
                <a:cubicBezTo>
                  <a:pt x="59" y="69"/>
                  <a:pt x="57" y="69"/>
                  <a:pt x="57" y="68"/>
                </a:cubicBezTo>
                <a:cubicBezTo>
                  <a:pt x="42" y="53"/>
                  <a:pt x="42" y="53"/>
                  <a:pt x="42" y="53"/>
                </a:cubicBezTo>
                <a:cubicBezTo>
                  <a:pt x="41" y="52"/>
                  <a:pt x="40" y="51"/>
                  <a:pt x="40" y="50"/>
                </a:cubicBezTo>
                <a:cubicBezTo>
                  <a:pt x="40" y="48"/>
                  <a:pt x="41" y="47"/>
                  <a:pt x="42" y="46"/>
                </a:cubicBezTo>
                <a:cubicBezTo>
                  <a:pt x="32" y="36"/>
                  <a:pt x="32" y="36"/>
                  <a:pt x="32" y="36"/>
                </a:cubicBezTo>
                <a:cubicBezTo>
                  <a:pt x="27" y="41"/>
                  <a:pt x="27" y="41"/>
                  <a:pt x="27" y="41"/>
                </a:cubicBezTo>
                <a:cubicBezTo>
                  <a:pt x="26" y="41"/>
                  <a:pt x="26" y="41"/>
                  <a:pt x="25" y="41"/>
                </a:cubicBezTo>
                <a:cubicBezTo>
                  <a:pt x="25" y="41"/>
                  <a:pt x="24" y="41"/>
                  <a:pt x="24" y="41"/>
                </a:cubicBezTo>
                <a:cubicBezTo>
                  <a:pt x="25" y="42"/>
                  <a:pt x="26" y="43"/>
                  <a:pt x="26" y="45"/>
                </a:cubicBezTo>
                <a:cubicBezTo>
                  <a:pt x="26" y="46"/>
                  <a:pt x="26" y="47"/>
                  <a:pt x="25" y="47"/>
                </a:cubicBezTo>
                <a:cubicBezTo>
                  <a:pt x="24" y="49"/>
                  <a:pt x="22" y="51"/>
                  <a:pt x="20" y="51"/>
                </a:cubicBezTo>
                <a:cubicBezTo>
                  <a:pt x="19" y="51"/>
                  <a:pt x="18" y="50"/>
                  <a:pt x="18" y="50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1"/>
                  <a:pt x="0" y="30"/>
                </a:cubicBezTo>
                <a:cubicBezTo>
                  <a:pt x="0" y="28"/>
                  <a:pt x="2" y="27"/>
                  <a:pt x="3" y="25"/>
                </a:cubicBezTo>
                <a:cubicBezTo>
                  <a:pt x="4" y="25"/>
                  <a:pt x="5" y="24"/>
                  <a:pt x="6" y="24"/>
                </a:cubicBezTo>
                <a:cubicBezTo>
                  <a:pt x="8" y="24"/>
                  <a:pt x="9" y="25"/>
                  <a:pt x="10" y="27"/>
                </a:cubicBezTo>
                <a:cubicBezTo>
                  <a:pt x="10" y="26"/>
                  <a:pt x="10" y="26"/>
                  <a:pt x="10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5" y="9"/>
                  <a:pt x="25" y="9"/>
                </a:cubicBezTo>
                <a:cubicBezTo>
                  <a:pt x="26" y="9"/>
                  <a:pt x="26" y="10"/>
                  <a:pt x="27" y="10"/>
                </a:cubicBezTo>
                <a:cubicBezTo>
                  <a:pt x="26" y="9"/>
                  <a:pt x="25" y="8"/>
                  <a:pt x="25" y="6"/>
                </a:cubicBezTo>
                <a:cubicBezTo>
                  <a:pt x="25" y="5"/>
                  <a:pt x="25" y="4"/>
                  <a:pt x="26" y="3"/>
                </a:cubicBezTo>
                <a:cubicBezTo>
                  <a:pt x="27" y="2"/>
                  <a:pt x="28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8"/>
                  <a:pt x="51" y="19"/>
                  <a:pt x="51" y="20"/>
                </a:cubicBezTo>
                <a:cubicBezTo>
                  <a:pt x="51" y="22"/>
                  <a:pt x="49" y="24"/>
                  <a:pt x="47" y="25"/>
                </a:cubicBezTo>
                <a:cubicBezTo>
                  <a:pt x="47" y="26"/>
                  <a:pt x="46" y="26"/>
                  <a:pt x="45" y="26"/>
                </a:cubicBezTo>
                <a:cubicBezTo>
                  <a:pt x="43" y="26"/>
                  <a:pt x="42" y="25"/>
                  <a:pt x="41" y="24"/>
                </a:cubicBezTo>
                <a:cubicBezTo>
                  <a:pt x="41" y="24"/>
                  <a:pt x="41" y="25"/>
                  <a:pt x="41" y="25"/>
                </a:cubicBezTo>
                <a:cubicBezTo>
                  <a:pt x="41" y="26"/>
                  <a:pt x="41" y="26"/>
                  <a:pt x="41" y="27"/>
                </a:cubicBezTo>
                <a:cubicBezTo>
                  <a:pt x="36" y="32"/>
                  <a:pt x="36" y="32"/>
                  <a:pt x="36" y="32"/>
                </a:cubicBezTo>
                <a:cubicBezTo>
                  <a:pt x="46" y="42"/>
                  <a:pt x="46" y="42"/>
                  <a:pt x="46" y="42"/>
                </a:cubicBezTo>
                <a:cubicBezTo>
                  <a:pt x="47" y="41"/>
                  <a:pt x="48" y="40"/>
                  <a:pt x="50" y="40"/>
                </a:cubicBezTo>
                <a:cubicBezTo>
                  <a:pt x="51" y="40"/>
                  <a:pt x="53" y="41"/>
                  <a:pt x="54" y="42"/>
                </a:cubicBezTo>
                <a:cubicBezTo>
                  <a:pt x="68" y="56"/>
                  <a:pt x="68" y="56"/>
                  <a:pt x="68" y="56"/>
                </a:cubicBezTo>
                <a:cubicBezTo>
                  <a:pt x="69" y="57"/>
                  <a:pt x="70" y="59"/>
                  <a:pt x="70" y="60"/>
                </a:cubicBezTo>
                <a:cubicBezTo>
                  <a:pt x="70" y="61"/>
                  <a:pt x="69" y="63"/>
                  <a:pt x="68" y="6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9" name="Freeform 103"/>
          <p:cNvSpPr>
            <a:spLocks noEditPoints="1"/>
          </p:cNvSpPr>
          <p:nvPr/>
        </p:nvSpPr>
        <p:spPr bwMode="auto">
          <a:xfrm>
            <a:off x="3009901" y="3901281"/>
            <a:ext cx="144463" cy="212725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0" name="Freeform 104"/>
          <p:cNvSpPr>
            <a:spLocks noEditPoints="1"/>
          </p:cNvSpPr>
          <p:nvPr/>
        </p:nvSpPr>
        <p:spPr bwMode="auto">
          <a:xfrm>
            <a:off x="3505201" y="3901281"/>
            <a:ext cx="212725" cy="212725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15" y="11"/>
              </a:cxn>
              <a:cxn ang="0">
                <a:pos x="9" y="16"/>
              </a:cxn>
              <a:cxn ang="0">
                <a:pos x="15" y="20"/>
              </a:cxn>
              <a:cxn ang="0">
                <a:pos x="15" y="20"/>
              </a:cxn>
              <a:cxn ang="0">
                <a:pos x="20" y="16"/>
              </a:cxn>
              <a:cxn ang="0">
                <a:pos x="15" y="11"/>
              </a:cxn>
              <a:cxn ang="0">
                <a:pos x="19" y="52"/>
              </a:cxn>
              <a:cxn ang="0">
                <a:pos x="19" y="24"/>
              </a:cxn>
              <a:cxn ang="0">
                <a:pos x="10" y="24"/>
              </a:cxn>
              <a:cxn ang="0">
                <a:pos x="10" y="52"/>
              </a:cxn>
              <a:cxn ang="0">
                <a:pos x="19" y="52"/>
              </a:cxn>
              <a:cxn ang="0">
                <a:pos x="53" y="52"/>
              </a:cxn>
              <a:cxn ang="0">
                <a:pos x="53" y="36"/>
              </a:cxn>
              <a:cxn ang="0">
                <a:pos x="42" y="24"/>
              </a:cxn>
              <a:cxn ang="0">
                <a:pos x="34" y="28"/>
              </a:cxn>
              <a:cxn ang="0">
                <a:pos x="34" y="28"/>
              </a:cxn>
              <a:cxn ang="0">
                <a:pos x="34" y="24"/>
              </a:cxn>
              <a:cxn ang="0">
                <a:pos x="24" y="24"/>
              </a:cxn>
              <a:cxn ang="0">
                <a:pos x="24" y="52"/>
              </a:cxn>
              <a:cxn ang="0">
                <a:pos x="34" y="52"/>
              </a:cxn>
              <a:cxn ang="0">
                <a:pos x="34" y="37"/>
              </a:cxn>
              <a:cxn ang="0">
                <a:pos x="34" y="34"/>
              </a:cxn>
              <a:cxn ang="0">
                <a:pos x="39" y="31"/>
              </a:cxn>
              <a:cxn ang="0">
                <a:pos x="43" y="37"/>
              </a:cxn>
              <a:cxn ang="0">
                <a:pos x="43" y="52"/>
              </a:cxn>
              <a:cxn ang="0">
                <a:pos x="53" y="52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1" name="Freeform 105"/>
          <p:cNvSpPr>
            <a:spLocks noEditPoints="1"/>
          </p:cNvSpPr>
          <p:nvPr/>
        </p:nvSpPr>
        <p:spPr bwMode="auto">
          <a:xfrm>
            <a:off x="4003676" y="3886994"/>
            <a:ext cx="242888" cy="244475"/>
          </a:xfrm>
          <a:custGeom>
            <a:avLst/>
            <a:gdLst/>
            <a:ahLst/>
            <a:cxnLst>
              <a:cxn ang="0">
                <a:pos x="0" y="46"/>
              </a:cxn>
              <a:cxn ang="0">
                <a:pos x="9" y="31"/>
              </a:cxn>
              <a:cxn ang="0">
                <a:pos x="4" y="32"/>
              </a:cxn>
              <a:cxn ang="0">
                <a:pos x="7" y="25"/>
              </a:cxn>
              <a:cxn ang="0">
                <a:pos x="6" y="42"/>
              </a:cxn>
              <a:cxn ang="0">
                <a:pos x="11" y="39"/>
              </a:cxn>
              <a:cxn ang="0">
                <a:pos x="15" y="46"/>
              </a:cxn>
              <a:cxn ang="0">
                <a:pos x="0" y="69"/>
              </a:cxn>
              <a:cxn ang="0">
                <a:pos x="7" y="67"/>
              </a:cxn>
              <a:cxn ang="0">
                <a:pos x="5" y="62"/>
              </a:cxn>
              <a:cxn ang="0">
                <a:pos x="9" y="55"/>
              </a:cxn>
              <a:cxn ang="0">
                <a:pos x="5" y="55"/>
              </a:cxn>
              <a:cxn ang="0">
                <a:pos x="1" y="57"/>
              </a:cxn>
              <a:cxn ang="0">
                <a:pos x="14" y="51"/>
              </a:cxn>
              <a:cxn ang="0">
                <a:pos x="10" y="59"/>
              </a:cxn>
              <a:cxn ang="0">
                <a:pos x="7" y="71"/>
              </a:cxn>
              <a:cxn ang="0">
                <a:pos x="1" y="20"/>
              </a:cxn>
              <a:cxn ang="0">
                <a:pos x="6" y="16"/>
              </a:cxn>
              <a:cxn ang="0">
                <a:pos x="6" y="6"/>
              </a:cxn>
              <a:cxn ang="0">
                <a:pos x="4" y="8"/>
              </a:cxn>
              <a:cxn ang="0">
                <a:pos x="6" y="0"/>
              </a:cxn>
              <a:cxn ang="0">
                <a:pos x="11" y="16"/>
              </a:cxn>
              <a:cxn ang="0">
                <a:pos x="15" y="20"/>
              </a:cxn>
              <a:cxn ang="0">
                <a:pos x="70" y="20"/>
              </a:cxn>
              <a:cxn ang="0">
                <a:pos x="20" y="19"/>
              </a:cxn>
              <a:cxn ang="0">
                <a:pos x="21" y="10"/>
              </a:cxn>
              <a:cxn ang="0">
                <a:pos x="71" y="11"/>
              </a:cxn>
              <a:cxn ang="0">
                <a:pos x="71" y="39"/>
              </a:cxn>
              <a:cxn ang="0">
                <a:pos x="21" y="40"/>
              </a:cxn>
              <a:cxn ang="0">
                <a:pos x="20" y="31"/>
              </a:cxn>
              <a:cxn ang="0">
                <a:pos x="70" y="30"/>
              </a:cxn>
              <a:cxn ang="0">
                <a:pos x="71" y="39"/>
              </a:cxn>
              <a:cxn ang="0">
                <a:pos x="70" y="61"/>
              </a:cxn>
              <a:cxn ang="0">
                <a:pos x="20" y="60"/>
              </a:cxn>
              <a:cxn ang="0">
                <a:pos x="21" y="51"/>
              </a:cxn>
              <a:cxn ang="0">
                <a:pos x="71" y="52"/>
              </a:cxn>
            </a:cxnLst>
            <a:rect l="0" t="0" r="r" b="b"/>
            <a:pathLst>
              <a:path w="71" h="71">
                <a:moveTo>
                  <a:pt x="15" y="46"/>
                </a:move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0" y="44"/>
                  <a:pt x="0" y="43"/>
                </a:cubicBezTo>
                <a:cubicBezTo>
                  <a:pt x="0" y="36"/>
                  <a:pt x="9" y="35"/>
                  <a:pt x="9" y="31"/>
                </a:cubicBezTo>
                <a:cubicBezTo>
                  <a:pt x="9" y="30"/>
                  <a:pt x="8" y="29"/>
                  <a:pt x="7" y="29"/>
                </a:cubicBezTo>
                <a:cubicBezTo>
                  <a:pt x="6" y="29"/>
                  <a:pt x="4" y="31"/>
                  <a:pt x="4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27"/>
                  <a:pt x="4" y="25"/>
                  <a:pt x="7" y="25"/>
                </a:cubicBezTo>
                <a:cubicBezTo>
                  <a:pt x="11" y="25"/>
                  <a:pt x="14" y="27"/>
                  <a:pt x="14" y="31"/>
                </a:cubicBezTo>
                <a:cubicBezTo>
                  <a:pt x="14" y="37"/>
                  <a:pt x="6" y="38"/>
                  <a:pt x="6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39"/>
                  <a:pt x="11" y="39"/>
                  <a:pt x="11" y="39"/>
                </a:cubicBezTo>
                <a:cubicBezTo>
                  <a:pt x="15" y="39"/>
                  <a:pt x="15" y="39"/>
                  <a:pt x="15" y="39"/>
                </a:cubicBezTo>
                <a:lnTo>
                  <a:pt x="15" y="46"/>
                </a:lnTo>
                <a:close/>
                <a:moveTo>
                  <a:pt x="7" y="71"/>
                </a:moveTo>
                <a:cubicBezTo>
                  <a:pt x="5" y="71"/>
                  <a:pt x="2" y="70"/>
                  <a:pt x="0" y="69"/>
                </a:cubicBezTo>
                <a:cubicBezTo>
                  <a:pt x="3" y="65"/>
                  <a:pt x="3" y="65"/>
                  <a:pt x="3" y="65"/>
                </a:cubicBezTo>
                <a:cubicBezTo>
                  <a:pt x="4" y="66"/>
                  <a:pt x="5" y="67"/>
                  <a:pt x="7" y="67"/>
                </a:cubicBezTo>
                <a:cubicBezTo>
                  <a:pt x="8" y="67"/>
                  <a:pt x="10" y="66"/>
                  <a:pt x="10" y="65"/>
                </a:cubicBezTo>
                <a:cubicBezTo>
                  <a:pt x="10" y="62"/>
                  <a:pt x="7" y="62"/>
                  <a:pt x="5" y="62"/>
                </a:cubicBezTo>
                <a:cubicBezTo>
                  <a:pt x="4" y="60"/>
                  <a:pt x="4" y="60"/>
                  <a:pt x="4" y="60"/>
                </a:cubicBezTo>
                <a:cubicBezTo>
                  <a:pt x="6" y="58"/>
                  <a:pt x="7" y="56"/>
                  <a:pt x="9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5"/>
                  <a:pt x="6" y="55"/>
                  <a:pt x="5" y="55"/>
                </a:cubicBezTo>
                <a:cubicBezTo>
                  <a:pt x="5" y="57"/>
                  <a:pt x="5" y="57"/>
                  <a:pt x="5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1" y="51"/>
                  <a:pt x="1" y="51"/>
                  <a:pt x="1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4"/>
                  <a:pt x="14" y="54"/>
                  <a:pt x="14" y="54"/>
                </a:cubicBezTo>
                <a:cubicBezTo>
                  <a:pt x="10" y="59"/>
                  <a:pt x="10" y="59"/>
                  <a:pt x="10" y="59"/>
                </a:cubicBezTo>
                <a:cubicBezTo>
                  <a:pt x="13" y="60"/>
                  <a:pt x="15" y="62"/>
                  <a:pt x="15" y="64"/>
                </a:cubicBezTo>
                <a:cubicBezTo>
                  <a:pt x="15" y="69"/>
                  <a:pt x="11" y="71"/>
                  <a:pt x="7" y="71"/>
                </a:cubicBezTo>
                <a:close/>
                <a:moveTo>
                  <a:pt x="15" y="20"/>
                </a:moveTo>
                <a:cubicBezTo>
                  <a:pt x="1" y="20"/>
                  <a:pt x="1" y="20"/>
                  <a:pt x="1" y="2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3"/>
                  <a:pt x="6" y="9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5" y="7"/>
                  <a:pt x="4" y="7"/>
                  <a:pt x="4" y="8"/>
                </a:cubicBezTo>
                <a:cubicBezTo>
                  <a:pt x="1" y="5"/>
                  <a:pt x="1" y="5"/>
                  <a:pt x="1" y="5"/>
                </a:cubicBezTo>
                <a:cubicBezTo>
                  <a:pt x="6" y="0"/>
                  <a:pt x="6" y="0"/>
                  <a:pt x="6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6"/>
                  <a:pt x="11" y="16"/>
                  <a:pt x="11" y="16"/>
                </a:cubicBezTo>
                <a:cubicBezTo>
                  <a:pt x="15" y="16"/>
                  <a:pt x="15" y="16"/>
                  <a:pt x="15" y="16"/>
                </a:cubicBezTo>
                <a:lnTo>
                  <a:pt x="15" y="20"/>
                </a:lnTo>
                <a:close/>
                <a:moveTo>
                  <a:pt x="71" y="19"/>
                </a:moveTo>
                <a:cubicBezTo>
                  <a:pt x="71" y="19"/>
                  <a:pt x="71" y="20"/>
                  <a:pt x="70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19"/>
                  <a:pt x="20" y="19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0"/>
                  <a:pt x="21" y="10"/>
                  <a:pt x="21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1" y="10"/>
                  <a:pt x="71" y="10"/>
                  <a:pt x="71" y="11"/>
                </a:cubicBezTo>
                <a:lnTo>
                  <a:pt x="71" y="19"/>
                </a:lnTo>
                <a:close/>
                <a:moveTo>
                  <a:pt x="71" y="39"/>
                </a:moveTo>
                <a:cubicBezTo>
                  <a:pt x="71" y="40"/>
                  <a:pt x="71" y="40"/>
                  <a:pt x="70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0" y="40"/>
                  <a:pt x="20" y="39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1" y="30"/>
                  <a:pt x="21" y="30"/>
                </a:cubicBezTo>
                <a:cubicBezTo>
                  <a:pt x="70" y="30"/>
                  <a:pt x="70" y="30"/>
                  <a:pt x="70" y="30"/>
                </a:cubicBezTo>
                <a:cubicBezTo>
                  <a:pt x="71" y="30"/>
                  <a:pt x="71" y="31"/>
                  <a:pt x="71" y="31"/>
                </a:cubicBezTo>
                <a:lnTo>
                  <a:pt x="71" y="39"/>
                </a:lnTo>
                <a:close/>
                <a:moveTo>
                  <a:pt x="71" y="60"/>
                </a:moveTo>
                <a:cubicBezTo>
                  <a:pt x="71" y="60"/>
                  <a:pt x="71" y="61"/>
                  <a:pt x="70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1"/>
                  <a:pt x="20" y="60"/>
                  <a:pt x="20" y="60"/>
                </a:cubicBezTo>
                <a:cubicBezTo>
                  <a:pt x="20" y="52"/>
                  <a:pt x="20" y="52"/>
                  <a:pt x="20" y="52"/>
                </a:cubicBezTo>
                <a:cubicBezTo>
                  <a:pt x="20" y="51"/>
                  <a:pt x="21" y="51"/>
                  <a:pt x="21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1" y="51"/>
                  <a:pt x="71" y="51"/>
                  <a:pt x="71" y="52"/>
                </a:cubicBezTo>
                <a:lnTo>
                  <a:pt x="71" y="6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2" name="Freeform 106"/>
          <p:cNvSpPr/>
          <p:nvPr/>
        </p:nvSpPr>
        <p:spPr bwMode="auto">
          <a:xfrm>
            <a:off x="4494213" y="3883819"/>
            <a:ext cx="106363" cy="241300"/>
          </a:xfrm>
          <a:custGeom>
            <a:avLst/>
            <a:gdLst/>
            <a:ahLst/>
            <a:cxnLst>
              <a:cxn ang="0">
                <a:pos x="30" y="54"/>
              </a:cxn>
              <a:cxn ang="0">
                <a:pos x="16" y="69"/>
              </a:cxn>
              <a:cxn ang="0">
                <a:pos x="15" y="70"/>
              </a:cxn>
              <a:cxn ang="0">
                <a:pos x="14" y="69"/>
              </a:cxn>
              <a:cxn ang="0">
                <a:pos x="0" y="54"/>
              </a:cxn>
              <a:cxn ang="0">
                <a:pos x="0" y="52"/>
              </a:cxn>
              <a:cxn ang="0">
                <a:pos x="1" y="52"/>
              </a:cxn>
              <a:cxn ang="0">
                <a:pos x="10" y="52"/>
              </a:cxn>
              <a:cxn ang="0">
                <a:pos x="10" y="2"/>
              </a:cxn>
              <a:cxn ang="0">
                <a:pos x="11" y="0"/>
              </a:cxn>
              <a:cxn ang="0">
                <a:pos x="19" y="0"/>
              </a:cxn>
              <a:cxn ang="0">
                <a:pos x="20" y="2"/>
              </a:cxn>
              <a:cxn ang="0">
                <a:pos x="20" y="52"/>
              </a:cxn>
              <a:cxn ang="0">
                <a:pos x="29" y="52"/>
              </a:cxn>
              <a:cxn ang="0">
                <a:pos x="30" y="52"/>
              </a:cxn>
              <a:cxn ang="0">
                <a:pos x="30" y="54"/>
              </a:cxn>
            </a:cxnLst>
            <a:rect l="0" t="0" r="r" b="b"/>
            <a:pathLst>
              <a:path w="31" h="70">
                <a:moveTo>
                  <a:pt x="30" y="54"/>
                </a:moveTo>
                <a:cubicBezTo>
                  <a:pt x="16" y="69"/>
                  <a:pt x="16" y="69"/>
                  <a:pt x="16" y="69"/>
                </a:cubicBezTo>
                <a:cubicBezTo>
                  <a:pt x="16" y="70"/>
                  <a:pt x="16" y="70"/>
                  <a:pt x="15" y="70"/>
                </a:cubicBezTo>
                <a:cubicBezTo>
                  <a:pt x="15" y="70"/>
                  <a:pt x="15" y="70"/>
                  <a:pt x="14" y="6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3"/>
                  <a:pt x="0" y="53"/>
                  <a:pt x="0" y="52"/>
                </a:cubicBezTo>
                <a:cubicBezTo>
                  <a:pt x="0" y="52"/>
                  <a:pt x="1" y="52"/>
                  <a:pt x="1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10" y="2"/>
                  <a:pt x="10" y="2"/>
                  <a:pt x="10" y="2"/>
                </a:cubicBezTo>
                <a:cubicBezTo>
                  <a:pt x="10" y="1"/>
                  <a:pt x="11" y="0"/>
                  <a:pt x="11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0" y="0"/>
                  <a:pt x="20" y="1"/>
                  <a:pt x="20" y="2"/>
                </a:cubicBezTo>
                <a:cubicBezTo>
                  <a:pt x="20" y="52"/>
                  <a:pt x="20" y="52"/>
                  <a:pt x="20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30" y="52"/>
                  <a:pt x="30" y="52"/>
                  <a:pt x="30" y="52"/>
                </a:cubicBezTo>
                <a:cubicBezTo>
                  <a:pt x="31" y="53"/>
                  <a:pt x="31" y="53"/>
                  <a:pt x="30" y="5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3" name="Freeform 107"/>
          <p:cNvSpPr>
            <a:spLocks noEditPoints="1"/>
          </p:cNvSpPr>
          <p:nvPr/>
        </p:nvSpPr>
        <p:spPr bwMode="auto">
          <a:xfrm>
            <a:off x="4995863" y="3883819"/>
            <a:ext cx="223838" cy="227013"/>
          </a:xfrm>
          <a:custGeom>
            <a:avLst/>
            <a:gdLst/>
            <a:ahLst/>
            <a:cxnLst>
              <a:cxn ang="0">
                <a:pos x="64" y="14"/>
              </a:cxn>
              <a:cxn ang="0">
                <a:pos x="12" y="65"/>
              </a:cxn>
              <a:cxn ang="0">
                <a:pos x="10" y="66"/>
              </a:cxn>
              <a:cxn ang="0">
                <a:pos x="8" y="65"/>
              </a:cxn>
              <a:cxn ang="0">
                <a:pos x="0" y="57"/>
              </a:cxn>
              <a:cxn ang="0">
                <a:pos x="0" y="56"/>
              </a:cxn>
              <a:cxn ang="0">
                <a:pos x="0" y="54"/>
              </a:cxn>
              <a:cxn ang="0">
                <a:pos x="52" y="2"/>
              </a:cxn>
              <a:cxn ang="0">
                <a:pos x="54" y="1"/>
              </a:cxn>
              <a:cxn ang="0">
                <a:pos x="56" y="2"/>
              </a:cxn>
              <a:cxn ang="0">
                <a:pos x="64" y="10"/>
              </a:cxn>
              <a:cxn ang="0">
                <a:pos x="64" y="12"/>
              </a:cxn>
              <a:cxn ang="0">
                <a:pos x="64" y="14"/>
              </a:cxn>
              <a:cxn ang="0">
                <a:pos x="14" y="5"/>
              </a:cxn>
              <a:cxn ang="0">
                <a:pos x="10" y="7"/>
              </a:cxn>
              <a:cxn ang="0">
                <a:pos x="9" y="11"/>
              </a:cxn>
              <a:cxn ang="0">
                <a:pos x="8" y="7"/>
              </a:cxn>
              <a:cxn ang="0">
                <a:pos x="4" y="5"/>
              </a:cxn>
              <a:cxn ang="0">
                <a:pos x="8" y="4"/>
              </a:cxn>
              <a:cxn ang="0">
                <a:pos x="9" y="0"/>
              </a:cxn>
              <a:cxn ang="0">
                <a:pos x="10" y="4"/>
              </a:cxn>
              <a:cxn ang="0">
                <a:pos x="14" y="5"/>
              </a:cxn>
              <a:cxn ang="0">
                <a:pos x="32" y="13"/>
              </a:cxn>
              <a:cxn ang="0">
                <a:pos x="24" y="16"/>
              </a:cxn>
              <a:cxn ang="0">
                <a:pos x="22" y="23"/>
              </a:cxn>
              <a:cxn ang="0">
                <a:pos x="19" y="16"/>
              </a:cxn>
              <a:cxn ang="0">
                <a:pos x="11" y="13"/>
              </a:cxn>
              <a:cxn ang="0">
                <a:pos x="19" y="11"/>
              </a:cxn>
              <a:cxn ang="0">
                <a:pos x="22" y="3"/>
              </a:cxn>
              <a:cxn ang="0">
                <a:pos x="24" y="11"/>
              </a:cxn>
              <a:cxn ang="0">
                <a:pos x="32" y="13"/>
              </a:cxn>
              <a:cxn ang="0">
                <a:pos x="40" y="5"/>
              </a:cxn>
              <a:cxn ang="0">
                <a:pos x="36" y="7"/>
              </a:cxn>
              <a:cxn ang="0">
                <a:pos x="34" y="11"/>
              </a:cxn>
              <a:cxn ang="0">
                <a:pos x="33" y="7"/>
              </a:cxn>
              <a:cxn ang="0">
                <a:pos x="29" y="5"/>
              </a:cxn>
              <a:cxn ang="0">
                <a:pos x="33" y="4"/>
              </a:cxn>
              <a:cxn ang="0">
                <a:pos x="34" y="0"/>
              </a:cxn>
              <a:cxn ang="0">
                <a:pos x="36" y="4"/>
              </a:cxn>
              <a:cxn ang="0">
                <a:pos x="40" y="5"/>
              </a:cxn>
              <a:cxn ang="0">
                <a:pos x="58" y="12"/>
              </a:cxn>
              <a:cxn ang="0">
                <a:pos x="54" y="8"/>
              </a:cxn>
              <a:cxn ang="0">
                <a:pos x="42" y="19"/>
              </a:cxn>
              <a:cxn ang="0">
                <a:pos x="46" y="24"/>
              </a:cxn>
              <a:cxn ang="0">
                <a:pos x="58" y="12"/>
              </a:cxn>
              <a:cxn ang="0">
                <a:pos x="65" y="31"/>
              </a:cxn>
              <a:cxn ang="0">
                <a:pos x="61" y="32"/>
              </a:cxn>
              <a:cxn ang="0">
                <a:pos x="60" y="36"/>
              </a:cxn>
              <a:cxn ang="0">
                <a:pos x="59" y="32"/>
              </a:cxn>
              <a:cxn ang="0">
                <a:pos x="55" y="31"/>
              </a:cxn>
              <a:cxn ang="0">
                <a:pos x="59" y="30"/>
              </a:cxn>
              <a:cxn ang="0">
                <a:pos x="60" y="26"/>
              </a:cxn>
              <a:cxn ang="0">
                <a:pos x="61" y="30"/>
              </a:cxn>
              <a:cxn ang="0">
                <a:pos x="65" y="31"/>
              </a:cxn>
            </a:cxnLst>
            <a:rect l="0" t="0" r="r" b="b"/>
            <a:pathLst>
              <a:path w="65" h="66">
                <a:moveTo>
                  <a:pt x="64" y="14"/>
                </a:moveTo>
                <a:cubicBezTo>
                  <a:pt x="12" y="65"/>
                  <a:pt x="12" y="65"/>
                  <a:pt x="12" y="65"/>
                </a:cubicBezTo>
                <a:cubicBezTo>
                  <a:pt x="11" y="66"/>
                  <a:pt x="11" y="66"/>
                  <a:pt x="10" y="66"/>
                </a:cubicBezTo>
                <a:cubicBezTo>
                  <a:pt x="9" y="66"/>
                  <a:pt x="9" y="66"/>
                  <a:pt x="8" y="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55"/>
                  <a:pt x="0" y="54"/>
                  <a:pt x="0" y="54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3" y="1"/>
                  <a:pt x="54" y="1"/>
                </a:cubicBezTo>
                <a:cubicBezTo>
                  <a:pt x="54" y="1"/>
                  <a:pt x="55" y="2"/>
                  <a:pt x="56" y="2"/>
                </a:cubicBezTo>
                <a:cubicBezTo>
                  <a:pt x="64" y="10"/>
                  <a:pt x="64" y="10"/>
                  <a:pt x="64" y="10"/>
                </a:cubicBezTo>
                <a:cubicBezTo>
                  <a:pt x="64" y="11"/>
                  <a:pt x="64" y="11"/>
                  <a:pt x="64" y="12"/>
                </a:cubicBezTo>
                <a:cubicBezTo>
                  <a:pt x="64" y="13"/>
                  <a:pt x="64" y="13"/>
                  <a:pt x="64" y="14"/>
                </a:cubicBezTo>
                <a:close/>
                <a:moveTo>
                  <a:pt x="14" y="5"/>
                </a:moveTo>
                <a:cubicBezTo>
                  <a:pt x="10" y="7"/>
                  <a:pt x="10" y="7"/>
                  <a:pt x="10" y="7"/>
                </a:cubicBezTo>
                <a:cubicBezTo>
                  <a:pt x="9" y="11"/>
                  <a:pt x="9" y="11"/>
                  <a:pt x="9" y="11"/>
                </a:cubicBezTo>
                <a:cubicBezTo>
                  <a:pt x="8" y="7"/>
                  <a:pt x="8" y="7"/>
                  <a:pt x="8" y="7"/>
                </a:cubicBezTo>
                <a:cubicBezTo>
                  <a:pt x="4" y="5"/>
                  <a:pt x="4" y="5"/>
                  <a:pt x="4" y="5"/>
                </a:cubicBezTo>
                <a:cubicBezTo>
                  <a:pt x="8" y="4"/>
                  <a:pt x="8" y="4"/>
                  <a:pt x="8" y="4"/>
                </a:cubicBezTo>
                <a:cubicBezTo>
                  <a:pt x="9" y="0"/>
                  <a:pt x="9" y="0"/>
                  <a:pt x="9" y="0"/>
                </a:cubicBezTo>
                <a:cubicBezTo>
                  <a:pt x="10" y="4"/>
                  <a:pt x="10" y="4"/>
                  <a:pt x="10" y="4"/>
                </a:cubicBezTo>
                <a:lnTo>
                  <a:pt x="14" y="5"/>
                </a:lnTo>
                <a:close/>
                <a:moveTo>
                  <a:pt x="32" y="13"/>
                </a:moveTo>
                <a:cubicBezTo>
                  <a:pt x="24" y="16"/>
                  <a:pt x="24" y="16"/>
                  <a:pt x="24" y="16"/>
                </a:cubicBezTo>
                <a:cubicBezTo>
                  <a:pt x="22" y="23"/>
                  <a:pt x="22" y="23"/>
                  <a:pt x="22" y="23"/>
                </a:cubicBezTo>
                <a:cubicBezTo>
                  <a:pt x="19" y="16"/>
                  <a:pt x="19" y="16"/>
                  <a:pt x="19" y="16"/>
                </a:cubicBezTo>
                <a:cubicBezTo>
                  <a:pt x="11" y="13"/>
                  <a:pt x="11" y="13"/>
                  <a:pt x="11" y="13"/>
                </a:cubicBezTo>
                <a:cubicBezTo>
                  <a:pt x="19" y="11"/>
                  <a:pt x="19" y="11"/>
                  <a:pt x="19" y="11"/>
                </a:cubicBezTo>
                <a:cubicBezTo>
                  <a:pt x="22" y="3"/>
                  <a:pt x="22" y="3"/>
                  <a:pt x="22" y="3"/>
                </a:cubicBezTo>
                <a:cubicBezTo>
                  <a:pt x="24" y="11"/>
                  <a:pt x="24" y="11"/>
                  <a:pt x="24" y="11"/>
                </a:cubicBezTo>
                <a:lnTo>
                  <a:pt x="32" y="13"/>
                </a:lnTo>
                <a:close/>
                <a:moveTo>
                  <a:pt x="40" y="5"/>
                </a:moveTo>
                <a:cubicBezTo>
                  <a:pt x="36" y="7"/>
                  <a:pt x="36" y="7"/>
                  <a:pt x="36" y="7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5"/>
                  <a:pt x="29" y="5"/>
                  <a:pt x="29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4"/>
                  <a:pt x="36" y="4"/>
                  <a:pt x="36" y="4"/>
                </a:cubicBezTo>
                <a:lnTo>
                  <a:pt x="40" y="5"/>
                </a:lnTo>
                <a:close/>
                <a:moveTo>
                  <a:pt x="58" y="12"/>
                </a:moveTo>
                <a:cubicBezTo>
                  <a:pt x="54" y="8"/>
                  <a:pt x="54" y="8"/>
                  <a:pt x="54" y="8"/>
                </a:cubicBezTo>
                <a:cubicBezTo>
                  <a:pt x="42" y="19"/>
                  <a:pt x="42" y="19"/>
                  <a:pt x="42" y="19"/>
                </a:cubicBezTo>
                <a:cubicBezTo>
                  <a:pt x="46" y="24"/>
                  <a:pt x="46" y="24"/>
                  <a:pt x="46" y="24"/>
                </a:cubicBezTo>
                <a:lnTo>
                  <a:pt x="58" y="12"/>
                </a:lnTo>
                <a:close/>
                <a:moveTo>
                  <a:pt x="65" y="31"/>
                </a:moveTo>
                <a:cubicBezTo>
                  <a:pt x="61" y="32"/>
                  <a:pt x="61" y="32"/>
                  <a:pt x="61" y="32"/>
                </a:cubicBezTo>
                <a:cubicBezTo>
                  <a:pt x="60" y="36"/>
                  <a:pt x="60" y="36"/>
                  <a:pt x="60" y="36"/>
                </a:cubicBezTo>
                <a:cubicBezTo>
                  <a:pt x="59" y="32"/>
                  <a:pt x="59" y="32"/>
                  <a:pt x="59" y="32"/>
                </a:cubicBezTo>
                <a:cubicBezTo>
                  <a:pt x="55" y="31"/>
                  <a:pt x="55" y="31"/>
                  <a:pt x="55" y="31"/>
                </a:cubicBezTo>
                <a:cubicBezTo>
                  <a:pt x="59" y="30"/>
                  <a:pt x="59" y="30"/>
                  <a:pt x="59" y="30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30"/>
                  <a:pt x="61" y="30"/>
                  <a:pt x="61" y="30"/>
                </a:cubicBezTo>
                <a:lnTo>
                  <a:pt x="65" y="31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4" name="Freeform 108"/>
          <p:cNvSpPr>
            <a:spLocks noEditPoints="1"/>
          </p:cNvSpPr>
          <p:nvPr/>
        </p:nvSpPr>
        <p:spPr bwMode="auto">
          <a:xfrm>
            <a:off x="5484813" y="3893344"/>
            <a:ext cx="246063" cy="220663"/>
          </a:xfrm>
          <a:custGeom>
            <a:avLst/>
            <a:gdLst/>
            <a:ahLst/>
            <a:cxnLst>
              <a:cxn ang="0">
                <a:pos x="25" y="44"/>
              </a:cxn>
              <a:cxn ang="0">
                <a:pos x="24" y="46"/>
              </a:cxn>
              <a:cxn ang="0">
                <a:pos x="23" y="46"/>
              </a:cxn>
              <a:cxn ang="0">
                <a:pos x="21" y="45"/>
              </a:cxn>
              <a:cxn ang="0">
                <a:pos x="1" y="25"/>
              </a:cxn>
              <a:cxn ang="0">
                <a:pos x="1" y="21"/>
              </a:cxn>
              <a:cxn ang="0">
                <a:pos x="21" y="1"/>
              </a:cxn>
              <a:cxn ang="0">
                <a:pos x="24" y="0"/>
              </a:cxn>
              <a:cxn ang="0">
                <a:pos x="25" y="2"/>
              </a:cxn>
              <a:cxn ang="0">
                <a:pos x="25" y="5"/>
              </a:cxn>
              <a:cxn ang="0">
                <a:pos x="10" y="21"/>
              </a:cxn>
              <a:cxn ang="0">
                <a:pos x="10" y="25"/>
              </a:cxn>
              <a:cxn ang="0">
                <a:pos x="25" y="41"/>
              </a:cxn>
              <a:cxn ang="0">
                <a:pos x="25" y="44"/>
              </a:cxn>
              <a:cxn ang="0">
                <a:pos x="65" y="63"/>
              </a:cxn>
              <a:cxn ang="0">
                <a:pos x="64" y="64"/>
              </a:cxn>
              <a:cxn ang="0">
                <a:pos x="64" y="64"/>
              </a:cxn>
              <a:cxn ang="0">
                <a:pos x="63" y="63"/>
              </a:cxn>
              <a:cxn ang="0">
                <a:pos x="58" y="40"/>
              </a:cxn>
              <a:cxn ang="0">
                <a:pos x="41" y="33"/>
              </a:cxn>
              <a:cxn ang="0">
                <a:pos x="41" y="44"/>
              </a:cxn>
              <a:cxn ang="0">
                <a:pos x="39" y="46"/>
              </a:cxn>
              <a:cxn ang="0">
                <a:pos x="38" y="46"/>
              </a:cxn>
              <a:cxn ang="0">
                <a:pos x="37" y="45"/>
              </a:cxn>
              <a:cxn ang="0">
                <a:pos x="16" y="25"/>
              </a:cxn>
              <a:cxn ang="0">
                <a:pos x="16" y="21"/>
              </a:cxn>
              <a:cxn ang="0">
                <a:pos x="37" y="1"/>
              </a:cxn>
              <a:cxn ang="0">
                <a:pos x="39" y="0"/>
              </a:cxn>
              <a:cxn ang="0">
                <a:pos x="41" y="2"/>
              </a:cxn>
              <a:cxn ang="0">
                <a:pos x="41" y="13"/>
              </a:cxn>
              <a:cxn ang="0">
                <a:pos x="65" y="22"/>
              </a:cxn>
              <a:cxn ang="0">
                <a:pos x="72" y="42"/>
              </a:cxn>
              <a:cxn ang="0">
                <a:pos x="65" y="63"/>
              </a:cxn>
            </a:cxnLst>
            <a:rect l="0" t="0" r="r" b="b"/>
            <a:pathLst>
              <a:path w="72" h="64">
                <a:moveTo>
                  <a:pt x="25" y="44"/>
                </a:moveTo>
                <a:cubicBezTo>
                  <a:pt x="25" y="45"/>
                  <a:pt x="25" y="46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2" y="46"/>
                  <a:pt x="22" y="46"/>
                  <a:pt x="21" y="45"/>
                </a:cubicBezTo>
                <a:cubicBezTo>
                  <a:pt x="1" y="25"/>
                  <a:pt x="1" y="25"/>
                  <a:pt x="1" y="25"/>
                </a:cubicBezTo>
                <a:cubicBezTo>
                  <a:pt x="0" y="24"/>
                  <a:pt x="0" y="22"/>
                  <a:pt x="1" y="21"/>
                </a:cubicBezTo>
                <a:cubicBezTo>
                  <a:pt x="21" y="1"/>
                  <a:pt x="21" y="1"/>
                  <a:pt x="21" y="1"/>
                </a:cubicBezTo>
                <a:cubicBezTo>
                  <a:pt x="22" y="0"/>
                  <a:pt x="23" y="0"/>
                  <a:pt x="24" y="0"/>
                </a:cubicBezTo>
                <a:cubicBezTo>
                  <a:pt x="25" y="0"/>
                  <a:pt x="25" y="1"/>
                  <a:pt x="25" y="2"/>
                </a:cubicBezTo>
                <a:cubicBezTo>
                  <a:pt x="25" y="5"/>
                  <a:pt x="25" y="5"/>
                  <a:pt x="25" y="5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2"/>
                  <a:pt x="9" y="24"/>
                  <a:pt x="10" y="25"/>
                </a:cubicBezTo>
                <a:cubicBezTo>
                  <a:pt x="25" y="41"/>
                  <a:pt x="25" y="41"/>
                  <a:pt x="25" y="41"/>
                </a:cubicBezTo>
                <a:lnTo>
                  <a:pt x="25" y="44"/>
                </a:lnTo>
                <a:close/>
                <a:moveTo>
                  <a:pt x="65" y="63"/>
                </a:moveTo>
                <a:cubicBezTo>
                  <a:pt x="65" y="64"/>
                  <a:pt x="64" y="64"/>
                  <a:pt x="64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3" y="64"/>
                  <a:pt x="63" y="63"/>
                  <a:pt x="63" y="63"/>
                </a:cubicBezTo>
                <a:cubicBezTo>
                  <a:pt x="64" y="52"/>
                  <a:pt x="63" y="45"/>
                  <a:pt x="58" y="40"/>
                </a:cubicBezTo>
                <a:cubicBezTo>
                  <a:pt x="55" y="36"/>
                  <a:pt x="50" y="34"/>
                  <a:pt x="41" y="33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5"/>
                  <a:pt x="40" y="46"/>
                  <a:pt x="39" y="46"/>
                </a:cubicBezTo>
                <a:cubicBezTo>
                  <a:pt x="39" y="46"/>
                  <a:pt x="39" y="46"/>
                  <a:pt x="38" y="46"/>
                </a:cubicBezTo>
                <a:cubicBezTo>
                  <a:pt x="38" y="46"/>
                  <a:pt x="37" y="46"/>
                  <a:pt x="37" y="45"/>
                </a:cubicBezTo>
                <a:cubicBezTo>
                  <a:pt x="16" y="25"/>
                  <a:pt x="16" y="25"/>
                  <a:pt x="16" y="25"/>
                </a:cubicBezTo>
                <a:cubicBezTo>
                  <a:pt x="15" y="24"/>
                  <a:pt x="15" y="22"/>
                  <a:pt x="16" y="21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0"/>
                  <a:pt x="38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13"/>
                  <a:pt x="41" y="13"/>
                  <a:pt x="41" y="13"/>
                </a:cubicBezTo>
                <a:cubicBezTo>
                  <a:pt x="52" y="14"/>
                  <a:pt x="60" y="17"/>
                  <a:pt x="65" y="22"/>
                </a:cubicBezTo>
                <a:cubicBezTo>
                  <a:pt x="71" y="28"/>
                  <a:pt x="72" y="37"/>
                  <a:pt x="72" y="42"/>
                </a:cubicBezTo>
                <a:cubicBezTo>
                  <a:pt x="72" y="51"/>
                  <a:pt x="65" y="63"/>
                  <a:pt x="65" y="6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5" name="Freeform 109"/>
          <p:cNvSpPr>
            <a:spLocks noEditPoints="1"/>
          </p:cNvSpPr>
          <p:nvPr/>
        </p:nvSpPr>
        <p:spPr bwMode="auto">
          <a:xfrm>
            <a:off x="5978526" y="3901281"/>
            <a:ext cx="209550" cy="212725"/>
          </a:xfrm>
          <a:custGeom>
            <a:avLst/>
            <a:gdLst/>
            <a:ahLst/>
            <a:cxnLst>
              <a:cxn ang="0">
                <a:pos x="61" y="53"/>
              </a:cxn>
              <a:cxn ang="0">
                <a:pos x="52" y="62"/>
              </a:cxn>
              <a:cxn ang="0">
                <a:pos x="9" y="62"/>
              </a:cxn>
              <a:cxn ang="0">
                <a:pos x="0" y="53"/>
              </a:cxn>
              <a:cxn ang="0">
                <a:pos x="0" y="10"/>
              </a:cxn>
              <a:cxn ang="0">
                <a:pos x="9" y="0"/>
              </a:cxn>
              <a:cxn ang="0">
                <a:pos x="52" y="0"/>
              </a:cxn>
              <a:cxn ang="0">
                <a:pos x="61" y="10"/>
              </a:cxn>
              <a:cxn ang="0">
                <a:pos x="61" y="53"/>
              </a:cxn>
              <a:cxn ang="0">
                <a:pos x="33" y="28"/>
              </a:cxn>
              <a:cxn ang="0">
                <a:pos x="28" y="24"/>
              </a:cxn>
              <a:cxn ang="0">
                <a:pos x="23" y="24"/>
              </a:cxn>
              <a:cxn ang="0">
                <a:pos x="19" y="26"/>
              </a:cxn>
              <a:cxn ang="0">
                <a:pos x="15" y="24"/>
              </a:cxn>
              <a:cxn ang="0">
                <a:pos x="10" y="24"/>
              </a:cxn>
              <a:cxn ang="0">
                <a:pos x="5" y="28"/>
              </a:cxn>
              <a:cxn ang="0">
                <a:pos x="5" y="38"/>
              </a:cxn>
              <a:cxn ang="0">
                <a:pos x="6" y="39"/>
              </a:cxn>
              <a:cxn ang="0">
                <a:pos x="8" y="39"/>
              </a:cxn>
              <a:cxn ang="0">
                <a:pos x="9" y="38"/>
              </a:cxn>
              <a:cxn ang="0">
                <a:pos x="9" y="29"/>
              </a:cxn>
              <a:cxn ang="0">
                <a:pos x="11" y="27"/>
              </a:cxn>
              <a:cxn ang="0">
                <a:pos x="15" y="27"/>
              </a:cxn>
              <a:cxn ang="0">
                <a:pos x="17" y="29"/>
              </a:cxn>
              <a:cxn ang="0">
                <a:pos x="17" y="38"/>
              </a:cxn>
              <a:cxn ang="0">
                <a:pos x="18" y="39"/>
              </a:cxn>
              <a:cxn ang="0">
                <a:pos x="20" y="39"/>
              </a:cxn>
              <a:cxn ang="0">
                <a:pos x="21" y="38"/>
              </a:cxn>
              <a:cxn ang="0">
                <a:pos x="21" y="29"/>
              </a:cxn>
              <a:cxn ang="0">
                <a:pos x="23" y="27"/>
              </a:cxn>
              <a:cxn ang="0">
                <a:pos x="27" y="27"/>
              </a:cxn>
              <a:cxn ang="0">
                <a:pos x="29" y="29"/>
              </a:cxn>
              <a:cxn ang="0">
                <a:pos x="29" y="38"/>
              </a:cxn>
              <a:cxn ang="0">
                <a:pos x="30" y="39"/>
              </a:cxn>
              <a:cxn ang="0">
                <a:pos x="32" y="39"/>
              </a:cxn>
              <a:cxn ang="0">
                <a:pos x="33" y="38"/>
              </a:cxn>
              <a:cxn ang="0">
                <a:pos x="33" y="28"/>
              </a:cxn>
              <a:cxn ang="0">
                <a:pos x="56" y="28"/>
              </a:cxn>
              <a:cxn ang="0">
                <a:pos x="52" y="24"/>
              </a:cxn>
              <a:cxn ang="0">
                <a:pos x="41" y="24"/>
              </a:cxn>
              <a:cxn ang="0">
                <a:pos x="36" y="28"/>
              </a:cxn>
              <a:cxn ang="0">
                <a:pos x="36" y="45"/>
              </a:cxn>
              <a:cxn ang="0">
                <a:pos x="37" y="46"/>
              </a:cxn>
              <a:cxn ang="0">
                <a:pos x="39" y="46"/>
              </a:cxn>
              <a:cxn ang="0">
                <a:pos x="40" y="45"/>
              </a:cxn>
              <a:cxn ang="0">
                <a:pos x="40" y="38"/>
              </a:cxn>
              <a:cxn ang="0">
                <a:pos x="44" y="39"/>
              </a:cxn>
              <a:cxn ang="0">
                <a:pos x="52" y="39"/>
              </a:cxn>
              <a:cxn ang="0">
                <a:pos x="56" y="35"/>
              </a:cxn>
              <a:cxn ang="0">
                <a:pos x="56" y="28"/>
              </a:cxn>
              <a:cxn ang="0">
                <a:pos x="52" y="34"/>
              </a:cxn>
              <a:cxn ang="0">
                <a:pos x="50" y="36"/>
              </a:cxn>
              <a:cxn ang="0">
                <a:pos x="42" y="36"/>
              </a:cxn>
              <a:cxn ang="0">
                <a:pos x="40" y="34"/>
              </a:cxn>
              <a:cxn ang="0">
                <a:pos x="40" y="29"/>
              </a:cxn>
              <a:cxn ang="0">
                <a:pos x="42" y="27"/>
              </a:cxn>
              <a:cxn ang="0">
                <a:pos x="50" y="27"/>
              </a:cxn>
              <a:cxn ang="0">
                <a:pos x="52" y="29"/>
              </a:cxn>
              <a:cxn ang="0">
                <a:pos x="52" y="34"/>
              </a:cxn>
            </a:cxnLst>
            <a:rect l="0" t="0" r="r" b="b"/>
            <a:pathLst>
              <a:path w="61" h="62">
                <a:moveTo>
                  <a:pt x="61" y="53"/>
                </a:moveTo>
                <a:cubicBezTo>
                  <a:pt x="61" y="58"/>
                  <a:pt x="57" y="62"/>
                  <a:pt x="52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4" y="62"/>
                  <a:pt x="0" y="58"/>
                  <a:pt x="0" y="5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7" y="0"/>
                  <a:pt x="61" y="5"/>
                  <a:pt x="61" y="10"/>
                </a:cubicBezTo>
                <a:lnTo>
                  <a:pt x="61" y="53"/>
                </a:lnTo>
                <a:close/>
                <a:moveTo>
                  <a:pt x="33" y="28"/>
                </a:moveTo>
                <a:cubicBezTo>
                  <a:pt x="33" y="25"/>
                  <a:pt x="31" y="24"/>
                  <a:pt x="28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0" y="24"/>
                  <a:pt x="19" y="26"/>
                </a:cubicBezTo>
                <a:cubicBezTo>
                  <a:pt x="18" y="24"/>
                  <a:pt x="17" y="24"/>
                  <a:pt x="15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7" y="24"/>
                  <a:pt x="5" y="25"/>
                  <a:pt x="5" y="28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9"/>
                  <a:pt x="5" y="39"/>
                  <a:pt x="6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9" y="39"/>
                  <a:pt x="9" y="39"/>
                  <a:pt x="9" y="38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8"/>
                  <a:pt x="10" y="27"/>
                  <a:pt x="11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6" y="27"/>
                  <a:pt x="17" y="28"/>
                  <a:pt x="17" y="29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8" y="39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39"/>
                  <a:pt x="21" y="39"/>
                  <a:pt x="21" y="38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8"/>
                  <a:pt x="22" y="27"/>
                  <a:pt x="23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7"/>
                  <a:pt x="29" y="28"/>
                  <a:pt x="29" y="29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9"/>
                  <a:pt x="29" y="39"/>
                  <a:pt x="30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2" y="39"/>
                  <a:pt x="33" y="39"/>
                  <a:pt x="33" y="38"/>
                </a:cubicBezTo>
                <a:lnTo>
                  <a:pt x="33" y="28"/>
                </a:lnTo>
                <a:close/>
                <a:moveTo>
                  <a:pt x="56" y="28"/>
                </a:moveTo>
                <a:cubicBezTo>
                  <a:pt x="56" y="25"/>
                  <a:pt x="54" y="24"/>
                  <a:pt x="5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38" y="24"/>
                  <a:pt x="36" y="25"/>
                  <a:pt x="36" y="2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45"/>
                  <a:pt x="37" y="46"/>
                  <a:pt x="37" y="46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6"/>
                  <a:pt x="40" y="45"/>
                  <a:pt x="40" y="45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9"/>
                  <a:pt x="42" y="39"/>
                  <a:pt x="44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7"/>
                  <a:pt x="56" y="35"/>
                </a:cubicBezTo>
                <a:lnTo>
                  <a:pt x="56" y="28"/>
                </a:lnTo>
                <a:close/>
                <a:moveTo>
                  <a:pt x="52" y="34"/>
                </a:moveTo>
                <a:cubicBezTo>
                  <a:pt x="52" y="35"/>
                  <a:pt x="52" y="36"/>
                  <a:pt x="50" y="36"/>
                </a:cubicBezTo>
                <a:cubicBezTo>
                  <a:pt x="42" y="36"/>
                  <a:pt x="42" y="36"/>
                  <a:pt x="42" y="36"/>
                </a:cubicBezTo>
                <a:cubicBezTo>
                  <a:pt x="41" y="36"/>
                  <a:pt x="40" y="35"/>
                  <a:pt x="40" y="34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41" y="27"/>
                  <a:pt x="42" y="27"/>
                </a:cubicBezTo>
                <a:cubicBezTo>
                  <a:pt x="50" y="27"/>
                  <a:pt x="50" y="27"/>
                  <a:pt x="50" y="27"/>
                </a:cubicBezTo>
                <a:cubicBezTo>
                  <a:pt x="52" y="27"/>
                  <a:pt x="52" y="28"/>
                  <a:pt x="52" y="29"/>
                </a:cubicBezTo>
                <a:lnTo>
                  <a:pt x="52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6" name="Freeform 110"/>
          <p:cNvSpPr>
            <a:spLocks noEditPoints="1"/>
          </p:cNvSpPr>
          <p:nvPr/>
        </p:nvSpPr>
        <p:spPr bwMode="auto">
          <a:xfrm>
            <a:off x="6473826" y="3883819"/>
            <a:ext cx="192088" cy="230188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41" y="34"/>
              </a:cxn>
              <a:cxn ang="0">
                <a:pos x="28" y="47"/>
              </a:cxn>
              <a:cxn ang="0">
                <a:pos x="24" y="46"/>
              </a:cxn>
              <a:cxn ang="0">
                <a:pos x="20" y="50"/>
              </a:cxn>
              <a:cxn ang="0">
                <a:pos x="28" y="52"/>
              </a:cxn>
              <a:cxn ang="0">
                <a:pos x="46" y="34"/>
              </a:cxn>
              <a:cxn ang="0">
                <a:pos x="46" y="29"/>
              </a:cxn>
              <a:cxn ang="0">
                <a:pos x="49" y="26"/>
              </a:cxn>
              <a:cxn ang="0">
                <a:pos x="51" y="29"/>
              </a:cxn>
              <a:cxn ang="0">
                <a:pos x="51" y="34"/>
              </a:cxn>
              <a:cxn ang="0">
                <a:pos x="31" y="57"/>
              </a:cxn>
              <a:cxn ang="0">
                <a:pos x="31" y="62"/>
              </a:cxn>
              <a:cxn ang="0">
                <a:pos x="41" y="62"/>
              </a:cxn>
              <a:cxn ang="0">
                <a:pos x="43" y="65"/>
              </a:cxn>
              <a:cxn ang="0">
                <a:pos x="41" y="67"/>
              </a:cxn>
              <a:cxn ang="0">
                <a:pos x="15" y="67"/>
              </a:cxn>
              <a:cxn ang="0">
                <a:pos x="13" y="65"/>
              </a:cxn>
              <a:cxn ang="0">
                <a:pos x="15" y="62"/>
              </a:cxn>
              <a:cxn ang="0">
                <a:pos x="25" y="62"/>
              </a:cxn>
              <a:cxn ang="0">
                <a:pos x="25" y="57"/>
              </a:cxn>
              <a:cxn ang="0">
                <a:pos x="16" y="53"/>
              </a:cxn>
              <a:cxn ang="0">
                <a:pos x="6" y="64"/>
              </a:cxn>
              <a:cxn ang="0">
                <a:pos x="4" y="64"/>
              </a:cxn>
              <a:cxn ang="0">
                <a:pos x="1" y="60"/>
              </a:cxn>
              <a:cxn ang="0">
                <a:pos x="1" y="59"/>
              </a:cxn>
              <a:cxn ang="0">
                <a:pos x="50" y="9"/>
              </a:cxn>
              <a:cxn ang="0">
                <a:pos x="52" y="9"/>
              </a:cxn>
              <a:cxn ang="0">
                <a:pos x="55" y="12"/>
              </a:cxn>
              <a:cxn ang="0">
                <a:pos x="55" y="14"/>
              </a:cxn>
              <a:cxn ang="0">
                <a:pos x="41" y="29"/>
              </a:cxn>
              <a:cxn ang="0">
                <a:pos x="7" y="42"/>
              </a:cxn>
              <a:cxn ang="0">
                <a:pos x="5" y="34"/>
              </a:cxn>
              <a:cxn ang="0">
                <a:pos x="5" y="29"/>
              </a:cxn>
              <a:cxn ang="0">
                <a:pos x="7" y="26"/>
              </a:cxn>
              <a:cxn ang="0">
                <a:pos x="10" y="29"/>
              </a:cxn>
              <a:cxn ang="0">
                <a:pos x="10" y="34"/>
              </a:cxn>
              <a:cxn ang="0">
                <a:pos x="11" y="38"/>
              </a:cxn>
              <a:cxn ang="0">
                <a:pos x="7" y="42"/>
              </a:cxn>
              <a:cxn ang="0">
                <a:pos x="15" y="34"/>
              </a:cxn>
              <a:cxn ang="0">
                <a:pos x="15" y="13"/>
              </a:cxn>
              <a:cxn ang="0">
                <a:pos x="28" y="0"/>
              </a:cxn>
              <a:cxn ang="0">
                <a:pos x="40" y="9"/>
              </a:cxn>
              <a:cxn ang="0">
                <a:pos x="15" y="34"/>
              </a:cxn>
            </a:cxnLst>
            <a:rect l="0" t="0" r="r" b="b"/>
            <a:pathLst>
              <a:path w="56" h="67">
                <a:moveTo>
                  <a:pt x="41" y="29"/>
                </a:moveTo>
                <a:cubicBezTo>
                  <a:pt x="41" y="34"/>
                  <a:pt x="41" y="34"/>
                  <a:pt x="41" y="34"/>
                </a:cubicBezTo>
                <a:cubicBezTo>
                  <a:pt x="41" y="41"/>
                  <a:pt x="35" y="47"/>
                  <a:pt x="28" y="47"/>
                </a:cubicBezTo>
                <a:cubicBezTo>
                  <a:pt x="27" y="47"/>
                  <a:pt x="25" y="46"/>
                  <a:pt x="24" y="46"/>
                </a:cubicBezTo>
                <a:cubicBezTo>
                  <a:pt x="20" y="50"/>
                  <a:pt x="20" y="50"/>
                  <a:pt x="20" y="50"/>
                </a:cubicBezTo>
                <a:cubicBezTo>
                  <a:pt x="22" y="51"/>
                  <a:pt x="25" y="52"/>
                  <a:pt x="28" y="52"/>
                </a:cubicBezTo>
                <a:cubicBezTo>
                  <a:pt x="38" y="52"/>
                  <a:pt x="46" y="44"/>
                  <a:pt x="46" y="34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7"/>
                  <a:pt x="47" y="26"/>
                  <a:pt x="49" y="26"/>
                </a:cubicBezTo>
                <a:cubicBezTo>
                  <a:pt x="50" y="26"/>
                  <a:pt x="51" y="27"/>
                  <a:pt x="51" y="29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46"/>
                  <a:pt x="42" y="55"/>
                  <a:pt x="31" y="57"/>
                </a:cubicBezTo>
                <a:cubicBezTo>
                  <a:pt x="31" y="62"/>
                  <a:pt x="31" y="62"/>
                  <a:pt x="3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2" y="62"/>
                  <a:pt x="43" y="63"/>
                  <a:pt x="43" y="65"/>
                </a:cubicBezTo>
                <a:cubicBezTo>
                  <a:pt x="43" y="66"/>
                  <a:pt x="42" y="67"/>
                  <a:pt x="41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4" y="67"/>
                  <a:pt x="13" y="66"/>
                  <a:pt x="13" y="65"/>
                </a:cubicBezTo>
                <a:cubicBezTo>
                  <a:pt x="13" y="63"/>
                  <a:pt x="14" y="62"/>
                  <a:pt x="1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57"/>
                  <a:pt x="25" y="57"/>
                  <a:pt x="25" y="57"/>
                </a:cubicBezTo>
                <a:cubicBezTo>
                  <a:pt x="22" y="56"/>
                  <a:pt x="19" y="55"/>
                  <a:pt x="16" y="53"/>
                </a:cubicBezTo>
                <a:cubicBezTo>
                  <a:pt x="6" y="64"/>
                  <a:pt x="6" y="64"/>
                  <a:pt x="6" y="64"/>
                </a:cubicBezTo>
                <a:cubicBezTo>
                  <a:pt x="5" y="64"/>
                  <a:pt x="4" y="64"/>
                  <a:pt x="4" y="64"/>
                </a:cubicBezTo>
                <a:cubicBezTo>
                  <a:pt x="1" y="60"/>
                  <a:pt x="1" y="60"/>
                  <a:pt x="1" y="60"/>
                </a:cubicBezTo>
                <a:cubicBezTo>
                  <a:pt x="0" y="60"/>
                  <a:pt x="0" y="59"/>
                  <a:pt x="1" y="59"/>
                </a:cubicBezTo>
                <a:cubicBezTo>
                  <a:pt x="50" y="9"/>
                  <a:pt x="50" y="9"/>
                  <a:pt x="50" y="9"/>
                </a:cubicBezTo>
                <a:cubicBezTo>
                  <a:pt x="51" y="8"/>
                  <a:pt x="52" y="8"/>
                  <a:pt x="52" y="9"/>
                </a:cubicBezTo>
                <a:cubicBezTo>
                  <a:pt x="55" y="12"/>
                  <a:pt x="55" y="12"/>
                  <a:pt x="55" y="12"/>
                </a:cubicBezTo>
                <a:cubicBezTo>
                  <a:pt x="56" y="13"/>
                  <a:pt x="56" y="14"/>
                  <a:pt x="55" y="14"/>
                </a:cubicBezTo>
                <a:lnTo>
                  <a:pt x="41" y="29"/>
                </a:lnTo>
                <a:close/>
                <a:moveTo>
                  <a:pt x="7" y="42"/>
                </a:moveTo>
                <a:cubicBezTo>
                  <a:pt x="6" y="40"/>
                  <a:pt x="5" y="37"/>
                  <a:pt x="5" y="34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7"/>
                  <a:pt x="6" y="26"/>
                  <a:pt x="7" y="26"/>
                </a:cubicBezTo>
                <a:cubicBezTo>
                  <a:pt x="9" y="26"/>
                  <a:pt x="10" y="27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5"/>
                  <a:pt x="10" y="37"/>
                  <a:pt x="11" y="38"/>
                </a:cubicBezTo>
                <a:lnTo>
                  <a:pt x="7" y="42"/>
                </a:lnTo>
                <a:close/>
                <a:moveTo>
                  <a:pt x="15" y="34"/>
                </a:moveTo>
                <a:cubicBezTo>
                  <a:pt x="15" y="13"/>
                  <a:pt x="15" y="13"/>
                  <a:pt x="15" y="13"/>
                </a:cubicBezTo>
                <a:cubicBezTo>
                  <a:pt x="15" y="6"/>
                  <a:pt x="21" y="0"/>
                  <a:pt x="28" y="0"/>
                </a:cubicBezTo>
                <a:cubicBezTo>
                  <a:pt x="34" y="0"/>
                  <a:pt x="38" y="4"/>
                  <a:pt x="40" y="9"/>
                </a:cubicBezTo>
                <a:lnTo>
                  <a:pt x="15" y="34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7" name="Freeform 111"/>
          <p:cNvSpPr>
            <a:spLocks noEditPoints="1"/>
          </p:cNvSpPr>
          <p:nvPr/>
        </p:nvSpPr>
        <p:spPr bwMode="auto">
          <a:xfrm>
            <a:off x="6969126" y="3901281"/>
            <a:ext cx="192088" cy="195263"/>
          </a:xfrm>
          <a:custGeom>
            <a:avLst/>
            <a:gdLst/>
            <a:ahLst/>
            <a:cxnLst>
              <a:cxn ang="0">
                <a:pos x="56" y="45"/>
              </a:cxn>
              <a:cxn ang="0">
                <a:pos x="45" y="57"/>
              </a:cxn>
              <a:cxn ang="0">
                <a:pos x="11" y="57"/>
              </a:cxn>
              <a:cxn ang="0">
                <a:pos x="0" y="45"/>
              </a:cxn>
              <a:cxn ang="0">
                <a:pos x="0" y="12"/>
              </a:cxn>
              <a:cxn ang="0">
                <a:pos x="11" y="0"/>
              </a:cxn>
              <a:cxn ang="0">
                <a:pos x="45" y="0"/>
              </a:cxn>
              <a:cxn ang="0">
                <a:pos x="56" y="12"/>
              </a:cxn>
              <a:cxn ang="0">
                <a:pos x="56" y="45"/>
              </a:cxn>
              <a:cxn ang="0">
                <a:pos x="51" y="12"/>
              </a:cxn>
              <a:cxn ang="0">
                <a:pos x="45" y="6"/>
              </a:cxn>
              <a:cxn ang="0">
                <a:pos x="11" y="6"/>
              </a:cxn>
              <a:cxn ang="0">
                <a:pos x="5" y="12"/>
              </a:cxn>
              <a:cxn ang="0">
                <a:pos x="5" y="45"/>
              </a:cxn>
              <a:cxn ang="0">
                <a:pos x="11" y="52"/>
              </a:cxn>
              <a:cxn ang="0">
                <a:pos x="45" y="52"/>
              </a:cxn>
              <a:cxn ang="0">
                <a:pos x="51" y="45"/>
              </a:cxn>
              <a:cxn ang="0">
                <a:pos x="51" y="12"/>
              </a:cxn>
              <a:cxn ang="0">
                <a:pos x="46" y="30"/>
              </a:cxn>
              <a:cxn ang="0">
                <a:pos x="45" y="31"/>
              </a:cxn>
              <a:cxn ang="0">
                <a:pos x="11" y="31"/>
              </a:cxn>
              <a:cxn ang="0">
                <a:pos x="10" y="30"/>
              </a:cxn>
              <a:cxn ang="0">
                <a:pos x="10" y="27"/>
              </a:cxn>
              <a:cxn ang="0">
                <a:pos x="11" y="26"/>
              </a:cxn>
              <a:cxn ang="0">
                <a:pos x="45" y="26"/>
              </a:cxn>
              <a:cxn ang="0">
                <a:pos x="46" y="27"/>
              </a:cxn>
              <a:cxn ang="0">
                <a:pos x="46" y="30"/>
              </a:cxn>
            </a:cxnLst>
            <a:rect l="0" t="0" r="r" b="b"/>
            <a:pathLst>
              <a:path w="56" h="57">
                <a:moveTo>
                  <a:pt x="56" y="45"/>
                </a:moveTo>
                <a:cubicBezTo>
                  <a:pt x="56" y="52"/>
                  <a:pt x="51" y="57"/>
                  <a:pt x="45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5" y="57"/>
                  <a:pt x="0" y="52"/>
                  <a:pt x="0" y="4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51" y="0"/>
                  <a:pt x="56" y="6"/>
                  <a:pt x="56" y="12"/>
                </a:cubicBezTo>
                <a:lnTo>
                  <a:pt x="56" y="45"/>
                </a:lnTo>
                <a:close/>
                <a:moveTo>
                  <a:pt x="51" y="12"/>
                </a:moveTo>
                <a:cubicBezTo>
                  <a:pt x="51" y="8"/>
                  <a:pt x="48" y="6"/>
                  <a:pt x="45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8" y="6"/>
                  <a:pt x="5" y="8"/>
                  <a:pt x="5" y="12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49"/>
                  <a:pt x="8" y="52"/>
                  <a:pt x="1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8" y="52"/>
                  <a:pt x="51" y="49"/>
                  <a:pt x="51" y="45"/>
                </a:cubicBezTo>
                <a:lnTo>
                  <a:pt x="51" y="12"/>
                </a:lnTo>
                <a:close/>
                <a:moveTo>
                  <a:pt x="46" y="30"/>
                </a:moveTo>
                <a:cubicBezTo>
                  <a:pt x="46" y="31"/>
                  <a:pt x="45" y="31"/>
                  <a:pt x="45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0" y="31"/>
                  <a:pt x="10" y="30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11" y="26"/>
                  <a:pt x="11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6" y="27"/>
                  <a:pt x="46" y="27"/>
                </a:cubicBezTo>
                <a:lnTo>
                  <a:pt x="46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8" name="Freeform 112"/>
          <p:cNvSpPr>
            <a:spLocks noEditPoints="1"/>
          </p:cNvSpPr>
          <p:nvPr/>
        </p:nvSpPr>
        <p:spPr bwMode="auto">
          <a:xfrm>
            <a:off x="7462838" y="3901281"/>
            <a:ext cx="20320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29" y="0"/>
              </a:cxn>
              <a:cxn ang="0">
                <a:pos x="32" y="2"/>
              </a:cxn>
              <a:cxn ang="0">
                <a:pos x="31" y="5"/>
              </a:cxn>
              <a:cxn ang="0">
                <a:pos x="24" y="21"/>
              </a:cxn>
              <a:cxn ang="0">
                <a:pos x="46" y="43"/>
              </a:cxn>
              <a:cxn ang="0">
                <a:pos x="55" y="41"/>
              </a:cxn>
              <a:cxn ang="0">
                <a:pos x="58" y="41"/>
              </a:cxn>
              <a:cxn ang="0">
                <a:pos x="59" y="44"/>
              </a:cxn>
              <a:cxn ang="0">
                <a:pos x="31" y="62"/>
              </a:cxn>
              <a:cxn ang="0">
                <a:pos x="46" y="48"/>
              </a:cxn>
              <a:cxn ang="0">
                <a:pos x="19" y="21"/>
              </a:cxn>
              <a:cxn ang="0">
                <a:pos x="23" y="7"/>
              </a:cxn>
              <a:cxn ang="0">
                <a:pos x="5" y="31"/>
              </a:cxn>
              <a:cxn ang="0">
                <a:pos x="31" y="57"/>
              </a:cxn>
              <a:cxn ang="0">
                <a:pos x="50" y="48"/>
              </a:cxn>
              <a:cxn ang="0">
                <a:pos x="46" y="48"/>
              </a:cxn>
            </a:cxnLst>
            <a:rect l="0" t="0" r="r" b="b"/>
            <a:pathLst>
              <a:path w="59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5"/>
                  <a:pt x="13" y="1"/>
                  <a:pt x="29" y="0"/>
                </a:cubicBezTo>
                <a:cubicBezTo>
                  <a:pt x="31" y="0"/>
                  <a:pt x="31" y="1"/>
                  <a:pt x="32" y="2"/>
                </a:cubicBezTo>
                <a:cubicBezTo>
                  <a:pt x="32" y="3"/>
                  <a:pt x="32" y="4"/>
                  <a:pt x="31" y="5"/>
                </a:cubicBezTo>
                <a:cubicBezTo>
                  <a:pt x="27" y="9"/>
                  <a:pt x="24" y="15"/>
                  <a:pt x="24" y="21"/>
                </a:cubicBezTo>
                <a:cubicBezTo>
                  <a:pt x="24" y="33"/>
                  <a:pt x="34" y="43"/>
                  <a:pt x="46" y="43"/>
                </a:cubicBezTo>
                <a:cubicBezTo>
                  <a:pt x="49" y="43"/>
                  <a:pt x="52" y="42"/>
                  <a:pt x="55" y="41"/>
                </a:cubicBezTo>
                <a:cubicBezTo>
                  <a:pt x="56" y="40"/>
                  <a:pt x="57" y="41"/>
                  <a:pt x="58" y="41"/>
                </a:cubicBezTo>
                <a:cubicBezTo>
                  <a:pt x="59" y="42"/>
                  <a:pt x="59" y="43"/>
                  <a:pt x="59" y="44"/>
                </a:cubicBezTo>
                <a:cubicBezTo>
                  <a:pt x="54" y="55"/>
                  <a:pt x="43" y="62"/>
                  <a:pt x="31" y="62"/>
                </a:cubicBezTo>
                <a:close/>
                <a:moveTo>
                  <a:pt x="46" y="48"/>
                </a:moveTo>
                <a:cubicBezTo>
                  <a:pt x="31" y="48"/>
                  <a:pt x="19" y="36"/>
                  <a:pt x="19" y="21"/>
                </a:cubicBezTo>
                <a:cubicBezTo>
                  <a:pt x="19" y="16"/>
                  <a:pt x="21" y="11"/>
                  <a:pt x="23" y="7"/>
                </a:cubicBezTo>
                <a:cubicBezTo>
                  <a:pt x="13" y="10"/>
                  <a:pt x="5" y="20"/>
                  <a:pt x="5" y="31"/>
                </a:cubicBezTo>
                <a:cubicBezTo>
                  <a:pt x="5" y="45"/>
                  <a:pt x="16" y="57"/>
                  <a:pt x="31" y="57"/>
                </a:cubicBezTo>
                <a:cubicBezTo>
                  <a:pt x="38" y="57"/>
                  <a:pt x="46" y="53"/>
                  <a:pt x="50" y="48"/>
                </a:cubicBezTo>
                <a:cubicBezTo>
                  <a:pt x="49" y="48"/>
                  <a:pt x="48" y="48"/>
                  <a:pt x="46" y="4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9" name="Freeform 113"/>
          <p:cNvSpPr>
            <a:spLocks noEditPoints="1"/>
          </p:cNvSpPr>
          <p:nvPr/>
        </p:nvSpPr>
        <p:spPr bwMode="auto">
          <a:xfrm>
            <a:off x="7958138" y="3901281"/>
            <a:ext cx="282575" cy="195263"/>
          </a:xfrm>
          <a:custGeom>
            <a:avLst/>
            <a:gdLst/>
            <a:ahLst/>
            <a:cxnLst>
              <a:cxn ang="0">
                <a:pos x="82" y="49"/>
              </a:cxn>
              <a:cxn ang="0">
                <a:pos x="74" y="57"/>
              </a:cxn>
              <a:cxn ang="0">
                <a:pos x="7" y="57"/>
              </a:cxn>
              <a:cxn ang="0">
                <a:pos x="0" y="49"/>
              </a:cxn>
              <a:cxn ang="0">
                <a:pos x="0" y="6"/>
              </a:cxn>
              <a:cxn ang="0">
                <a:pos x="10" y="6"/>
              </a:cxn>
              <a:cxn ang="0">
                <a:pos x="10" y="0"/>
              </a:cxn>
              <a:cxn ang="0">
                <a:pos x="82" y="0"/>
              </a:cxn>
              <a:cxn ang="0">
                <a:pos x="82" y="49"/>
              </a:cxn>
              <a:cxn ang="0">
                <a:pos x="10" y="11"/>
              </a:cxn>
              <a:cxn ang="0">
                <a:pos x="5" y="11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10" y="11"/>
              </a:cxn>
              <a:cxn ang="0">
                <a:pos x="77" y="6"/>
              </a:cxn>
              <a:cxn ang="0">
                <a:pos x="15" y="6"/>
              </a:cxn>
              <a:cxn ang="0">
                <a:pos x="15" y="49"/>
              </a:cxn>
              <a:cxn ang="0">
                <a:pos x="15" y="52"/>
              </a:cxn>
              <a:cxn ang="0">
                <a:pos x="74" y="52"/>
              </a:cxn>
              <a:cxn ang="0">
                <a:pos x="77" y="49"/>
              </a:cxn>
              <a:cxn ang="0">
                <a:pos x="77" y="6"/>
              </a:cxn>
              <a:cxn ang="0">
                <a:pos x="46" y="36"/>
              </a:cxn>
              <a:cxn ang="0">
                <a:pos x="20" y="36"/>
              </a:cxn>
              <a:cxn ang="0">
                <a:pos x="20" y="11"/>
              </a:cxn>
              <a:cxn ang="0">
                <a:pos x="46" y="11"/>
              </a:cxn>
              <a:cxn ang="0">
                <a:pos x="46" y="36"/>
              </a:cxn>
              <a:cxn ang="0">
                <a:pos x="46" y="47"/>
              </a:cxn>
              <a:cxn ang="0">
                <a:pos x="20" y="47"/>
              </a:cxn>
              <a:cxn ang="0">
                <a:pos x="20" y="42"/>
              </a:cxn>
              <a:cxn ang="0">
                <a:pos x="46" y="42"/>
              </a:cxn>
              <a:cxn ang="0">
                <a:pos x="46" y="47"/>
              </a:cxn>
              <a:cxn ang="0">
                <a:pos x="25" y="16"/>
              </a:cxn>
              <a:cxn ang="0">
                <a:pos x="25" y="31"/>
              </a:cxn>
              <a:cxn ang="0">
                <a:pos x="41" y="31"/>
              </a:cxn>
              <a:cxn ang="0">
                <a:pos x="41" y="16"/>
              </a:cxn>
              <a:cxn ang="0">
                <a:pos x="25" y="16"/>
              </a:cxn>
              <a:cxn ang="0">
                <a:pos x="72" y="16"/>
              </a:cxn>
              <a:cxn ang="0">
                <a:pos x="51" y="16"/>
              </a:cxn>
              <a:cxn ang="0">
                <a:pos x="51" y="11"/>
              </a:cxn>
              <a:cxn ang="0">
                <a:pos x="72" y="11"/>
              </a:cxn>
              <a:cxn ang="0">
                <a:pos x="72" y="16"/>
              </a:cxn>
              <a:cxn ang="0">
                <a:pos x="72" y="26"/>
              </a:cxn>
              <a:cxn ang="0">
                <a:pos x="51" y="26"/>
              </a:cxn>
              <a:cxn ang="0">
                <a:pos x="51" y="21"/>
              </a:cxn>
              <a:cxn ang="0">
                <a:pos x="72" y="21"/>
              </a:cxn>
              <a:cxn ang="0">
                <a:pos x="72" y="26"/>
              </a:cxn>
              <a:cxn ang="0">
                <a:pos x="72" y="36"/>
              </a:cxn>
              <a:cxn ang="0">
                <a:pos x="51" y="36"/>
              </a:cxn>
              <a:cxn ang="0">
                <a:pos x="51" y="31"/>
              </a:cxn>
              <a:cxn ang="0">
                <a:pos x="72" y="31"/>
              </a:cxn>
              <a:cxn ang="0">
                <a:pos x="72" y="36"/>
              </a:cxn>
              <a:cxn ang="0">
                <a:pos x="72" y="47"/>
              </a:cxn>
              <a:cxn ang="0">
                <a:pos x="51" y="47"/>
              </a:cxn>
              <a:cxn ang="0">
                <a:pos x="51" y="42"/>
              </a:cxn>
              <a:cxn ang="0">
                <a:pos x="72" y="42"/>
              </a:cxn>
              <a:cxn ang="0">
                <a:pos x="72" y="47"/>
              </a:cxn>
            </a:cxnLst>
            <a:rect l="0" t="0" r="r" b="b"/>
            <a:pathLst>
              <a:path w="82" h="57">
                <a:moveTo>
                  <a:pt x="82" y="49"/>
                </a:moveTo>
                <a:cubicBezTo>
                  <a:pt x="82" y="54"/>
                  <a:pt x="79" y="57"/>
                  <a:pt x="74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3" y="57"/>
                  <a:pt x="0" y="54"/>
                  <a:pt x="0" y="49"/>
                </a:cubicBezTo>
                <a:cubicBezTo>
                  <a:pt x="0" y="6"/>
                  <a:pt x="0" y="6"/>
                  <a:pt x="0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0"/>
                  <a:pt x="10" y="0"/>
                  <a:pt x="10" y="0"/>
                </a:cubicBezTo>
                <a:cubicBezTo>
                  <a:pt x="82" y="0"/>
                  <a:pt x="82" y="0"/>
                  <a:pt x="82" y="0"/>
                </a:cubicBezTo>
                <a:lnTo>
                  <a:pt x="82" y="49"/>
                </a:lnTo>
                <a:close/>
                <a:moveTo>
                  <a:pt x="10" y="11"/>
                </a:moveTo>
                <a:cubicBezTo>
                  <a:pt x="5" y="11"/>
                  <a:pt x="5" y="11"/>
                  <a:pt x="5" y="11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lnTo>
                  <a:pt x="10" y="11"/>
                </a:lnTo>
                <a:close/>
                <a:moveTo>
                  <a:pt x="77" y="6"/>
                </a:moveTo>
                <a:cubicBezTo>
                  <a:pt x="15" y="6"/>
                  <a:pt x="15" y="6"/>
                  <a:pt x="15" y="6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50"/>
                  <a:pt x="15" y="51"/>
                  <a:pt x="15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6" y="52"/>
                  <a:pt x="77" y="51"/>
                  <a:pt x="77" y="49"/>
                </a:cubicBezTo>
                <a:lnTo>
                  <a:pt x="77" y="6"/>
                </a:lnTo>
                <a:close/>
                <a:moveTo>
                  <a:pt x="46" y="36"/>
                </a:moveTo>
                <a:cubicBezTo>
                  <a:pt x="20" y="36"/>
                  <a:pt x="20" y="36"/>
                  <a:pt x="20" y="36"/>
                </a:cubicBezTo>
                <a:cubicBezTo>
                  <a:pt x="20" y="11"/>
                  <a:pt x="20" y="11"/>
                  <a:pt x="20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36"/>
                </a:lnTo>
                <a:close/>
                <a:moveTo>
                  <a:pt x="46" y="47"/>
                </a:moveTo>
                <a:cubicBezTo>
                  <a:pt x="20" y="47"/>
                  <a:pt x="20" y="47"/>
                  <a:pt x="20" y="47"/>
                </a:cubicBezTo>
                <a:cubicBezTo>
                  <a:pt x="20" y="42"/>
                  <a:pt x="20" y="42"/>
                  <a:pt x="20" y="42"/>
                </a:cubicBezTo>
                <a:cubicBezTo>
                  <a:pt x="46" y="42"/>
                  <a:pt x="46" y="42"/>
                  <a:pt x="46" y="42"/>
                </a:cubicBezTo>
                <a:lnTo>
                  <a:pt x="46" y="47"/>
                </a:lnTo>
                <a:close/>
                <a:moveTo>
                  <a:pt x="25" y="16"/>
                </a:moveTo>
                <a:cubicBezTo>
                  <a:pt x="25" y="31"/>
                  <a:pt x="25" y="31"/>
                  <a:pt x="25" y="31"/>
                </a:cubicBezTo>
                <a:cubicBezTo>
                  <a:pt x="41" y="31"/>
                  <a:pt x="41" y="31"/>
                  <a:pt x="41" y="31"/>
                </a:cubicBezTo>
                <a:cubicBezTo>
                  <a:pt x="41" y="16"/>
                  <a:pt x="41" y="16"/>
                  <a:pt x="41" y="16"/>
                </a:cubicBezTo>
                <a:lnTo>
                  <a:pt x="25" y="16"/>
                </a:lnTo>
                <a:close/>
                <a:moveTo>
                  <a:pt x="72" y="16"/>
                </a:moveTo>
                <a:cubicBezTo>
                  <a:pt x="51" y="16"/>
                  <a:pt x="51" y="16"/>
                  <a:pt x="51" y="16"/>
                </a:cubicBezTo>
                <a:cubicBezTo>
                  <a:pt x="51" y="11"/>
                  <a:pt x="51" y="11"/>
                  <a:pt x="51" y="11"/>
                </a:cubicBezTo>
                <a:cubicBezTo>
                  <a:pt x="72" y="11"/>
                  <a:pt x="72" y="11"/>
                  <a:pt x="72" y="11"/>
                </a:cubicBezTo>
                <a:lnTo>
                  <a:pt x="72" y="16"/>
                </a:lnTo>
                <a:close/>
                <a:moveTo>
                  <a:pt x="72" y="26"/>
                </a:moveTo>
                <a:cubicBezTo>
                  <a:pt x="51" y="26"/>
                  <a:pt x="51" y="26"/>
                  <a:pt x="51" y="26"/>
                </a:cubicBezTo>
                <a:cubicBezTo>
                  <a:pt x="51" y="21"/>
                  <a:pt x="51" y="21"/>
                  <a:pt x="51" y="21"/>
                </a:cubicBezTo>
                <a:cubicBezTo>
                  <a:pt x="72" y="21"/>
                  <a:pt x="72" y="21"/>
                  <a:pt x="72" y="21"/>
                </a:cubicBezTo>
                <a:lnTo>
                  <a:pt x="72" y="26"/>
                </a:lnTo>
                <a:close/>
                <a:moveTo>
                  <a:pt x="72" y="36"/>
                </a:moveTo>
                <a:cubicBezTo>
                  <a:pt x="51" y="36"/>
                  <a:pt x="51" y="36"/>
                  <a:pt x="51" y="36"/>
                </a:cubicBezTo>
                <a:cubicBezTo>
                  <a:pt x="51" y="31"/>
                  <a:pt x="51" y="31"/>
                  <a:pt x="51" y="31"/>
                </a:cubicBezTo>
                <a:cubicBezTo>
                  <a:pt x="72" y="31"/>
                  <a:pt x="72" y="31"/>
                  <a:pt x="72" y="31"/>
                </a:cubicBezTo>
                <a:lnTo>
                  <a:pt x="72" y="36"/>
                </a:lnTo>
                <a:close/>
                <a:moveTo>
                  <a:pt x="72" y="47"/>
                </a:moveTo>
                <a:cubicBezTo>
                  <a:pt x="51" y="47"/>
                  <a:pt x="51" y="47"/>
                  <a:pt x="51" y="47"/>
                </a:cubicBezTo>
                <a:cubicBezTo>
                  <a:pt x="51" y="42"/>
                  <a:pt x="51" y="42"/>
                  <a:pt x="51" y="42"/>
                </a:cubicBezTo>
                <a:cubicBezTo>
                  <a:pt x="72" y="42"/>
                  <a:pt x="72" y="42"/>
                  <a:pt x="72" y="42"/>
                </a:cubicBezTo>
                <a:lnTo>
                  <a:pt x="72" y="4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0" name="Freeform 114"/>
          <p:cNvSpPr>
            <a:spLocks noEditPoints="1"/>
          </p:cNvSpPr>
          <p:nvPr/>
        </p:nvSpPr>
        <p:spPr bwMode="auto">
          <a:xfrm>
            <a:off x="8453438" y="3883819"/>
            <a:ext cx="247650" cy="247650"/>
          </a:xfrm>
          <a:custGeom>
            <a:avLst/>
            <a:gdLst/>
            <a:ahLst/>
            <a:cxnLst>
              <a:cxn ang="0">
                <a:pos x="38" y="50"/>
              </a:cxn>
              <a:cxn ang="0">
                <a:pos x="38" y="53"/>
              </a:cxn>
              <a:cxn ang="0">
                <a:pos x="19" y="72"/>
              </a:cxn>
              <a:cxn ang="0">
                <a:pos x="0" y="49"/>
              </a:cxn>
              <a:cxn ang="0">
                <a:pos x="8" y="54"/>
              </a:cxn>
              <a:cxn ang="0">
                <a:pos x="10" y="53"/>
              </a:cxn>
              <a:cxn ang="0">
                <a:pos x="28" y="42"/>
              </a:cxn>
              <a:cxn ang="0">
                <a:pos x="38" y="50"/>
              </a:cxn>
              <a:cxn ang="0">
                <a:pos x="72" y="7"/>
              </a:cxn>
              <a:cxn ang="0">
                <a:pos x="70" y="13"/>
              </a:cxn>
              <a:cxn ang="0">
                <a:pos x="51" y="43"/>
              </a:cxn>
              <a:cxn ang="0">
                <a:pos x="42" y="47"/>
              </a:cxn>
              <a:cxn ang="0">
                <a:pos x="30" y="34"/>
              </a:cxn>
              <a:cxn ang="0">
                <a:pos x="34" y="26"/>
              </a:cxn>
              <a:cxn ang="0">
                <a:pos x="59" y="2"/>
              </a:cxn>
              <a:cxn ang="0">
                <a:pos x="65" y="0"/>
              </a:cxn>
              <a:cxn ang="0">
                <a:pos x="72" y="7"/>
              </a:cxn>
            </a:cxnLst>
            <a:rect l="0" t="0" r="r" b="b"/>
            <a:pathLst>
              <a:path w="72" h="72">
                <a:moveTo>
                  <a:pt x="38" y="50"/>
                </a:moveTo>
                <a:cubicBezTo>
                  <a:pt x="38" y="53"/>
                  <a:pt x="38" y="53"/>
                  <a:pt x="38" y="53"/>
                </a:cubicBezTo>
                <a:cubicBezTo>
                  <a:pt x="39" y="64"/>
                  <a:pt x="31" y="72"/>
                  <a:pt x="19" y="72"/>
                </a:cubicBezTo>
                <a:cubicBezTo>
                  <a:pt x="6" y="72"/>
                  <a:pt x="0" y="61"/>
                  <a:pt x="0" y="49"/>
                </a:cubicBezTo>
                <a:cubicBezTo>
                  <a:pt x="1" y="50"/>
                  <a:pt x="6" y="54"/>
                  <a:pt x="8" y="54"/>
                </a:cubicBezTo>
                <a:cubicBezTo>
                  <a:pt x="9" y="54"/>
                  <a:pt x="10" y="54"/>
                  <a:pt x="10" y="53"/>
                </a:cubicBezTo>
                <a:cubicBezTo>
                  <a:pt x="14" y="44"/>
                  <a:pt x="19" y="42"/>
                  <a:pt x="28" y="42"/>
                </a:cubicBezTo>
                <a:cubicBezTo>
                  <a:pt x="30" y="46"/>
                  <a:pt x="34" y="49"/>
                  <a:pt x="38" y="50"/>
                </a:cubicBezTo>
                <a:close/>
                <a:moveTo>
                  <a:pt x="72" y="7"/>
                </a:moveTo>
                <a:cubicBezTo>
                  <a:pt x="72" y="9"/>
                  <a:pt x="71" y="11"/>
                  <a:pt x="70" y="13"/>
                </a:cubicBezTo>
                <a:cubicBezTo>
                  <a:pt x="67" y="19"/>
                  <a:pt x="56" y="39"/>
                  <a:pt x="51" y="43"/>
                </a:cubicBezTo>
                <a:cubicBezTo>
                  <a:pt x="49" y="45"/>
                  <a:pt x="46" y="47"/>
                  <a:pt x="42" y="47"/>
                </a:cubicBezTo>
                <a:cubicBezTo>
                  <a:pt x="36" y="47"/>
                  <a:pt x="30" y="41"/>
                  <a:pt x="30" y="34"/>
                </a:cubicBezTo>
                <a:cubicBezTo>
                  <a:pt x="30" y="31"/>
                  <a:pt x="31" y="28"/>
                  <a:pt x="34" y="26"/>
                </a:cubicBezTo>
                <a:cubicBezTo>
                  <a:pt x="59" y="2"/>
                  <a:pt x="59" y="2"/>
                  <a:pt x="59" y="2"/>
                </a:cubicBezTo>
                <a:cubicBezTo>
                  <a:pt x="61" y="1"/>
                  <a:pt x="63" y="0"/>
                  <a:pt x="65" y="0"/>
                </a:cubicBezTo>
                <a:cubicBezTo>
                  <a:pt x="68" y="0"/>
                  <a:pt x="72" y="3"/>
                  <a:pt x="72" y="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1" name="Freeform 115"/>
          <p:cNvSpPr/>
          <p:nvPr/>
        </p:nvSpPr>
        <p:spPr bwMode="auto">
          <a:xfrm>
            <a:off x="8951913" y="3901281"/>
            <a:ext cx="171450" cy="212725"/>
          </a:xfrm>
          <a:custGeom>
            <a:avLst/>
            <a:gdLst/>
            <a:ahLst/>
            <a:cxnLst>
              <a:cxn ang="0">
                <a:pos x="50" y="6"/>
              </a:cxn>
              <a:cxn ang="0">
                <a:pos x="48" y="10"/>
              </a:cxn>
              <a:cxn ang="0">
                <a:pos x="45" y="10"/>
              </a:cxn>
              <a:cxn ang="0">
                <a:pos x="44" y="11"/>
              </a:cxn>
              <a:cxn ang="0">
                <a:pos x="44" y="13"/>
              </a:cxn>
              <a:cxn ang="0">
                <a:pos x="44" y="60"/>
              </a:cxn>
              <a:cxn ang="0">
                <a:pos x="42" y="62"/>
              </a:cxn>
              <a:cxn ang="0">
                <a:pos x="37" y="62"/>
              </a:cxn>
              <a:cxn ang="0">
                <a:pos x="35" y="60"/>
              </a:cxn>
              <a:cxn ang="0">
                <a:pos x="35" y="11"/>
              </a:cxn>
              <a:cxn ang="0">
                <a:pos x="29" y="11"/>
              </a:cxn>
              <a:cxn ang="0">
                <a:pos x="29" y="60"/>
              </a:cxn>
              <a:cxn ang="0">
                <a:pos x="27" y="62"/>
              </a:cxn>
              <a:cxn ang="0">
                <a:pos x="22" y="62"/>
              </a:cxn>
              <a:cxn ang="0">
                <a:pos x="20" y="60"/>
              </a:cxn>
              <a:cxn ang="0">
                <a:pos x="20" y="40"/>
              </a:cxn>
              <a:cxn ang="0">
                <a:pos x="10" y="37"/>
              </a:cxn>
              <a:cxn ang="0">
                <a:pos x="2" y="30"/>
              </a:cxn>
              <a:cxn ang="0">
                <a:pos x="0" y="20"/>
              </a:cxn>
              <a:cxn ang="0">
                <a:pos x="3" y="8"/>
              </a:cxn>
              <a:cxn ang="0">
                <a:pos x="12" y="2"/>
              </a:cxn>
              <a:cxn ang="0">
                <a:pos x="28" y="0"/>
              </a:cxn>
              <a:cxn ang="0">
                <a:pos x="48" y="0"/>
              </a:cxn>
              <a:cxn ang="0">
                <a:pos x="50" y="3"/>
              </a:cxn>
              <a:cxn ang="0">
                <a:pos x="50" y="6"/>
              </a:cxn>
            </a:cxnLst>
            <a:rect l="0" t="0" r="r" b="b"/>
            <a:pathLst>
              <a:path w="50" h="62">
                <a:moveTo>
                  <a:pt x="50" y="6"/>
                </a:moveTo>
                <a:cubicBezTo>
                  <a:pt x="50" y="7"/>
                  <a:pt x="49" y="10"/>
                  <a:pt x="48" y="10"/>
                </a:cubicBezTo>
                <a:cubicBezTo>
                  <a:pt x="47" y="10"/>
                  <a:pt x="46" y="9"/>
                  <a:pt x="45" y="10"/>
                </a:cubicBezTo>
                <a:cubicBezTo>
                  <a:pt x="45" y="10"/>
                  <a:pt x="44" y="10"/>
                  <a:pt x="44" y="11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61"/>
                  <a:pt x="43" y="62"/>
                  <a:pt x="42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6" y="62"/>
                  <a:pt x="35" y="61"/>
                  <a:pt x="35" y="60"/>
                </a:cubicBezTo>
                <a:cubicBezTo>
                  <a:pt x="35" y="11"/>
                  <a:pt x="35" y="11"/>
                  <a:pt x="35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60"/>
                  <a:pt x="29" y="60"/>
                  <a:pt x="29" y="60"/>
                </a:cubicBezTo>
                <a:cubicBezTo>
                  <a:pt x="29" y="61"/>
                  <a:pt x="28" y="62"/>
                  <a:pt x="27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1" y="62"/>
                  <a:pt x="20" y="61"/>
                  <a:pt x="20" y="60"/>
                </a:cubicBezTo>
                <a:cubicBezTo>
                  <a:pt x="20" y="40"/>
                  <a:pt x="20" y="40"/>
                  <a:pt x="20" y="40"/>
                </a:cubicBezTo>
                <a:cubicBezTo>
                  <a:pt x="16" y="39"/>
                  <a:pt x="13" y="39"/>
                  <a:pt x="10" y="37"/>
                </a:cubicBezTo>
                <a:cubicBezTo>
                  <a:pt x="7" y="36"/>
                  <a:pt x="4" y="33"/>
                  <a:pt x="2" y="30"/>
                </a:cubicBezTo>
                <a:cubicBezTo>
                  <a:pt x="1" y="27"/>
                  <a:pt x="0" y="24"/>
                  <a:pt x="0" y="20"/>
                </a:cubicBezTo>
                <a:cubicBezTo>
                  <a:pt x="0" y="15"/>
                  <a:pt x="1" y="11"/>
                  <a:pt x="3" y="8"/>
                </a:cubicBezTo>
                <a:cubicBezTo>
                  <a:pt x="6" y="5"/>
                  <a:pt x="8" y="3"/>
                  <a:pt x="12" y="2"/>
                </a:cubicBezTo>
                <a:cubicBezTo>
                  <a:pt x="15" y="1"/>
                  <a:pt x="21" y="0"/>
                  <a:pt x="2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2"/>
                  <a:pt x="50" y="3"/>
                </a:cubicBezTo>
                <a:lnTo>
                  <a:pt x="50" y="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2" name="Freeform 116"/>
          <p:cNvSpPr>
            <a:spLocks noEditPoints="1"/>
          </p:cNvSpPr>
          <p:nvPr/>
        </p:nvSpPr>
        <p:spPr bwMode="auto">
          <a:xfrm>
            <a:off x="9453563" y="3883819"/>
            <a:ext cx="227013" cy="230188"/>
          </a:xfrm>
          <a:custGeom>
            <a:avLst/>
            <a:gdLst/>
            <a:ahLst/>
            <a:cxnLst>
              <a:cxn ang="0">
                <a:pos x="49" y="34"/>
              </a:cxn>
              <a:cxn ang="0">
                <a:pos x="25" y="41"/>
              </a:cxn>
              <a:cxn ang="0">
                <a:pos x="22" y="41"/>
              </a:cxn>
              <a:cxn ang="0">
                <a:pos x="19" y="44"/>
              </a:cxn>
              <a:cxn ang="0">
                <a:pos x="16" y="56"/>
              </a:cxn>
              <a:cxn ang="0">
                <a:pos x="11" y="60"/>
              </a:cxn>
              <a:cxn ang="0">
                <a:pos x="3" y="60"/>
              </a:cxn>
              <a:cxn ang="0">
                <a:pos x="0" y="57"/>
              </a:cxn>
              <a:cxn ang="0">
                <a:pos x="0" y="56"/>
              </a:cxn>
              <a:cxn ang="0">
                <a:pos x="12" y="4"/>
              </a:cxn>
              <a:cxn ang="0">
                <a:pos x="16" y="0"/>
              </a:cxn>
              <a:cxn ang="0">
                <a:pos x="34" y="0"/>
              </a:cxn>
              <a:cxn ang="0">
                <a:pos x="58" y="17"/>
              </a:cxn>
              <a:cxn ang="0">
                <a:pos x="49" y="34"/>
              </a:cxn>
              <a:cxn ang="0">
                <a:pos x="57" y="42"/>
              </a:cxn>
              <a:cxn ang="0">
                <a:pos x="32" y="48"/>
              </a:cxn>
              <a:cxn ang="0">
                <a:pos x="30" y="48"/>
              </a:cxn>
              <a:cxn ang="0">
                <a:pos x="26" y="51"/>
              </a:cxn>
              <a:cxn ang="0">
                <a:pos x="23" y="64"/>
              </a:cxn>
              <a:cxn ang="0">
                <a:pos x="19" y="67"/>
              </a:cxn>
              <a:cxn ang="0">
                <a:pos x="10" y="67"/>
              </a:cxn>
              <a:cxn ang="0">
                <a:pos x="7" y="64"/>
              </a:cxn>
              <a:cxn ang="0">
                <a:pos x="8" y="62"/>
              </a:cxn>
              <a:cxn ang="0">
                <a:pos x="14" y="62"/>
              </a:cxn>
              <a:cxn ang="0">
                <a:pos x="18" y="58"/>
              </a:cxn>
              <a:cxn ang="0">
                <a:pos x="21" y="46"/>
              </a:cxn>
              <a:cxn ang="0">
                <a:pos x="25" y="43"/>
              </a:cxn>
              <a:cxn ang="0">
                <a:pos x="27" y="43"/>
              </a:cxn>
              <a:cxn ang="0">
                <a:pos x="52" y="36"/>
              </a:cxn>
              <a:cxn ang="0">
                <a:pos x="60" y="19"/>
              </a:cxn>
              <a:cxn ang="0">
                <a:pos x="58" y="11"/>
              </a:cxn>
              <a:cxn ang="0">
                <a:pos x="66" y="24"/>
              </a:cxn>
              <a:cxn ang="0">
                <a:pos x="57" y="42"/>
              </a:cxn>
              <a:cxn ang="0">
                <a:pos x="32" y="12"/>
              </a:cxn>
              <a:cxn ang="0">
                <a:pos x="29" y="12"/>
              </a:cxn>
              <a:cxn ang="0">
                <a:pos x="25" y="15"/>
              </a:cxn>
              <a:cxn ang="0">
                <a:pos x="23" y="26"/>
              </a:cxn>
              <a:cxn ang="0">
                <a:pos x="23" y="27"/>
              </a:cxn>
              <a:cxn ang="0">
                <a:pos x="25" y="29"/>
              </a:cxn>
              <a:cxn ang="0">
                <a:pos x="27" y="29"/>
              </a:cxn>
              <a:cxn ang="0">
                <a:pos x="41" y="18"/>
              </a:cxn>
              <a:cxn ang="0">
                <a:pos x="32" y="12"/>
              </a:cxn>
            </a:cxnLst>
            <a:rect l="0" t="0" r="r" b="b"/>
            <a:pathLst>
              <a:path w="66" h="67">
                <a:moveTo>
                  <a:pt x="49" y="34"/>
                </a:moveTo>
                <a:cubicBezTo>
                  <a:pt x="43" y="39"/>
                  <a:pt x="33" y="41"/>
                  <a:pt x="25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19" y="42"/>
                  <a:pt x="19" y="44"/>
                </a:cubicBezTo>
                <a:cubicBezTo>
                  <a:pt x="16" y="56"/>
                  <a:pt x="16" y="56"/>
                  <a:pt x="16" y="56"/>
                </a:cubicBezTo>
                <a:cubicBezTo>
                  <a:pt x="15" y="58"/>
                  <a:pt x="13" y="60"/>
                  <a:pt x="11" y="60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0"/>
                  <a:pt x="0" y="59"/>
                  <a:pt x="0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2"/>
                  <a:pt x="14" y="0"/>
                  <a:pt x="1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46" y="0"/>
                  <a:pt x="58" y="2"/>
                  <a:pt x="58" y="17"/>
                </a:cubicBezTo>
                <a:cubicBezTo>
                  <a:pt x="58" y="24"/>
                  <a:pt x="55" y="30"/>
                  <a:pt x="49" y="34"/>
                </a:cubicBezTo>
                <a:close/>
                <a:moveTo>
                  <a:pt x="57" y="42"/>
                </a:moveTo>
                <a:cubicBezTo>
                  <a:pt x="50" y="47"/>
                  <a:pt x="41" y="48"/>
                  <a:pt x="32" y="48"/>
                </a:cubicBezTo>
                <a:cubicBezTo>
                  <a:pt x="30" y="48"/>
                  <a:pt x="30" y="48"/>
                  <a:pt x="30" y="48"/>
                </a:cubicBezTo>
                <a:cubicBezTo>
                  <a:pt x="28" y="48"/>
                  <a:pt x="26" y="49"/>
                  <a:pt x="26" y="51"/>
                </a:cubicBezTo>
                <a:cubicBezTo>
                  <a:pt x="23" y="64"/>
                  <a:pt x="23" y="64"/>
                  <a:pt x="23" y="64"/>
                </a:cubicBezTo>
                <a:cubicBezTo>
                  <a:pt x="23" y="66"/>
                  <a:pt x="21" y="67"/>
                  <a:pt x="19" y="67"/>
                </a:cubicBezTo>
                <a:cubicBezTo>
                  <a:pt x="10" y="67"/>
                  <a:pt x="10" y="67"/>
                  <a:pt x="10" y="67"/>
                </a:cubicBezTo>
                <a:cubicBezTo>
                  <a:pt x="9" y="67"/>
                  <a:pt x="7" y="66"/>
                  <a:pt x="7" y="64"/>
                </a:cubicBezTo>
                <a:cubicBezTo>
                  <a:pt x="7" y="63"/>
                  <a:pt x="7" y="63"/>
                  <a:pt x="8" y="62"/>
                </a:cubicBezTo>
                <a:cubicBezTo>
                  <a:pt x="14" y="62"/>
                  <a:pt x="14" y="62"/>
                  <a:pt x="14" y="62"/>
                </a:cubicBezTo>
                <a:cubicBezTo>
                  <a:pt x="16" y="62"/>
                  <a:pt x="17" y="60"/>
                  <a:pt x="18" y="58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4"/>
                  <a:pt x="23" y="43"/>
                  <a:pt x="25" y="43"/>
                </a:cubicBezTo>
                <a:cubicBezTo>
                  <a:pt x="27" y="43"/>
                  <a:pt x="27" y="43"/>
                  <a:pt x="27" y="43"/>
                </a:cubicBezTo>
                <a:cubicBezTo>
                  <a:pt x="36" y="43"/>
                  <a:pt x="45" y="41"/>
                  <a:pt x="52" y="36"/>
                </a:cubicBezTo>
                <a:cubicBezTo>
                  <a:pt x="57" y="32"/>
                  <a:pt x="60" y="26"/>
                  <a:pt x="60" y="19"/>
                </a:cubicBezTo>
                <a:cubicBezTo>
                  <a:pt x="60" y="16"/>
                  <a:pt x="60" y="13"/>
                  <a:pt x="58" y="11"/>
                </a:cubicBezTo>
                <a:cubicBezTo>
                  <a:pt x="64" y="14"/>
                  <a:pt x="66" y="19"/>
                  <a:pt x="66" y="24"/>
                </a:cubicBezTo>
                <a:cubicBezTo>
                  <a:pt x="66" y="32"/>
                  <a:pt x="63" y="37"/>
                  <a:pt x="57" y="42"/>
                </a:cubicBezTo>
                <a:close/>
                <a:moveTo>
                  <a:pt x="32" y="12"/>
                </a:moveTo>
                <a:cubicBezTo>
                  <a:pt x="29" y="12"/>
                  <a:pt x="29" y="12"/>
                  <a:pt x="29" y="12"/>
                </a:cubicBezTo>
                <a:cubicBezTo>
                  <a:pt x="27" y="12"/>
                  <a:pt x="26" y="13"/>
                  <a:pt x="25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3" y="26"/>
                  <a:pt x="23" y="27"/>
                </a:cubicBezTo>
                <a:cubicBezTo>
                  <a:pt x="23" y="28"/>
                  <a:pt x="24" y="29"/>
                  <a:pt x="25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41" y="26"/>
                  <a:pt x="41" y="18"/>
                </a:cubicBezTo>
                <a:cubicBezTo>
                  <a:pt x="41" y="13"/>
                  <a:pt x="36" y="12"/>
                  <a:pt x="32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3" name="Freeform 117"/>
          <p:cNvSpPr/>
          <p:nvPr/>
        </p:nvSpPr>
        <p:spPr bwMode="auto">
          <a:xfrm>
            <a:off x="9937751" y="3901281"/>
            <a:ext cx="195263" cy="195263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51" y="55"/>
              </a:cxn>
              <a:cxn ang="0">
                <a:pos x="43" y="57"/>
              </a:cxn>
              <a:cxn ang="0">
                <a:pos x="33" y="54"/>
              </a:cxn>
              <a:cxn ang="0">
                <a:pos x="26" y="51"/>
              </a:cxn>
              <a:cxn ang="0">
                <a:pos x="7" y="32"/>
              </a:cxn>
              <a:cxn ang="0">
                <a:pos x="3" y="25"/>
              </a:cxn>
              <a:cxn ang="0">
                <a:pos x="0" y="14"/>
              </a:cxn>
              <a:cxn ang="0">
                <a:pos x="3" y="7"/>
              </a:cxn>
              <a:cxn ang="0">
                <a:pos x="7" y="2"/>
              </a:cxn>
              <a:cxn ang="0">
                <a:pos x="12" y="0"/>
              </a:cxn>
              <a:cxn ang="0">
                <a:pos x="13" y="1"/>
              </a:cxn>
              <a:cxn ang="0">
                <a:pos x="15" y="4"/>
              </a:cxn>
              <a:cxn ang="0">
                <a:pos x="19" y="10"/>
              </a:cxn>
              <a:cxn ang="0">
                <a:pos x="21" y="14"/>
              </a:cxn>
              <a:cxn ang="0">
                <a:pos x="14" y="22"/>
              </a:cxn>
              <a:cxn ang="0">
                <a:pos x="15" y="26"/>
              </a:cxn>
              <a:cxn ang="0">
                <a:pos x="32" y="42"/>
              </a:cxn>
              <a:cxn ang="0">
                <a:pos x="35" y="44"/>
              </a:cxn>
              <a:cxn ang="0">
                <a:pos x="43" y="36"/>
              </a:cxn>
              <a:cxn ang="0">
                <a:pos x="47" y="38"/>
              </a:cxn>
              <a:cxn ang="0">
                <a:pos x="54" y="42"/>
              </a:cxn>
              <a:cxn ang="0">
                <a:pos x="57" y="44"/>
              </a:cxn>
              <a:cxn ang="0">
                <a:pos x="57" y="45"/>
              </a:cxn>
              <a:cxn ang="0">
                <a:pos x="56" y="51"/>
              </a:cxn>
            </a:cxnLst>
            <a:rect l="0" t="0" r="r" b="b"/>
            <a:pathLst>
              <a:path w="57" h="57">
                <a:moveTo>
                  <a:pt x="56" y="51"/>
                </a:moveTo>
                <a:cubicBezTo>
                  <a:pt x="55" y="53"/>
                  <a:pt x="53" y="54"/>
                  <a:pt x="51" y="55"/>
                </a:cubicBezTo>
                <a:cubicBezTo>
                  <a:pt x="49" y="56"/>
                  <a:pt x="46" y="57"/>
                  <a:pt x="43" y="57"/>
                </a:cubicBezTo>
                <a:cubicBezTo>
                  <a:pt x="40" y="57"/>
                  <a:pt x="36" y="55"/>
                  <a:pt x="33" y="54"/>
                </a:cubicBezTo>
                <a:cubicBezTo>
                  <a:pt x="30" y="53"/>
                  <a:pt x="28" y="52"/>
                  <a:pt x="26" y="51"/>
                </a:cubicBezTo>
                <a:cubicBezTo>
                  <a:pt x="19" y="47"/>
                  <a:pt x="11" y="38"/>
                  <a:pt x="7" y="32"/>
                </a:cubicBezTo>
                <a:cubicBezTo>
                  <a:pt x="5" y="29"/>
                  <a:pt x="4" y="27"/>
                  <a:pt x="3" y="25"/>
                </a:cubicBezTo>
                <a:cubicBezTo>
                  <a:pt x="2" y="21"/>
                  <a:pt x="0" y="18"/>
                  <a:pt x="0" y="14"/>
                </a:cubicBezTo>
                <a:cubicBezTo>
                  <a:pt x="0" y="11"/>
                  <a:pt x="1" y="9"/>
                  <a:pt x="3" y="7"/>
                </a:cubicBezTo>
                <a:cubicBezTo>
                  <a:pt x="4" y="5"/>
                  <a:pt x="5" y="3"/>
                  <a:pt x="7" y="2"/>
                </a:cubicBezTo>
                <a:cubicBezTo>
                  <a:pt x="8" y="1"/>
                  <a:pt x="11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4" y="1"/>
                  <a:pt x="15" y="3"/>
                  <a:pt x="15" y="4"/>
                </a:cubicBezTo>
                <a:cubicBezTo>
                  <a:pt x="17" y="6"/>
                  <a:pt x="18" y="8"/>
                  <a:pt x="19" y="10"/>
                </a:cubicBezTo>
                <a:cubicBezTo>
                  <a:pt x="20" y="12"/>
                  <a:pt x="21" y="13"/>
                  <a:pt x="21" y="14"/>
                </a:cubicBezTo>
                <a:cubicBezTo>
                  <a:pt x="21" y="17"/>
                  <a:pt x="14" y="20"/>
                  <a:pt x="14" y="22"/>
                </a:cubicBezTo>
                <a:cubicBezTo>
                  <a:pt x="14" y="23"/>
                  <a:pt x="15" y="25"/>
                  <a:pt x="15" y="26"/>
                </a:cubicBezTo>
                <a:cubicBezTo>
                  <a:pt x="19" y="33"/>
                  <a:pt x="24" y="38"/>
                  <a:pt x="32" y="42"/>
                </a:cubicBezTo>
                <a:cubicBezTo>
                  <a:pt x="33" y="43"/>
                  <a:pt x="34" y="44"/>
                  <a:pt x="35" y="44"/>
                </a:cubicBezTo>
                <a:cubicBezTo>
                  <a:pt x="37" y="44"/>
                  <a:pt x="41" y="36"/>
                  <a:pt x="43" y="36"/>
                </a:cubicBezTo>
                <a:cubicBezTo>
                  <a:pt x="45" y="36"/>
                  <a:pt x="46" y="38"/>
                  <a:pt x="47" y="38"/>
                </a:cubicBezTo>
                <a:cubicBezTo>
                  <a:pt x="49" y="40"/>
                  <a:pt x="52" y="41"/>
                  <a:pt x="54" y="42"/>
                </a:cubicBezTo>
                <a:cubicBezTo>
                  <a:pt x="55" y="43"/>
                  <a:pt x="57" y="43"/>
                  <a:pt x="57" y="44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47"/>
                  <a:pt x="56" y="49"/>
                  <a:pt x="56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4" name="Freeform 118"/>
          <p:cNvSpPr>
            <a:spLocks noEditPoints="1"/>
          </p:cNvSpPr>
          <p:nvPr/>
        </p:nvSpPr>
        <p:spPr bwMode="auto">
          <a:xfrm>
            <a:off x="10364788" y="3883819"/>
            <a:ext cx="236538" cy="23018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5" name="Freeform 119"/>
          <p:cNvSpPr/>
          <p:nvPr/>
        </p:nvSpPr>
        <p:spPr bwMode="auto">
          <a:xfrm>
            <a:off x="1590675" y="4287044"/>
            <a:ext cx="209550" cy="212725"/>
          </a:xfrm>
          <a:custGeom>
            <a:avLst/>
            <a:gdLst/>
            <a:ahLst/>
            <a:cxnLst>
              <a:cxn ang="0">
                <a:pos x="61" y="12"/>
              </a:cxn>
              <a:cxn ang="0">
                <a:pos x="61" y="51"/>
              </a:cxn>
              <a:cxn ang="0">
                <a:pos x="50" y="62"/>
              </a:cxn>
              <a:cxn ang="0">
                <a:pos x="21" y="62"/>
              </a:cxn>
              <a:cxn ang="0">
                <a:pos x="25" y="54"/>
              </a:cxn>
              <a:cxn ang="0">
                <a:pos x="27" y="45"/>
              </a:cxn>
              <a:cxn ang="0">
                <a:pos x="35" y="49"/>
              </a:cxn>
              <a:cxn ang="0">
                <a:pos x="51" y="28"/>
              </a:cxn>
              <a:cxn ang="0">
                <a:pos x="32" y="11"/>
              </a:cxn>
              <a:cxn ang="0">
                <a:pos x="10" y="30"/>
              </a:cxn>
              <a:cxn ang="0">
                <a:pos x="16" y="41"/>
              </a:cxn>
              <a:cxn ang="0">
                <a:pos x="18" y="41"/>
              </a:cxn>
              <a:cxn ang="0">
                <a:pos x="18" y="38"/>
              </a:cxn>
              <a:cxn ang="0">
                <a:pos x="18" y="37"/>
              </a:cxn>
              <a:cxn ang="0">
                <a:pos x="16" y="31"/>
              </a:cxn>
              <a:cxn ang="0">
                <a:pos x="31" y="16"/>
              </a:cxn>
              <a:cxn ang="0">
                <a:pos x="44" y="28"/>
              </a:cxn>
              <a:cxn ang="0">
                <a:pos x="34" y="44"/>
              </a:cxn>
              <a:cxn ang="0">
                <a:pos x="29" y="38"/>
              </a:cxn>
              <a:cxn ang="0">
                <a:pos x="32" y="27"/>
              </a:cxn>
              <a:cxn ang="0">
                <a:pos x="28" y="23"/>
              </a:cxn>
              <a:cxn ang="0">
                <a:pos x="22" y="30"/>
              </a:cxn>
              <a:cxn ang="0">
                <a:pos x="23" y="35"/>
              </a:cxn>
              <a:cxn ang="0">
                <a:pos x="19" y="52"/>
              </a:cxn>
              <a:cxn ang="0">
                <a:pos x="19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</a:cxnLst>
            <a:rect l="0" t="0" r="r" b="b"/>
            <a:pathLst>
              <a:path w="61" h="62">
                <a:moveTo>
                  <a:pt x="61" y="12"/>
                </a:moveTo>
                <a:cubicBezTo>
                  <a:pt x="61" y="51"/>
                  <a:pt x="61" y="51"/>
                  <a:pt x="61" y="51"/>
                </a:cubicBezTo>
                <a:cubicBezTo>
                  <a:pt x="61" y="57"/>
                  <a:pt x="56" y="62"/>
                  <a:pt x="50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0"/>
                  <a:pt x="24" y="57"/>
                  <a:pt x="25" y="54"/>
                </a:cubicBezTo>
                <a:cubicBezTo>
                  <a:pt x="25" y="54"/>
                  <a:pt x="25" y="52"/>
                  <a:pt x="27" y="45"/>
                </a:cubicBezTo>
                <a:cubicBezTo>
                  <a:pt x="28" y="47"/>
                  <a:pt x="31" y="49"/>
                  <a:pt x="35" y="49"/>
                </a:cubicBezTo>
                <a:cubicBezTo>
                  <a:pt x="44" y="49"/>
                  <a:pt x="51" y="40"/>
                  <a:pt x="51" y="28"/>
                </a:cubicBezTo>
                <a:cubicBezTo>
                  <a:pt x="51" y="19"/>
                  <a:pt x="43" y="11"/>
                  <a:pt x="32" y="11"/>
                </a:cubicBezTo>
                <a:cubicBezTo>
                  <a:pt x="17" y="11"/>
                  <a:pt x="10" y="21"/>
                  <a:pt x="10" y="30"/>
                </a:cubicBezTo>
                <a:cubicBezTo>
                  <a:pt x="10" y="35"/>
                  <a:pt x="12" y="40"/>
                  <a:pt x="16" y="41"/>
                </a:cubicBezTo>
                <a:cubicBezTo>
                  <a:pt x="17" y="42"/>
                  <a:pt x="18" y="41"/>
                  <a:pt x="18" y="41"/>
                </a:cubicBezTo>
                <a:cubicBezTo>
                  <a:pt x="18" y="40"/>
                  <a:pt x="18" y="39"/>
                  <a:pt x="18" y="38"/>
                </a:cubicBezTo>
                <a:cubicBezTo>
                  <a:pt x="19" y="37"/>
                  <a:pt x="19" y="37"/>
                  <a:pt x="18" y="37"/>
                </a:cubicBezTo>
                <a:cubicBezTo>
                  <a:pt x="17" y="35"/>
                  <a:pt x="16" y="33"/>
                  <a:pt x="16" y="31"/>
                </a:cubicBezTo>
                <a:cubicBezTo>
                  <a:pt x="16" y="23"/>
                  <a:pt x="22" y="16"/>
                  <a:pt x="31" y="16"/>
                </a:cubicBezTo>
                <a:cubicBezTo>
                  <a:pt x="39" y="16"/>
                  <a:pt x="44" y="21"/>
                  <a:pt x="44" y="28"/>
                </a:cubicBezTo>
                <a:cubicBezTo>
                  <a:pt x="44" y="36"/>
                  <a:pt x="40" y="44"/>
                  <a:pt x="34" y="44"/>
                </a:cubicBezTo>
                <a:cubicBezTo>
                  <a:pt x="31" y="44"/>
                  <a:pt x="28" y="41"/>
                  <a:pt x="29" y="38"/>
                </a:cubicBezTo>
                <a:cubicBezTo>
                  <a:pt x="30" y="34"/>
                  <a:pt x="32" y="30"/>
                  <a:pt x="32" y="27"/>
                </a:cubicBezTo>
                <a:cubicBezTo>
                  <a:pt x="32" y="25"/>
                  <a:pt x="31" y="23"/>
                  <a:pt x="28" y="23"/>
                </a:cubicBezTo>
                <a:cubicBezTo>
                  <a:pt x="25" y="23"/>
                  <a:pt x="22" y="26"/>
                  <a:pt x="22" y="30"/>
                </a:cubicBezTo>
                <a:cubicBezTo>
                  <a:pt x="22" y="30"/>
                  <a:pt x="22" y="33"/>
                  <a:pt x="23" y="35"/>
                </a:cubicBezTo>
                <a:cubicBezTo>
                  <a:pt x="20" y="49"/>
                  <a:pt x="19" y="52"/>
                  <a:pt x="19" y="52"/>
                </a:cubicBezTo>
                <a:cubicBezTo>
                  <a:pt x="18" y="56"/>
                  <a:pt x="18" y="60"/>
                  <a:pt x="19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6" name="Freeform 120"/>
          <p:cNvSpPr>
            <a:spLocks noEditPoints="1"/>
          </p:cNvSpPr>
          <p:nvPr/>
        </p:nvSpPr>
        <p:spPr bwMode="auto">
          <a:xfrm>
            <a:off x="2020888" y="4287044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3" y="31"/>
              </a:cxn>
              <a:cxn ang="0">
                <a:pos x="31" y="9"/>
              </a:cxn>
              <a:cxn ang="0">
                <a:pos x="47" y="34"/>
              </a:cxn>
              <a:cxn ang="0">
                <a:pos x="25" y="46"/>
              </a:cxn>
              <a:cxn ang="0">
                <a:pos x="24" y="47"/>
              </a:cxn>
              <a:cxn ang="0">
                <a:pos x="22" y="46"/>
              </a:cxn>
              <a:cxn ang="0">
                <a:pos x="21" y="44"/>
              </a:cxn>
              <a:cxn ang="0">
                <a:pos x="21" y="18"/>
              </a:cxn>
              <a:cxn ang="0">
                <a:pos x="22" y="16"/>
              </a:cxn>
              <a:cxn ang="0">
                <a:pos x="25" y="16"/>
              </a:cxn>
              <a:cxn ang="0">
                <a:pos x="47" y="29"/>
              </a:cxn>
              <a:cxn ang="0">
                <a:pos x="48" y="31"/>
              </a:cxn>
              <a:cxn ang="0">
                <a:pos x="47" y="34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3" y="43"/>
                  <a:pt x="53" y="31"/>
                </a:cubicBezTo>
                <a:cubicBezTo>
                  <a:pt x="53" y="19"/>
                  <a:pt x="43" y="9"/>
                  <a:pt x="31" y="9"/>
                </a:cubicBezTo>
                <a:close/>
                <a:moveTo>
                  <a:pt x="47" y="34"/>
                </a:moveTo>
                <a:cubicBezTo>
                  <a:pt x="25" y="46"/>
                  <a:pt x="25" y="46"/>
                  <a:pt x="25" y="46"/>
                </a:cubicBezTo>
                <a:cubicBezTo>
                  <a:pt x="24" y="47"/>
                  <a:pt x="24" y="47"/>
                  <a:pt x="24" y="47"/>
                </a:cubicBezTo>
                <a:cubicBezTo>
                  <a:pt x="23" y="47"/>
                  <a:pt x="23" y="47"/>
                  <a:pt x="22" y="46"/>
                </a:cubicBezTo>
                <a:cubicBezTo>
                  <a:pt x="22" y="46"/>
                  <a:pt x="21" y="45"/>
                  <a:pt x="21" y="44"/>
                </a:cubicBez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2" y="17"/>
                  <a:pt x="22" y="16"/>
                </a:cubicBezTo>
                <a:cubicBezTo>
                  <a:pt x="23" y="16"/>
                  <a:pt x="24" y="16"/>
                  <a:pt x="25" y="16"/>
                </a:cubicBezTo>
                <a:cubicBezTo>
                  <a:pt x="47" y="29"/>
                  <a:pt x="47" y="29"/>
                  <a:pt x="47" y="29"/>
                </a:cubicBezTo>
                <a:cubicBezTo>
                  <a:pt x="48" y="30"/>
                  <a:pt x="48" y="30"/>
                  <a:pt x="48" y="31"/>
                </a:cubicBezTo>
                <a:cubicBezTo>
                  <a:pt x="48" y="32"/>
                  <a:pt x="48" y="33"/>
                  <a:pt x="47" y="34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7" name="Freeform 121"/>
          <p:cNvSpPr>
            <a:spLocks noEditPoints="1"/>
          </p:cNvSpPr>
          <p:nvPr/>
        </p:nvSpPr>
        <p:spPr bwMode="auto">
          <a:xfrm>
            <a:off x="2514601" y="4287044"/>
            <a:ext cx="214313" cy="212725"/>
          </a:xfrm>
          <a:custGeom>
            <a:avLst/>
            <a:gdLst/>
            <a:ahLst/>
            <a:cxnLst>
              <a:cxn ang="0">
                <a:pos x="62" y="51"/>
              </a:cxn>
              <a:cxn ang="0">
                <a:pos x="51" y="62"/>
              </a:cxn>
              <a:cxn ang="0">
                <a:pos x="12" y="62"/>
              </a:cxn>
              <a:cxn ang="0">
                <a:pos x="0" y="51"/>
              </a:cxn>
              <a:cxn ang="0">
                <a:pos x="0" y="12"/>
              </a:cxn>
              <a:cxn ang="0">
                <a:pos x="12" y="0"/>
              </a:cxn>
              <a:cxn ang="0">
                <a:pos x="51" y="0"/>
              </a:cxn>
              <a:cxn ang="0">
                <a:pos x="62" y="12"/>
              </a:cxn>
              <a:cxn ang="0">
                <a:pos x="62" y="51"/>
              </a:cxn>
              <a:cxn ang="0">
                <a:pos x="52" y="29"/>
              </a:cxn>
              <a:cxn ang="0">
                <a:pos x="49" y="26"/>
              </a:cxn>
              <a:cxn ang="0">
                <a:pos x="36" y="26"/>
              </a:cxn>
              <a:cxn ang="0">
                <a:pos x="36" y="13"/>
              </a:cxn>
              <a:cxn ang="0">
                <a:pos x="34" y="11"/>
              </a:cxn>
              <a:cxn ang="0">
                <a:pos x="29" y="11"/>
              </a:cxn>
              <a:cxn ang="0">
                <a:pos x="26" y="13"/>
              </a:cxn>
              <a:cxn ang="0">
                <a:pos x="26" y="26"/>
              </a:cxn>
              <a:cxn ang="0">
                <a:pos x="13" y="26"/>
              </a:cxn>
              <a:cxn ang="0">
                <a:pos x="11" y="29"/>
              </a:cxn>
              <a:cxn ang="0">
                <a:pos x="11" y="34"/>
              </a:cxn>
              <a:cxn ang="0">
                <a:pos x="13" y="36"/>
              </a:cxn>
              <a:cxn ang="0">
                <a:pos x="26" y="36"/>
              </a:cxn>
              <a:cxn ang="0">
                <a:pos x="26" y="49"/>
              </a:cxn>
              <a:cxn ang="0">
                <a:pos x="29" y="52"/>
              </a:cxn>
              <a:cxn ang="0">
                <a:pos x="34" y="52"/>
              </a:cxn>
              <a:cxn ang="0">
                <a:pos x="36" y="49"/>
              </a:cxn>
              <a:cxn ang="0">
                <a:pos x="36" y="36"/>
              </a:cxn>
              <a:cxn ang="0">
                <a:pos x="49" y="36"/>
              </a:cxn>
              <a:cxn ang="0">
                <a:pos x="52" y="34"/>
              </a:cxn>
              <a:cxn ang="0">
                <a:pos x="52" y="29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52" y="29"/>
                </a:moveTo>
                <a:cubicBezTo>
                  <a:pt x="52" y="27"/>
                  <a:pt x="51" y="26"/>
                  <a:pt x="49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13"/>
                  <a:pt x="36" y="13"/>
                  <a:pt x="36" y="13"/>
                </a:cubicBezTo>
                <a:cubicBezTo>
                  <a:pt x="36" y="12"/>
                  <a:pt x="35" y="11"/>
                  <a:pt x="34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7" y="11"/>
                  <a:pt x="26" y="12"/>
                  <a:pt x="26" y="13"/>
                </a:cubicBezTo>
                <a:cubicBezTo>
                  <a:pt x="26" y="26"/>
                  <a:pt x="26" y="26"/>
                  <a:pt x="26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1" y="27"/>
                  <a:pt x="11" y="29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5"/>
                  <a:pt x="12" y="36"/>
                  <a:pt x="13" y="36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1"/>
                  <a:pt x="27" y="52"/>
                  <a:pt x="29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5" y="52"/>
                  <a:pt x="36" y="51"/>
                  <a:pt x="36" y="49"/>
                </a:cubicBezTo>
                <a:cubicBezTo>
                  <a:pt x="36" y="36"/>
                  <a:pt x="36" y="36"/>
                  <a:pt x="36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51" y="36"/>
                  <a:pt x="52" y="35"/>
                  <a:pt x="52" y="34"/>
                </a:cubicBezTo>
                <a:lnTo>
                  <a:pt x="52" y="2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8" name="Freeform 122"/>
          <p:cNvSpPr/>
          <p:nvPr/>
        </p:nvSpPr>
        <p:spPr bwMode="auto">
          <a:xfrm>
            <a:off x="3009901" y="4269581"/>
            <a:ext cx="230188" cy="217488"/>
          </a:xfrm>
          <a:custGeom>
            <a:avLst/>
            <a:gdLst/>
            <a:ahLst/>
            <a:cxnLst>
              <a:cxn ang="0">
                <a:pos x="60" y="52"/>
              </a:cxn>
              <a:cxn ang="0">
                <a:pos x="49" y="48"/>
              </a:cxn>
              <a:cxn ang="0">
                <a:pos x="45" y="53"/>
              </a:cxn>
              <a:cxn ang="0">
                <a:pos x="46" y="62"/>
              </a:cxn>
              <a:cxn ang="0">
                <a:pos x="46" y="62"/>
              </a:cxn>
              <a:cxn ang="0">
                <a:pos x="45" y="62"/>
              </a:cxn>
              <a:cxn ang="0">
                <a:pos x="32" y="63"/>
              </a:cxn>
              <a:cxn ang="0">
                <a:pos x="26" y="59"/>
              </a:cxn>
              <a:cxn ang="0">
                <a:pos x="31" y="48"/>
              </a:cxn>
              <a:cxn ang="0">
                <a:pos x="23" y="41"/>
              </a:cxn>
              <a:cxn ang="0">
                <a:pos x="15" y="48"/>
              </a:cxn>
              <a:cxn ang="0">
                <a:pos x="19" y="58"/>
              </a:cxn>
              <a:cxn ang="0">
                <a:pos x="17" y="62"/>
              </a:cxn>
              <a:cxn ang="0">
                <a:pos x="13" y="63"/>
              </a:cxn>
              <a:cxn ang="0">
                <a:pos x="3" y="62"/>
              </a:cxn>
              <a:cxn ang="0">
                <a:pos x="0" y="62"/>
              </a:cxn>
              <a:cxn ang="0">
                <a:pos x="0" y="62"/>
              </a:cxn>
              <a:cxn ang="0">
                <a:pos x="0" y="62"/>
              </a:cxn>
              <a:cxn ang="0">
                <a:pos x="0" y="21"/>
              </a:cxn>
              <a:cxn ang="0">
                <a:pos x="3" y="21"/>
              </a:cxn>
              <a:cxn ang="0">
                <a:pos x="13" y="22"/>
              </a:cxn>
              <a:cxn ang="0">
                <a:pos x="17" y="21"/>
              </a:cxn>
              <a:cxn ang="0">
                <a:pos x="19" y="17"/>
              </a:cxn>
              <a:cxn ang="0">
                <a:pos x="15" y="7"/>
              </a:cxn>
              <a:cxn ang="0">
                <a:pos x="23" y="0"/>
              </a:cxn>
              <a:cxn ang="0">
                <a:pos x="31" y="7"/>
              </a:cxn>
              <a:cxn ang="0">
                <a:pos x="26" y="18"/>
              </a:cxn>
              <a:cxn ang="0">
                <a:pos x="32" y="22"/>
              </a:cxn>
              <a:cxn ang="0">
                <a:pos x="46" y="21"/>
              </a:cxn>
              <a:cxn ang="0">
                <a:pos x="46" y="21"/>
              </a:cxn>
              <a:cxn ang="0">
                <a:pos x="46" y="24"/>
              </a:cxn>
              <a:cxn ang="0">
                <a:pos x="45" y="34"/>
              </a:cxn>
              <a:cxn ang="0">
                <a:pos x="46" y="38"/>
              </a:cxn>
              <a:cxn ang="0">
                <a:pos x="50" y="40"/>
              </a:cxn>
              <a:cxn ang="0">
                <a:pos x="60" y="36"/>
              </a:cxn>
              <a:cxn ang="0">
                <a:pos x="67" y="44"/>
              </a:cxn>
              <a:cxn ang="0">
                <a:pos x="60" y="52"/>
              </a:cxn>
            </a:cxnLst>
            <a:rect l="0" t="0" r="r" b="b"/>
            <a:pathLst>
              <a:path w="67" h="63">
                <a:moveTo>
                  <a:pt x="60" y="52"/>
                </a:moveTo>
                <a:cubicBezTo>
                  <a:pt x="55" y="52"/>
                  <a:pt x="54" y="48"/>
                  <a:pt x="49" y="48"/>
                </a:cubicBezTo>
                <a:cubicBezTo>
                  <a:pt x="46" y="48"/>
                  <a:pt x="45" y="50"/>
                  <a:pt x="45" y="53"/>
                </a:cubicBezTo>
                <a:cubicBezTo>
                  <a:pt x="45" y="56"/>
                  <a:pt x="46" y="59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5" y="62"/>
                  <a:pt x="45" y="62"/>
                </a:cubicBezTo>
                <a:cubicBezTo>
                  <a:pt x="41" y="62"/>
                  <a:pt x="36" y="63"/>
                  <a:pt x="32" y="63"/>
                </a:cubicBezTo>
                <a:cubicBezTo>
                  <a:pt x="29" y="63"/>
                  <a:pt x="26" y="62"/>
                  <a:pt x="26" y="59"/>
                </a:cubicBezTo>
                <a:cubicBezTo>
                  <a:pt x="26" y="54"/>
                  <a:pt x="31" y="53"/>
                  <a:pt x="31" y="48"/>
                </a:cubicBezTo>
                <a:cubicBezTo>
                  <a:pt x="31" y="44"/>
                  <a:pt x="27" y="41"/>
                  <a:pt x="23" y="41"/>
                </a:cubicBezTo>
                <a:cubicBezTo>
                  <a:pt x="19" y="41"/>
                  <a:pt x="15" y="44"/>
                  <a:pt x="15" y="48"/>
                </a:cubicBezTo>
                <a:cubicBezTo>
                  <a:pt x="15" y="53"/>
                  <a:pt x="19" y="56"/>
                  <a:pt x="19" y="58"/>
                </a:cubicBezTo>
                <a:cubicBezTo>
                  <a:pt x="19" y="60"/>
                  <a:pt x="18" y="61"/>
                  <a:pt x="17" y="62"/>
                </a:cubicBezTo>
                <a:cubicBezTo>
                  <a:pt x="16" y="63"/>
                  <a:pt x="14" y="63"/>
                  <a:pt x="13" y="63"/>
                </a:cubicBezTo>
                <a:cubicBezTo>
                  <a:pt x="9" y="63"/>
                  <a:pt x="6" y="63"/>
                  <a:pt x="3" y="62"/>
                </a:cubicBezTo>
                <a:cubicBezTo>
                  <a:pt x="2" y="62"/>
                  <a:pt x="1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2" y="21"/>
                  <a:pt x="3" y="21"/>
                </a:cubicBezTo>
                <a:cubicBezTo>
                  <a:pt x="6" y="22"/>
                  <a:pt x="9" y="22"/>
                  <a:pt x="13" y="22"/>
                </a:cubicBezTo>
                <a:cubicBezTo>
                  <a:pt x="14" y="22"/>
                  <a:pt x="16" y="22"/>
                  <a:pt x="17" y="21"/>
                </a:cubicBezTo>
                <a:cubicBezTo>
                  <a:pt x="18" y="20"/>
                  <a:pt x="19" y="19"/>
                  <a:pt x="19" y="17"/>
                </a:cubicBezTo>
                <a:cubicBezTo>
                  <a:pt x="19" y="15"/>
                  <a:pt x="15" y="12"/>
                  <a:pt x="15" y="7"/>
                </a:cubicBezTo>
                <a:cubicBezTo>
                  <a:pt x="15" y="3"/>
                  <a:pt x="19" y="0"/>
                  <a:pt x="23" y="0"/>
                </a:cubicBezTo>
                <a:cubicBezTo>
                  <a:pt x="27" y="0"/>
                  <a:pt x="31" y="3"/>
                  <a:pt x="31" y="7"/>
                </a:cubicBezTo>
                <a:cubicBezTo>
                  <a:pt x="31" y="12"/>
                  <a:pt x="26" y="13"/>
                  <a:pt x="26" y="18"/>
                </a:cubicBezTo>
                <a:cubicBezTo>
                  <a:pt x="26" y="21"/>
                  <a:pt x="29" y="22"/>
                  <a:pt x="32" y="22"/>
                </a:cubicBezTo>
                <a:cubicBezTo>
                  <a:pt x="37" y="22"/>
                  <a:pt x="41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6" y="21"/>
                  <a:pt x="46" y="23"/>
                  <a:pt x="46" y="24"/>
                </a:cubicBezTo>
                <a:cubicBezTo>
                  <a:pt x="45" y="27"/>
                  <a:pt x="45" y="30"/>
                  <a:pt x="45" y="34"/>
                </a:cubicBezTo>
                <a:cubicBezTo>
                  <a:pt x="45" y="35"/>
                  <a:pt x="45" y="37"/>
                  <a:pt x="46" y="38"/>
                </a:cubicBezTo>
                <a:cubicBezTo>
                  <a:pt x="47" y="39"/>
                  <a:pt x="48" y="40"/>
                  <a:pt x="50" y="40"/>
                </a:cubicBezTo>
                <a:cubicBezTo>
                  <a:pt x="52" y="40"/>
                  <a:pt x="55" y="36"/>
                  <a:pt x="60" y="36"/>
                </a:cubicBezTo>
                <a:cubicBezTo>
                  <a:pt x="64" y="36"/>
                  <a:pt x="67" y="40"/>
                  <a:pt x="67" y="44"/>
                </a:cubicBezTo>
                <a:cubicBezTo>
                  <a:pt x="67" y="49"/>
                  <a:pt x="64" y="52"/>
                  <a:pt x="60" y="5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9" name="Freeform 123"/>
          <p:cNvSpPr>
            <a:spLocks noEditPoints="1"/>
          </p:cNvSpPr>
          <p:nvPr/>
        </p:nvSpPr>
        <p:spPr bwMode="auto">
          <a:xfrm>
            <a:off x="3505201" y="4287044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2" y="11"/>
              </a:cxn>
              <a:cxn ang="0">
                <a:pos x="17" y="19"/>
              </a:cxn>
              <a:cxn ang="0">
                <a:pos x="18" y="21"/>
              </a:cxn>
              <a:cxn ang="0">
                <a:pos x="23" y="25"/>
              </a:cxn>
              <a:cxn ang="0">
                <a:pos x="24" y="25"/>
              </a:cxn>
              <a:cxn ang="0">
                <a:pos x="25" y="25"/>
              </a:cxn>
              <a:cxn ang="0">
                <a:pos x="28" y="21"/>
              </a:cxn>
              <a:cxn ang="0">
                <a:pos x="32" y="20"/>
              </a:cxn>
              <a:cxn ang="0">
                <a:pos x="36" y="24"/>
              </a:cxn>
              <a:cxn ang="0">
                <a:pos x="33" y="28"/>
              </a:cxn>
              <a:cxn ang="0">
                <a:pos x="26" y="36"/>
              </a:cxn>
              <a:cxn ang="0">
                <a:pos x="26" y="38"/>
              </a:cxn>
              <a:cxn ang="0">
                <a:pos x="27" y="39"/>
              </a:cxn>
              <a:cxn ang="0">
                <a:pos x="35" y="39"/>
              </a:cxn>
              <a:cxn ang="0">
                <a:pos x="36" y="38"/>
              </a:cxn>
              <a:cxn ang="0">
                <a:pos x="40" y="34"/>
              </a:cxn>
              <a:cxn ang="0">
                <a:pos x="47" y="24"/>
              </a:cxn>
              <a:cxn ang="0">
                <a:pos x="32" y="11"/>
              </a:cxn>
              <a:cxn ang="0">
                <a:pos x="36" y="43"/>
              </a:cxn>
              <a:cxn ang="0">
                <a:pos x="35" y="42"/>
              </a:cxn>
              <a:cxn ang="0">
                <a:pos x="27" y="42"/>
              </a:cxn>
              <a:cxn ang="0">
                <a:pos x="26" y="43"/>
              </a:cxn>
              <a:cxn ang="0">
                <a:pos x="26" y="51"/>
              </a:cxn>
              <a:cxn ang="0">
                <a:pos x="27" y="52"/>
              </a:cxn>
              <a:cxn ang="0">
                <a:pos x="35" y="52"/>
              </a:cxn>
              <a:cxn ang="0">
                <a:pos x="36" y="51"/>
              </a:cxn>
              <a:cxn ang="0">
                <a:pos x="36" y="4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2" y="11"/>
                </a:moveTo>
                <a:cubicBezTo>
                  <a:pt x="26" y="11"/>
                  <a:pt x="21" y="14"/>
                  <a:pt x="17" y="19"/>
                </a:cubicBezTo>
                <a:cubicBezTo>
                  <a:pt x="17" y="20"/>
                  <a:pt x="17" y="21"/>
                  <a:pt x="18" y="21"/>
                </a:cubicBezTo>
                <a:cubicBezTo>
                  <a:pt x="23" y="25"/>
                  <a:pt x="23" y="25"/>
                  <a:pt x="23" y="25"/>
                </a:cubicBezTo>
                <a:cubicBezTo>
                  <a:pt x="23" y="25"/>
                  <a:pt x="23" y="25"/>
                  <a:pt x="24" y="25"/>
                </a:cubicBezTo>
                <a:cubicBezTo>
                  <a:pt x="24" y="25"/>
                  <a:pt x="24" y="25"/>
                  <a:pt x="25" y="25"/>
                </a:cubicBezTo>
                <a:cubicBezTo>
                  <a:pt x="27" y="22"/>
                  <a:pt x="27" y="22"/>
                  <a:pt x="28" y="21"/>
                </a:cubicBezTo>
                <a:cubicBezTo>
                  <a:pt x="29" y="21"/>
                  <a:pt x="30" y="20"/>
                  <a:pt x="32" y="20"/>
                </a:cubicBezTo>
                <a:cubicBezTo>
                  <a:pt x="34" y="20"/>
                  <a:pt x="36" y="22"/>
                  <a:pt x="36" y="24"/>
                </a:cubicBezTo>
                <a:cubicBezTo>
                  <a:pt x="36" y="26"/>
                  <a:pt x="35" y="27"/>
                  <a:pt x="33" y="28"/>
                </a:cubicBezTo>
                <a:cubicBezTo>
                  <a:pt x="30" y="29"/>
                  <a:pt x="26" y="32"/>
                  <a:pt x="26" y="36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8"/>
                  <a:pt x="27" y="39"/>
                  <a:pt x="27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6" y="39"/>
                  <a:pt x="36" y="38"/>
                  <a:pt x="36" y="38"/>
                </a:cubicBezTo>
                <a:cubicBezTo>
                  <a:pt x="36" y="37"/>
                  <a:pt x="38" y="35"/>
                  <a:pt x="40" y="34"/>
                </a:cubicBezTo>
                <a:cubicBezTo>
                  <a:pt x="43" y="32"/>
                  <a:pt x="47" y="30"/>
                  <a:pt x="47" y="24"/>
                </a:cubicBezTo>
                <a:cubicBezTo>
                  <a:pt x="47" y="16"/>
                  <a:pt x="39" y="11"/>
                  <a:pt x="32" y="11"/>
                </a:cubicBezTo>
                <a:close/>
                <a:moveTo>
                  <a:pt x="36" y="43"/>
                </a:moveTo>
                <a:cubicBezTo>
                  <a:pt x="36" y="42"/>
                  <a:pt x="36" y="42"/>
                  <a:pt x="35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2"/>
                  <a:pt x="26" y="43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1"/>
                  <a:pt x="27" y="52"/>
                  <a:pt x="27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6" y="52"/>
                  <a:pt x="36" y="51"/>
                  <a:pt x="36" y="51"/>
                </a:cubicBezTo>
                <a:lnTo>
                  <a:pt x="36" y="4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0" name="Freeform 124"/>
          <p:cNvSpPr>
            <a:spLocks noEditPoints="1"/>
          </p:cNvSpPr>
          <p:nvPr/>
        </p:nvSpPr>
        <p:spPr bwMode="auto">
          <a:xfrm>
            <a:off x="4000501" y="4275931"/>
            <a:ext cx="246063" cy="220663"/>
          </a:xfrm>
          <a:custGeom>
            <a:avLst/>
            <a:gdLst/>
            <a:ahLst/>
            <a:cxnLst>
              <a:cxn ang="0">
                <a:pos x="72" y="15"/>
              </a:cxn>
              <a:cxn ang="0">
                <a:pos x="59" y="28"/>
              </a:cxn>
              <a:cxn ang="0">
                <a:pos x="58" y="28"/>
              </a:cxn>
              <a:cxn ang="0">
                <a:pos x="57" y="27"/>
              </a:cxn>
              <a:cxn ang="0">
                <a:pos x="57" y="19"/>
              </a:cxn>
              <a:cxn ang="0">
                <a:pos x="47" y="19"/>
              </a:cxn>
              <a:cxn ang="0">
                <a:pos x="37" y="27"/>
              </a:cxn>
              <a:cxn ang="0">
                <a:pos x="33" y="34"/>
              </a:cxn>
              <a:cxn ang="0">
                <a:pos x="11" y="55"/>
              </a:cxn>
              <a:cxn ang="0">
                <a:pos x="2" y="55"/>
              </a:cxn>
              <a:cxn ang="0">
                <a:pos x="0" y="54"/>
              </a:cxn>
              <a:cxn ang="0">
                <a:pos x="0" y="46"/>
              </a:cxn>
              <a:cxn ang="0">
                <a:pos x="2" y="45"/>
              </a:cxn>
              <a:cxn ang="0">
                <a:pos x="11" y="45"/>
              </a:cxn>
              <a:cxn ang="0">
                <a:pos x="21" y="37"/>
              </a:cxn>
              <a:cxn ang="0">
                <a:pos x="24" y="30"/>
              </a:cxn>
              <a:cxn ang="0">
                <a:pos x="47" y="9"/>
              </a:cxn>
              <a:cxn ang="0">
                <a:pos x="57" y="9"/>
              </a:cxn>
              <a:cxn ang="0">
                <a:pos x="57" y="1"/>
              </a:cxn>
              <a:cxn ang="0">
                <a:pos x="58" y="0"/>
              </a:cxn>
              <a:cxn ang="0">
                <a:pos x="59" y="0"/>
              </a:cxn>
              <a:cxn ang="0">
                <a:pos x="72" y="13"/>
              </a:cxn>
              <a:cxn ang="0">
                <a:pos x="72" y="14"/>
              </a:cxn>
              <a:cxn ang="0">
                <a:pos x="72" y="15"/>
              </a:cxn>
              <a:cxn ang="0">
                <a:pos x="22" y="29"/>
              </a:cxn>
              <a:cxn ang="0">
                <a:pos x="11" y="19"/>
              </a:cxn>
              <a:cxn ang="0">
                <a:pos x="2" y="19"/>
              </a:cxn>
              <a:cxn ang="0">
                <a:pos x="0" y="18"/>
              </a:cxn>
              <a:cxn ang="0">
                <a:pos x="0" y="10"/>
              </a:cxn>
              <a:cxn ang="0">
                <a:pos x="2" y="9"/>
              </a:cxn>
              <a:cxn ang="0">
                <a:pos x="11" y="9"/>
              </a:cxn>
              <a:cxn ang="0">
                <a:pos x="27" y="18"/>
              </a:cxn>
              <a:cxn ang="0">
                <a:pos x="22" y="29"/>
              </a:cxn>
              <a:cxn ang="0">
                <a:pos x="72" y="51"/>
              </a:cxn>
              <a:cxn ang="0">
                <a:pos x="59" y="63"/>
              </a:cxn>
              <a:cxn ang="0">
                <a:pos x="58" y="64"/>
              </a:cxn>
              <a:cxn ang="0">
                <a:pos x="57" y="63"/>
              </a:cxn>
              <a:cxn ang="0">
                <a:pos x="57" y="55"/>
              </a:cxn>
              <a:cxn ang="0">
                <a:pos x="30" y="46"/>
              </a:cxn>
              <a:cxn ang="0">
                <a:pos x="36" y="35"/>
              </a:cxn>
              <a:cxn ang="0">
                <a:pos x="47" y="45"/>
              </a:cxn>
              <a:cxn ang="0">
                <a:pos x="57" y="45"/>
              </a:cxn>
              <a:cxn ang="0">
                <a:pos x="57" y="37"/>
              </a:cxn>
              <a:cxn ang="0">
                <a:pos x="58" y="36"/>
              </a:cxn>
              <a:cxn ang="0">
                <a:pos x="59" y="36"/>
              </a:cxn>
              <a:cxn ang="0">
                <a:pos x="72" y="49"/>
              </a:cxn>
              <a:cxn ang="0">
                <a:pos x="72" y="50"/>
              </a:cxn>
              <a:cxn ang="0">
                <a:pos x="72" y="51"/>
              </a:cxn>
            </a:cxnLst>
            <a:rect l="0" t="0" r="r" b="b"/>
            <a:pathLst>
              <a:path w="72" h="64">
                <a:moveTo>
                  <a:pt x="72" y="15"/>
                </a:moveTo>
                <a:cubicBezTo>
                  <a:pt x="59" y="28"/>
                  <a:pt x="59" y="28"/>
                  <a:pt x="59" y="28"/>
                </a:cubicBezTo>
                <a:cubicBezTo>
                  <a:pt x="59" y="28"/>
                  <a:pt x="59" y="28"/>
                  <a:pt x="58" y="28"/>
                </a:cubicBezTo>
                <a:cubicBezTo>
                  <a:pt x="58" y="28"/>
                  <a:pt x="57" y="27"/>
                  <a:pt x="57" y="27"/>
                </a:cubicBezTo>
                <a:cubicBezTo>
                  <a:pt x="57" y="19"/>
                  <a:pt x="57" y="19"/>
                  <a:pt x="57" y="19"/>
                </a:cubicBezTo>
                <a:cubicBezTo>
                  <a:pt x="47" y="19"/>
                  <a:pt x="47" y="19"/>
                  <a:pt x="47" y="19"/>
                </a:cubicBezTo>
                <a:cubicBezTo>
                  <a:pt x="41" y="19"/>
                  <a:pt x="39" y="23"/>
                  <a:pt x="37" y="27"/>
                </a:cubicBezTo>
                <a:cubicBezTo>
                  <a:pt x="35" y="29"/>
                  <a:pt x="34" y="31"/>
                  <a:pt x="33" y="34"/>
                </a:cubicBezTo>
                <a:cubicBezTo>
                  <a:pt x="29" y="44"/>
                  <a:pt x="24" y="55"/>
                  <a:pt x="11" y="55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4"/>
                  <a:pt x="0" y="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5"/>
                  <a:pt x="1" y="45"/>
                  <a:pt x="2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6" y="45"/>
                  <a:pt x="19" y="41"/>
                  <a:pt x="21" y="37"/>
                </a:cubicBezTo>
                <a:cubicBezTo>
                  <a:pt x="22" y="34"/>
                  <a:pt x="23" y="32"/>
                  <a:pt x="24" y="30"/>
                </a:cubicBezTo>
                <a:cubicBezTo>
                  <a:pt x="28" y="19"/>
                  <a:pt x="34" y="9"/>
                  <a:pt x="47" y="9"/>
                </a:cubicBezTo>
                <a:cubicBezTo>
                  <a:pt x="57" y="9"/>
                  <a:pt x="57" y="9"/>
                  <a:pt x="57" y="9"/>
                </a:cubicBezTo>
                <a:cubicBezTo>
                  <a:pt x="57" y="1"/>
                  <a:pt x="57" y="1"/>
                  <a:pt x="57" y="1"/>
                </a:cubicBezTo>
                <a:cubicBezTo>
                  <a:pt x="57" y="0"/>
                  <a:pt x="58" y="0"/>
                  <a:pt x="58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3"/>
                  <a:pt x="72" y="13"/>
                  <a:pt x="72" y="14"/>
                </a:cubicBezTo>
                <a:cubicBezTo>
                  <a:pt x="72" y="14"/>
                  <a:pt x="72" y="14"/>
                  <a:pt x="72" y="15"/>
                </a:cubicBezTo>
                <a:close/>
                <a:moveTo>
                  <a:pt x="22" y="29"/>
                </a:moveTo>
                <a:cubicBezTo>
                  <a:pt x="19" y="24"/>
                  <a:pt x="17" y="19"/>
                  <a:pt x="11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18"/>
                  <a:pt x="0" y="1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1" y="9"/>
                  <a:pt x="2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8" y="9"/>
                  <a:pt x="23" y="12"/>
                  <a:pt x="27" y="18"/>
                </a:cubicBezTo>
                <a:cubicBezTo>
                  <a:pt x="25" y="21"/>
                  <a:pt x="23" y="25"/>
                  <a:pt x="22" y="29"/>
                </a:cubicBezTo>
                <a:close/>
                <a:moveTo>
                  <a:pt x="72" y="51"/>
                </a:moveTo>
                <a:cubicBezTo>
                  <a:pt x="59" y="63"/>
                  <a:pt x="59" y="63"/>
                  <a:pt x="59" y="63"/>
                </a:cubicBezTo>
                <a:cubicBezTo>
                  <a:pt x="59" y="64"/>
                  <a:pt x="59" y="64"/>
                  <a:pt x="58" y="64"/>
                </a:cubicBezTo>
                <a:cubicBezTo>
                  <a:pt x="58" y="64"/>
                  <a:pt x="57" y="63"/>
                  <a:pt x="57" y="63"/>
                </a:cubicBezTo>
                <a:cubicBezTo>
                  <a:pt x="57" y="55"/>
                  <a:pt x="57" y="55"/>
                  <a:pt x="57" y="55"/>
                </a:cubicBezTo>
                <a:cubicBezTo>
                  <a:pt x="45" y="55"/>
                  <a:pt x="38" y="56"/>
                  <a:pt x="30" y="46"/>
                </a:cubicBezTo>
                <a:cubicBezTo>
                  <a:pt x="33" y="42"/>
                  <a:pt x="34" y="39"/>
                  <a:pt x="36" y="35"/>
                </a:cubicBezTo>
                <a:cubicBezTo>
                  <a:pt x="38" y="40"/>
                  <a:pt x="41" y="45"/>
                  <a:pt x="47" y="45"/>
                </a:cubicBezTo>
                <a:cubicBezTo>
                  <a:pt x="57" y="45"/>
                  <a:pt x="57" y="45"/>
                  <a:pt x="57" y="45"/>
                </a:cubicBezTo>
                <a:cubicBezTo>
                  <a:pt x="57" y="37"/>
                  <a:pt x="57" y="37"/>
                  <a:pt x="57" y="37"/>
                </a:cubicBezTo>
                <a:cubicBezTo>
                  <a:pt x="57" y="36"/>
                  <a:pt x="58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72" y="49"/>
                  <a:pt x="72" y="49"/>
                  <a:pt x="72" y="49"/>
                </a:cubicBezTo>
                <a:cubicBezTo>
                  <a:pt x="72" y="49"/>
                  <a:pt x="72" y="49"/>
                  <a:pt x="72" y="50"/>
                </a:cubicBezTo>
                <a:cubicBezTo>
                  <a:pt x="72" y="50"/>
                  <a:pt x="72" y="50"/>
                  <a:pt x="72" y="5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1" name="Freeform 125"/>
          <p:cNvSpPr>
            <a:spLocks noEditPoints="1"/>
          </p:cNvSpPr>
          <p:nvPr/>
        </p:nvSpPr>
        <p:spPr bwMode="auto">
          <a:xfrm>
            <a:off x="4494213" y="4287044"/>
            <a:ext cx="209550" cy="212725"/>
          </a:xfrm>
          <a:custGeom>
            <a:avLst/>
            <a:gdLst/>
            <a:ahLst/>
            <a:cxnLst>
              <a:cxn ang="0">
                <a:pos x="61" y="13"/>
              </a:cxn>
              <a:cxn ang="0">
                <a:pos x="61" y="49"/>
              </a:cxn>
              <a:cxn ang="0">
                <a:pos x="49" y="62"/>
              </a:cxn>
              <a:cxn ang="0">
                <a:pos x="13" y="62"/>
              </a:cxn>
              <a:cxn ang="0">
                <a:pos x="0" y="49"/>
              </a:cxn>
              <a:cxn ang="0">
                <a:pos x="0" y="13"/>
              </a:cxn>
              <a:cxn ang="0">
                <a:pos x="13" y="0"/>
              </a:cxn>
              <a:cxn ang="0">
                <a:pos x="49" y="0"/>
              </a:cxn>
              <a:cxn ang="0">
                <a:pos x="61" y="13"/>
              </a:cxn>
              <a:cxn ang="0">
                <a:pos x="56" y="28"/>
              </a:cxn>
              <a:cxn ang="0">
                <a:pos x="51" y="23"/>
              </a:cxn>
              <a:cxn ang="0">
                <a:pos x="47" y="25"/>
              </a:cxn>
              <a:cxn ang="0">
                <a:pos x="32" y="21"/>
              </a:cxn>
              <a:cxn ang="0">
                <a:pos x="35" y="10"/>
              </a:cxn>
              <a:cxn ang="0">
                <a:pos x="44" y="12"/>
              </a:cxn>
              <a:cxn ang="0">
                <a:pos x="49" y="17"/>
              </a:cxn>
              <a:cxn ang="0">
                <a:pos x="53" y="12"/>
              </a:cxn>
              <a:cxn ang="0">
                <a:pos x="49" y="7"/>
              </a:cxn>
              <a:cxn ang="0">
                <a:pos x="44" y="10"/>
              </a:cxn>
              <a:cxn ang="0">
                <a:pos x="35" y="8"/>
              </a:cxn>
              <a:cxn ang="0">
                <a:pos x="34" y="9"/>
              </a:cxn>
              <a:cxn ang="0">
                <a:pos x="30" y="21"/>
              </a:cxn>
              <a:cxn ang="0">
                <a:pos x="15" y="25"/>
              </a:cxn>
              <a:cxn ang="0">
                <a:pos x="11" y="24"/>
              </a:cxn>
              <a:cxn ang="0">
                <a:pos x="6" y="29"/>
              </a:cxn>
              <a:cxn ang="0">
                <a:pos x="9" y="33"/>
              </a:cxn>
              <a:cxn ang="0">
                <a:pos x="9" y="35"/>
              </a:cxn>
              <a:cxn ang="0">
                <a:pos x="31" y="50"/>
              </a:cxn>
              <a:cxn ang="0">
                <a:pos x="53" y="35"/>
              </a:cxn>
              <a:cxn ang="0">
                <a:pos x="53" y="33"/>
              </a:cxn>
              <a:cxn ang="0">
                <a:pos x="56" y="28"/>
              </a:cxn>
              <a:cxn ang="0">
                <a:pos x="23" y="36"/>
              </a:cxn>
              <a:cxn ang="0">
                <a:pos x="20" y="32"/>
              </a:cxn>
              <a:cxn ang="0">
                <a:pos x="23" y="29"/>
              </a:cxn>
              <a:cxn ang="0">
                <a:pos x="27" y="32"/>
              </a:cxn>
              <a:cxn ang="0">
                <a:pos x="23" y="36"/>
              </a:cxn>
              <a:cxn ang="0">
                <a:pos x="39" y="41"/>
              </a:cxn>
              <a:cxn ang="0">
                <a:pos x="39" y="43"/>
              </a:cxn>
              <a:cxn ang="0">
                <a:pos x="31" y="45"/>
              </a:cxn>
              <a:cxn ang="0">
                <a:pos x="31" y="45"/>
              </a:cxn>
              <a:cxn ang="0">
                <a:pos x="31" y="45"/>
              </a:cxn>
              <a:cxn ang="0">
                <a:pos x="23" y="43"/>
              </a:cxn>
              <a:cxn ang="0">
                <a:pos x="23" y="41"/>
              </a:cxn>
              <a:cxn ang="0">
                <a:pos x="24" y="41"/>
              </a:cxn>
              <a:cxn ang="0">
                <a:pos x="31" y="43"/>
              </a:cxn>
              <a:cxn ang="0">
                <a:pos x="31" y="43"/>
              </a:cxn>
              <a:cxn ang="0">
                <a:pos x="31" y="43"/>
              </a:cxn>
              <a:cxn ang="0">
                <a:pos x="38" y="41"/>
              </a:cxn>
              <a:cxn ang="0">
                <a:pos x="39" y="41"/>
              </a:cxn>
              <a:cxn ang="0">
                <a:pos x="42" y="32"/>
              </a:cxn>
              <a:cxn ang="0">
                <a:pos x="39" y="36"/>
              </a:cxn>
              <a:cxn ang="0">
                <a:pos x="35" y="32"/>
              </a:cxn>
              <a:cxn ang="0">
                <a:pos x="39" y="29"/>
              </a:cxn>
              <a:cxn ang="0">
                <a:pos x="42" y="32"/>
              </a:cxn>
              <a:cxn ang="0">
                <a:pos x="46" y="12"/>
              </a:cxn>
              <a:cxn ang="0">
                <a:pos x="49" y="9"/>
              </a:cxn>
              <a:cxn ang="0">
                <a:pos x="51" y="12"/>
              </a:cxn>
              <a:cxn ang="0">
                <a:pos x="49" y="15"/>
              </a:cxn>
              <a:cxn ang="0">
                <a:pos x="46" y="12"/>
              </a:cxn>
            </a:cxnLst>
            <a:rect l="0" t="0" r="r" b="b"/>
            <a:pathLst>
              <a:path w="61" h="62">
                <a:moveTo>
                  <a:pt x="61" y="13"/>
                </a:moveTo>
                <a:cubicBezTo>
                  <a:pt x="61" y="49"/>
                  <a:pt x="61" y="49"/>
                  <a:pt x="61" y="49"/>
                </a:cubicBezTo>
                <a:cubicBezTo>
                  <a:pt x="61" y="56"/>
                  <a:pt x="56" y="62"/>
                  <a:pt x="49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6" y="62"/>
                  <a:pt x="0" y="56"/>
                  <a:pt x="0" y="4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lose/>
                <a:moveTo>
                  <a:pt x="56" y="28"/>
                </a:moveTo>
                <a:cubicBezTo>
                  <a:pt x="56" y="26"/>
                  <a:pt x="54" y="23"/>
                  <a:pt x="51" y="23"/>
                </a:cubicBezTo>
                <a:cubicBezTo>
                  <a:pt x="49" y="23"/>
                  <a:pt x="48" y="24"/>
                  <a:pt x="47" y="25"/>
                </a:cubicBezTo>
                <a:cubicBezTo>
                  <a:pt x="43" y="23"/>
                  <a:pt x="38" y="21"/>
                  <a:pt x="32" y="21"/>
                </a:cubicBezTo>
                <a:cubicBezTo>
                  <a:pt x="35" y="10"/>
                  <a:pt x="35" y="10"/>
                  <a:pt x="35" y="10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5"/>
                  <a:pt x="46" y="17"/>
                  <a:pt x="49" y="17"/>
                </a:cubicBezTo>
                <a:cubicBezTo>
                  <a:pt x="51" y="17"/>
                  <a:pt x="53" y="15"/>
                  <a:pt x="53" y="12"/>
                </a:cubicBezTo>
                <a:cubicBezTo>
                  <a:pt x="53" y="9"/>
                  <a:pt x="51" y="7"/>
                  <a:pt x="49" y="7"/>
                </a:cubicBezTo>
                <a:cubicBezTo>
                  <a:pt x="47" y="7"/>
                  <a:pt x="45" y="8"/>
                  <a:pt x="44" y="10"/>
                </a:cubicBezTo>
                <a:cubicBezTo>
                  <a:pt x="35" y="8"/>
                  <a:pt x="35" y="8"/>
                  <a:pt x="35" y="8"/>
                </a:cubicBezTo>
                <a:cubicBezTo>
                  <a:pt x="34" y="8"/>
                  <a:pt x="34" y="8"/>
                  <a:pt x="34" y="9"/>
                </a:cubicBezTo>
                <a:cubicBezTo>
                  <a:pt x="30" y="21"/>
                  <a:pt x="30" y="21"/>
                  <a:pt x="30" y="21"/>
                </a:cubicBezTo>
                <a:cubicBezTo>
                  <a:pt x="24" y="21"/>
                  <a:pt x="19" y="23"/>
                  <a:pt x="15" y="25"/>
                </a:cubicBezTo>
                <a:cubicBezTo>
                  <a:pt x="14" y="24"/>
                  <a:pt x="12" y="24"/>
                  <a:pt x="11" y="24"/>
                </a:cubicBezTo>
                <a:cubicBezTo>
                  <a:pt x="8" y="24"/>
                  <a:pt x="6" y="26"/>
                  <a:pt x="6" y="29"/>
                </a:cubicBezTo>
                <a:cubicBezTo>
                  <a:pt x="6" y="31"/>
                  <a:pt x="7" y="32"/>
                  <a:pt x="9" y="33"/>
                </a:cubicBezTo>
                <a:cubicBezTo>
                  <a:pt x="9" y="34"/>
                  <a:pt x="9" y="35"/>
                  <a:pt x="9" y="35"/>
                </a:cubicBezTo>
                <a:cubicBezTo>
                  <a:pt x="9" y="43"/>
                  <a:pt x="19" y="50"/>
                  <a:pt x="31" y="50"/>
                </a:cubicBezTo>
                <a:cubicBezTo>
                  <a:pt x="43" y="50"/>
                  <a:pt x="53" y="43"/>
                  <a:pt x="53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5" y="32"/>
                  <a:pt x="56" y="31"/>
                  <a:pt x="56" y="28"/>
                </a:cubicBezTo>
                <a:close/>
                <a:moveTo>
                  <a:pt x="23" y="36"/>
                </a:moveTo>
                <a:cubicBezTo>
                  <a:pt x="21" y="36"/>
                  <a:pt x="20" y="34"/>
                  <a:pt x="20" y="32"/>
                </a:cubicBezTo>
                <a:cubicBezTo>
                  <a:pt x="20" y="30"/>
                  <a:pt x="21" y="29"/>
                  <a:pt x="23" y="29"/>
                </a:cubicBezTo>
                <a:cubicBezTo>
                  <a:pt x="25" y="29"/>
                  <a:pt x="27" y="30"/>
                  <a:pt x="27" y="32"/>
                </a:cubicBezTo>
                <a:cubicBezTo>
                  <a:pt x="27" y="34"/>
                  <a:pt x="25" y="36"/>
                  <a:pt x="23" y="36"/>
                </a:cubicBezTo>
                <a:close/>
                <a:moveTo>
                  <a:pt x="39" y="41"/>
                </a:moveTo>
                <a:cubicBezTo>
                  <a:pt x="40" y="42"/>
                  <a:pt x="40" y="42"/>
                  <a:pt x="39" y="43"/>
                </a:cubicBezTo>
                <a:cubicBezTo>
                  <a:pt x="38" y="44"/>
                  <a:pt x="35" y="45"/>
                  <a:pt x="31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27" y="45"/>
                  <a:pt x="24" y="44"/>
                  <a:pt x="23" y="43"/>
                </a:cubicBezTo>
                <a:cubicBezTo>
                  <a:pt x="22" y="42"/>
                  <a:pt x="22" y="42"/>
                  <a:pt x="23" y="41"/>
                </a:cubicBezTo>
                <a:cubicBezTo>
                  <a:pt x="23" y="41"/>
                  <a:pt x="24" y="41"/>
                  <a:pt x="24" y="41"/>
                </a:cubicBezTo>
                <a:cubicBezTo>
                  <a:pt x="25" y="43"/>
                  <a:pt x="28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4" y="43"/>
                  <a:pt x="37" y="43"/>
                  <a:pt x="38" y="41"/>
                </a:cubicBezTo>
                <a:cubicBezTo>
                  <a:pt x="38" y="41"/>
                  <a:pt x="39" y="41"/>
                  <a:pt x="39" y="41"/>
                </a:cubicBezTo>
                <a:close/>
                <a:moveTo>
                  <a:pt x="42" y="32"/>
                </a:moveTo>
                <a:cubicBezTo>
                  <a:pt x="42" y="34"/>
                  <a:pt x="41" y="36"/>
                  <a:pt x="39" y="36"/>
                </a:cubicBezTo>
                <a:cubicBezTo>
                  <a:pt x="37" y="36"/>
                  <a:pt x="35" y="34"/>
                  <a:pt x="35" y="32"/>
                </a:cubicBezTo>
                <a:cubicBezTo>
                  <a:pt x="35" y="30"/>
                  <a:pt x="37" y="29"/>
                  <a:pt x="39" y="29"/>
                </a:cubicBezTo>
                <a:cubicBezTo>
                  <a:pt x="41" y="29"/>
                  <a:pt x="42" y="30"/>
                  <a:pt x="42" y="32"/>
                </a:cubicBezTo>
                <a:close/>
                <a:moveTo>
                  <a:pt x="46" y="12"/>
                </a:moveTo>
                <a:cubicBezTo>
                  <a:pt x="46" y="10"/>
                  <a:pt x="47" y="9"/>
                  <a:pt x="49" y="9"/>
                </a:cubicBezTo>
                <a:cubicBezTo>
                  <a:pt x="50" y="9"/>
                  <a:pt x="51" y="10"/>
                  <a:pt x="51" y="12"/>
                </a:cubicBezTo>
                <a:cubicBezTo>
                  <a:pt x="51" y="14"/>
                  <a:pt x="50" y="15"/>
                  <a:pt x="49" y="15"/>
                </a:cubicBezTo>
                <a:cubicBezTo>
                  <a:pt x="47" y="15"/>
                  <a:pt x="46" y="14"/>
                  <a:pt x="46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2" name="Freeform 126"/>
          <p:cNvSpPr>
            <a:spLocks noEditPoints="1"/>
          </p:cNvSpPr>
          <p:nvPr/>
        </p:nvSpPr>
        <p:spPr bwMode="auto">
          <a:xfrm>
            <a:off x="4989513" y="4307681"/>
            <a:ext cx="212725" cy="174625"/>
          </a:xfrm>
          <a:custGeom>
            <a:avLst/>
            <a:gdLst/>
            <a:ahLst/>
            <a:cxnLst>
              <a:cxn ang="0">
                <a:pos x="62" y="7"/>
              </a:cxn>
              <a:cxn ang="0">
                <a:pos x="60" y="10"/>
              </a:cxn>
              <a:cxn ang="0">
                <a:pos x="3" y="10"/>
              </a:cxn>
              <a:cxn ang="0">
                <a:pos x="0" y="7"/>
              </a:cxn>
              <a:cxn ang="0">
                <a:pos x="0" y="2"/>
              </a:cxn>
              <a:cxn ang="0">
                <a:pos x="3" y="0"/>
              </a:cxn>
              <a:cxn ang="0">
                <a:pos x="60" y="0"/>
              </a:cxn>
              <a:cxn ang="0">
                <a:pos x="62" y="2"/>
              </a:cxn>
              <a:cxn ang="0">
                <a:pos x="62" y="7"/>
              </a:cxn>
              <a:cxn ang="0">
                <a:pos x="62" y="28"/>
              </a:cxn>
              <a:cxn ang="0">
                <a:pos x="60" y="30"/>
              </a:cxn>
              <a:cxn ang="0">
                <a:pos x="3" y="30"/>
              </a:cxn>
              <a:cxn ang="0">
                <a:pos x="0" y="28"/>
              </a:cxn>
              <a:cxn ang="0">
                <a:pos x="0" y="23"/>
              </a:cxn>
              <a:cxn ang="0">
                <a:pos x="3" y="20"/>
              </a:cxn>
              <a:cxn ang="0">
                <a:pos x="60" y="20"/>
              </a:cxn>
              <a:cxn ang="0">
                <a:pos x="62" y="23"/>
              </a:cxn>
              <a:cxn ang="0">
                <a:pos x="62" y="28"/>
              </a:cxn>
              <a:cxn ang="0">
                <a:pos x="62" y="48"/>
              </a:cxn>
              <a:cxn ang="0">
                <a:pos x="60" y="51"/>
              </a:cxn>
              <a:cxn ang="0">
                <a:pos x="3" y="51"/>
              </a:cxn>
              <a:cxn ang="0">
                <a:pos x="0" y="48"/>
              </a:cxn>
              <a:cxn ang="0">
                <a:pos x="0" y="43"/>
              </a:cxn>
              <a:cxn ang="0">
                <a:pos x="3" y="41"/>
              </a:cxn>
              <a:cxn ang="0">
                <a:pos x="60" y="41"/>
              </a:cxn>
              <a:cxn ang="0">
                <a:pos x="62" y="43"/>
              </a:cxn>
              <a:cxn ang="0">
                <a:pos x="62" y="48"/>
              </a:cxn>
            </a:cxnLst>
            <a:rect l="0" t="0" r="r" b="b"/>
            <a:pathLst>
              <a:path w="62" h="51">
                <a:moveTo>
                  <a:pt x="62" y="7"/>
                </a:moveTo>
                <a:cubicBezTo>
                  <a:pt x="62" y="9"/>
                  <a:pt x="61" y="10"/>
                  <a:pt x="60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0" y="9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2" y="0"/>
                  <a:pt x="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1" y="0"/>
                  <a:pt x="62" y="1"/>
                  <a:pt x="62" y="2"/>
                </a:cubicBezTo>
                <a:lnTo>
                  <a:pt x="62" y="7"/>
                </a:lnTo>
                <a:close/>
                <a:moveTo>
                  <a:pt x="62" y="28"/>
                </a:moveTo>
                <a:cubicBezTo>
                  <a:pt x="62" y="29"/>
                  <a:pt x="61" y="30"/>
                  <a:pt x="60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0" y="29"/>
                  <a:pt x="0" y="28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1"/>
                  <a:pt x="2" y="20"/>
                  <a:pt x="3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1" y="20"/>
                  <a:pt x="62" y="21"/>
                  <a:pt x="62" y="23"/>
                </a:cubicBezTo>
                <a:lnTo>
                  <a:pt x="62" y="28"/>
                </a:lnTo>
                <a:close/>
                <a:moveTo>
                  <a:pt x="62" y="48"/>
                </a:moveTo>
                <a:cubicBezTo>
                  <a:pt x="62" y="50"/>
                  <a:pt x="61" y="51"/>
                  <a:pt x="6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2" y="51"/>
                  <a:pt x="0" y="50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2" y="41"/>
                  <a:pt x="3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61" y="41"/>
                  <a:pt x="62" y="42"/>
                  <a:pt x="62" y="43"/>
                </a:cubicBezTo>
                <a:lnTo>
                  <a:pt x="62" y="4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3" name="Freeform 127"/>
          <p:cNvSpPr>
            <a:spLocks noEditPoints="1"/>
          </p:cNvSpPr>
          <p:nvPr/>
        </p:nvSpPr>
        <p:spPr bwMode="auto">
          <a:xfrm>
            <a:off x="5484813" y="4325144"/>
            <a:ext cx="266700" cy="157163"/>
          </a:xfrm>
          <a:custGeom>
            <a:avLst/>
            <a:gdLst/>
            <a:ahLst/>
            <a:cxnLst>
              <a:cxn ang="0">
                <a:pos x="51" y="46"/>
              </a:cxn>
              <a:cxn ang="0">
                <a:pos x="12" y="46"/>
              </a:cxn>
              <a:cxn ang="0">
                <a:pos x="11" y="43"/>
              </a:cxn>
              <a:cxn ang="0">
                <a:pos x="11" y="37"/>
              </a:cxn>
              <a:cxn ang="0">
                <a:pos x="11" y="20"/>
              </a:cxn>
              <a:cxn ang="0">
                <a:pos x="3" y="20"/>
              </a:cxn>
              <a:cxn ang="0">
                <a:pos x="0" y="18"/>
              </a:cxn>
              <a:cxn ang="0">
                <a:pos x="1" y="16"/>
              </a:cxn>
              <a:cxn ang="0">
                <a:pos x="14" y="1"/>
              </a:cxn>
              <a:cxn ang="0">
                <a:pos x="16" y="0"/>
              </a:cxn>
              <a:cxn ang="0">
                <a:pos x="18" y="1"/>
              </a:cxn>
              <a:cxn ang="0">
                <a:pos x="31" y="16"/>
              </a:cxn>
              <a:cxn ang="0">
                <a:pos x="31" y="18"/>
              </a:cxn>
              <a:cxn ang="0">
                <a:pos x="29" y="20"/>
              </a:cxn>
              <a:cxn ang="0">
                <a:pos x="21" y="20"/>
              </a:cxn>
              <a:cxn ang="0">
                <a:pos x="21" y="36"/>
              </a:cxn>
              <a:cxn ang="0">
                <a:pos x="44" y="36"/>
              </a:cxn>
              <a:cxn ang="0">
                <a:pos x="45" y="36"/>
              </a:cxn>
              <a:cxn ang="0">
                <a:pos x="52" y="44"/>
              </a:cxn>
              <a:cxn ang="0">
                <a:pos x="52" y="45"/>
              </a:cxn>
              <a:cxn ang="0">
                <a:pos x="51" y="46"/>
              </a:cxn>
              <a:cxn ang="0">
                <a:pos x="77" y="30"/>
              </a:cxn>
              <a:cxn ang="0">
                <a:pos x="64" y="45"/>
              </a:cxn>
              <a:cxn ang="0">
                <a:pos x="62" y="46"/>
              </a:cxn>
              <a:cxn ang="0">
                <a:pos x="60" y="45"/>
              </a:cxn>
              <a:cxn ang="0">
                <a:pos x="47" y="30"/>
              </a:cxn>
              <a:cxn ang="0">
                <a:pos x="47" y="28"/>
              </a:cxn>
              <a:cxn ang="0">
                <a:pos x="49" y="25"/>
              </a:cxn>
              <a:cxn ang="0">
                <a:pos x="57" y="25"/>
              </a:cxn>
              <a:cxn ang="0">
                <a:pos x="57" y="10"/>
              </a:cxn>
              <a:cxn ang="0">
                <a:pos x="34" y="10"/>
              </a:cxn>
              <a:cxn ang="0">
                <a:pos x="33" y="10"/>
              </a:cxn>
              <a:cxn ang="0">
                <a:pos x="26" y="2"/>
              </a:cxn>
              <a:cxn ang="0">
                <a:pos x="26" y="1"/>
              </a:cxn>
              <a:cxn ang="0">
                <a:pos x="27" y="0"/>
              </a:cxn>
              <a:cxn ang="0">
                <a:pos x="66" y="0"/>
              </a:cxn>
              <a:cxn ang="0">
                <a:pos x="67" y="2"/>
              </a:cxn>
              <a:cxn ang="0">
                <a:pos x="67" y="9"/>
              </a:cxn>
              <a:cxn ang="0">
                <a:pos x="67" y="25"/>
              </a:cxn>
              <a:cxn ang="0">
                <a:pos x="75" y="25"/>
              </a:cxn>
              <a:cxn ang="0">
                <a:pos x="78" y="28"/>
              </a:cxn>
              <a:cxn ang="0">
                <a:pos x="77" y="30"/>
              </a:cxn>
            </a:cxnLst>
            <a:rect l="0" t="0" r="r" b="b"/>
            <a:pathLst>
              <a:path w="78" h="46">
                <a:moveTo>
                  <a:pt x="51" y="46"/>
                </a:moveTo>
                <a:cubicBezTo>
                  <a:pt x="12" y="46"/>
                  <a:pt x="12" y="46"/>
                  <a:pt x="12" y="46"/>
                </a:cubicBezTo>
                <a:cubicBezTo>
                  <a:pt x="11" y="46"/>
                  <a:pt x="11" y="44"/>
                  <a:pt x="11" y="43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20"/>
                  <a:pt x="11" y="20"/>
                  <a:pt x="11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0" y="19"/>
                  <a:pt x="0" y="18"/>
                </a:cubicBezTo>
                <a:cubicBezTo>
                  <a:pt x="0" y="17"/>
                  <a:pt x="1" y="17"/>
                  <a:pt x="1" y="16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17" y="0"/>
                  <a:pt x="17" y="0"/>
                  <a:pt x="18" y="1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7"/>
                  <a:pt x="31" y="17"/>
                  <a:pt x="31" y="18"/>
                </a:cubicBezTo>
                <a:cubicBezTo>
                  <a:pt x="31" y="19"/>
                  <a:pt x="30" y="20"/>
                  <a:pt x="29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36"/>
                  <a:pt x="21" y="36"/>
                  <a:pt x="21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44"/>
                  <a:pt x="52" y="44"/>
                  <a:pt x="52" y="45"/>
                </a:cubicBezTo>
                <a:cubicBezTo>
                  <a:pt x="52" y="45"/>
                  <a:pt x="51" y="46"/>
                  <a:pt x="51" y="46"/>
                </a:cubicBezTo>
                <a:close/>
                <a:moveTo>
                  <a:pt x="77" y="30"/>
                </a:moveTo>
                <a:cubicBezTo>
                  <a:pt x="64" y="45"/>
                  <a:pt x="64" y="45"/>
                  <a:pt x="64" y="45"/>
                </a:cubicBezTo>
                <a:cubicBezTo>
                  <a:pt x="64" y="46"/>
                  <a:pt x="63" y="46"/>
                  <a:pt x="62" y="46"/>
                </a:cubicBezTo>
                <a:cubicBezTo>
                  <a:pt x="61" y="46"/>
                  <a:pt x="61" y="46"/>
                  <a:pt x="60" y="45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9"/>
                  <a:pt x="47" y="29"/>
                  <a:pt x="47" y="28"/>
                </a:cubicBezTo>
                <a:cubicBezTo>
                  <a:pt x="47" y="27"/>
                  <a:pt x="48" y="25"/>
                  <a:pt x="49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10"/>
                  <a:pt x="57" y="10"/>
                  <a:pt x="5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3" y="10"/>
                  <a:pt x="33" y="10"/>
                </a:cubicBezTo>
                <a:cubicBezTo>
                  <a:pt x="26" y="2"/>
                  <a:pt x="26" y="2"/>
                  <a:pt x="26" y="2"/>
                </a:cubicBezTo>
                <a:cubicBezTo>
                  <a:pt x="26" y="2"/>
                  <a:pt x="26" y="1"/>
                  <a:pt x="26" y="1"/>
                </a:cubicBezTo>
                <a:cubicBezTo>
                  <a:pt x="26" y="0"/>
                  <a:pt x="27" y="0"/>
                  <a:pt x="2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67" y="1"/>
                  <a:pt x="67" y="2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25"/>
                  <a:pt x="67" y="25"/>
                  <a:pt x="67" y="25"/>
                </a:cubicBezTo>
                <a:cubicBezTo>
                  <a:pt x="75" y="25"/>
                  <a:pt x="75" y="25"/>
                  <a:pt x="75" y="25"/>
                </a:cubicBezTo>
                <a:cubicBezTo>
                  <a:pt x="76" y="25"/>
                  <a:pt x="78" y="27"/>
                  <a:pt x="78" y="28"/>
                </a:cubicBezTo>
                <a:cubicBezTo>
                  <a:pt x="78" y="29"/>
                  <a:pt x="77" y="29"/>
                  <a:pt x="77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4" name="Freeform 128"/>
          <p:cNvSpPr/>
          <p:nvPr/>
        </p:nvSpPr>
        <p:spPr bwMode="auto">
          <a:xfrm>
            <a:off x="5978526" y="4287044"/>
            <a:ext cx="214313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8" y="51"/>
              </a:cxn>
              <a:cxn ang="0">
                <a:pos x="8" y="49"/>
              </a:cxn>
              <a:cxn ang="0">
                <a:pos x="13" y="44"/>
              </a:cxn>
              <a:cxn ang="0">
                <a:pos x="14" y="43"/>
              </a:cxn>
              <a:cxn ang="0">
                <a:pos x="15" y="44"/>
              </a:cxn>
              <a:cxn ang="0">
                <a:pos x="31" y="52"/>
              </a:cxn>
              <a:cxn ang="0">
                <a:pos x="52" y="31"/>
              </a:cxn>
              <a:cxn ang="0">
                <a:pos x="31" y="11"/>
              </a:cxn>
              <a:cxn ang="0">
                <a:pos x="17" y="16"/>
              </a:cxn>
              <a:cxn ang="0">
                <a:pos x="23" y="22"/>
              </a:cxn>
              <a:cxn ang="0">
                <a:pos x="23" y="25"/>
              </a:cxn>
              <a:cxn ang="0">
                <a:pos x="21" y="26"/>
              </a:cxn>
              <a:cxn ang="0">
                <a:pos x="3" y="26"/>
              </a:cxn>
              <a:cxn ang="0">
                <a:pos x="0" y="24"/>
              </a:cxn>
              <a:cxn ang="0">
                <a:pos x="0" y="6"/>
              </a:cxn>
              <a:cxn ang="0">
                <a:pos x="2" y="3"/>
              </a:cxn>
              <a:cxn ang="0">
                <a:pos x="5" y="4"/>
              </a:cxn>
              <a:cxn ang="0">
                <a:pos x="10" y="9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22" y="62"/>
                  <a:pt x="13" y="58"/>
                  <a:pt x="8" y="51"/>
                </a:cubicBezTo>
                <a:cubicBezTo>
                  <a:pt x="7" y="50"/>
                  <a:pt x="7" y="50"/>
                  <a:pt x="8" y="49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3"/>
                  <a:pt x="14" y="43"/>
                </a:cubicBezTo>
                <a:cubicBezTo>
                  <a:pt x="15" y="43"/>
                  <a:pt x="15" y="44"/>
                  <a:pt x="15" y="44"/>
                </a:cubicBezTo>
                <a:cubicBezTo>
                  <a:pt x="19" y="49"/>
                  <a:pt x="25" y="52"/>
                  <a:pt x="31" y="52"/>
                </a:cubicBezTo>
                <a:cubicBezTo>
                  <a:pt x="43" y="52"/>
                  <a:pt x="52" y="43"/>
                  <a:pt x="52" y="31"/>
                </a:cubicBezTo>
                <a:cubicBezTo>
                  <a:pt x="52" y="20"/>
                  <a:pt x="43" y="11"/>
                  <a:pt x="31" y="11"/>
                </a:cubicBezTo>
                <a:cubicBezTo>
                  <a:pt x="26" y="11"/>
                  <a:pt x="21" y="13"/>
                  <a:pt x="17" y="16"/>
                </a:cubicBezTo>
                <a:cubicBezTo>
                  <a:pt x="23" y="22"/>
                  <a:pt x="23" y="22"/>
                  <a:pt x="23" y="22"/>
                </a:cubicBezTo>
                <a:cubicBezTo>
                  <a:pt x="24" y="23"/>
                  <a:pt x="24" y="24"/>
                  <a:pt x="23" y="25"/>
                </a:cubicBezTo>
                <a:cubicBezTo>
                  <a:pt x="23" y="26"/>
                  <a:pt x="22" y="26"/>
                  <a:pt x="2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0" y="25"/>
                  <a:pt x="0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3"/>
                </a:cubicBezTo>
                <a:cubicBezTo>
                  <a:pt x="3" y="3"/>
                  <a:pt x="4" y="3"/>
                  <a:pt x="5" y="4"/>
                </a:cubicBezTo>
                <a:cubicBezTo>
                  <a:pt x="10" y="9"/>
                  <a:pt x="10" y="9"/>
                  <a:pt x="10" y="9"/>
                </a:cubicBezTo>
                <a:cubicBezTo>
                  <a:pt x="16" y="4"/>
                  <a:pt x="23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5" name="Freeform 129"/>
          <p:cNvSpPr>
            <a:spLocks noEditPoints="1"/>
          </p:cNvSpPr>
          <p:nvPr/>
        </p:nvSpPr>
        <p:spPr bwMode="auto">
          <a:xfrm>
            <a:off x="6473826" y="4287044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11" y="12"/>
              </a:cxn>
              <a:cxn ang="0">
                <a:pos x="10" y="12"/>
              </a:cxn>
              <a:cxn ang="0">
                <a:pos x="10" y="13"/>
              </a:cxn>
              <a:cxn ang="0">
                <a:pos x="10" y="18"/>
              </a:cxn>
              <a:cxn ang="0">
                <a:pos x="11" y="20"/>
              </a:cxn>
              <a:cxn ang="0">
                <a:pos x="42" y="51"/>
              </a:cxn>
              <a:cxn ang="0">
                <a:pos x="43" y="52"/>
              </a:cxn>
              <a:cxn ang="0">
                <a:pos x="49" y="52"/>
              </a:cxn>
              <a:cxn ang="0">
                <a:pos x="49" y="51"/>
              </a:cxn>
              <a:cxn ang="0">
                <a:pos x="50" y="51"/>
              </a:cxn>
              <a:cxn ang="0">
                <a:pos x="11" y="12"/>
              </a:cxn>
              <a:cxn ang="0">
                <a:pos x="11" y="27"/>
              </a:cxn>
              <a:cxn ang="0">
                <a:pos x="10" y="28"/>
              </a:cxn>
              <a:cxn ang="0">
                <a:pos x="10" y="29"/>
              </a:cxn>
              <a:cxn ang="0">
                <a:pos x="10" y="34"/>
              </a:cxn>
              <a:cxn ang="0">
                <a:pos x="11" y="35"/>
              </a:cxn>
              <a:cxn ang="0">
                <a:pos x="27" y="51"/>
              </a:cxn>
              <a:cxn ang="0">
                <a:pos x="28" y="52"/>
              </a:cxn>
              <a:cxn ang="0">
                <a:pos x="33" y="52"/>
              </a:cxn>
              <a:cxn ang="0">
                <a:pos x="34" y="51"/>
              </a:cxn>
              <a:cxn ang="0">
                <a:pos x="34" y="50"/>
              </a:cxn>
              <a:cxn ang="0">
                <a:pos x="11" y="27"/>
              </a:cxn>
              <a:cxn ang="0">
                <a:pos x="15" y="42"/>
              </a:cxn>
              <a:cxn ang="0">
                <a:pos x="10" y="47"/>
              </a:cxn>
              <a:cxn ang="0">
                <a:pos x="15" y="52"/>
              </a:cxn>
              <a:cxn ang="0">
                <a:pos x="20" y="47"/>
              </a:cxn>
              <a:cxn ang="0">
                <a:pos x="15" y="42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11" y="12"/>
                </a:moveTo>
                <a:cubicBezTo>
                  <a:pt x="11" y="12"/>
                  <a:pt x="11" y="12"/>
                  <a:pt x="10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9"/>
                  <a:pt x="11" y="20"/>
                  <a:pt x="11" y="20"/>
                </a:cubicBezTo>
                <a:cubicBezTo>
                  <a:pt x="28" y="20"/>
                  <a:pt x="42" y="34"/>
                  <a:pt x="42" y="51"/>
                </a:cubicBezTo>
                <a:cubicBezTo>
                  <a:pt x="42" y="51"/>
                  <a:pt x="43" y="52"/>
                  <a:pt x="43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52"/>
                  <a:pt x="49" y="52"/>
                  <a:pt x="49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30"/>
                  <a:pt x="32" y="13"/>
                  <a:pt x="11" y="12"/>
                </a:cubicBezTo>
                <a:close/>
                <a:moveTo>
                  <a:pt x="11" y="27"/>
                </a:moveTo>
                <a:cubicBezTo>
                  <a:pt x="11" y="27"/>
                  <a:pt x="11" y="28"/>
                  <a:pt x="10" y="28"/>
                </a:cubicBezTo>
                <a:cubicBezTo>
                  <a:pt x="10" y="28"/>
                  <a:pt x="10" y="28"/>
                  <a:pt x="10" y="29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5"/>
                  <a:pt x="11" y="35"/>
                  <a:pt x="11" y="35"/>
                </a:cubicBezTo>
                <a:cubicBezTo>
                  <a:pt x="19" y="36"/>
                  <a:pt x="26" y="42"/>
                  <a:pt x="27" y="51"/>
                </a:cubicBezTo>
                <a:cubicBezTo>
                  <a:pt x="27" y="51"/>
                  <a:pt x="27" y="52"/>
                  <a:pt x="28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4" y="52"/>
                  <a:pt x="34" y="51"/>
                </a:cubicBezTo>
                <a:cubicBezTo>
                  <a:pt x="34" y="51"/>
                  <a:pt x="34" y="51"/>
                  <a:pt x="34" y="50"/>
                </a:cubicBezTo>
                <a:cubicBezTo>
                  <a:pt x="34" y="38"/>
                  <a:pt x="24" y="28"/>
                  <a:pt x="11" y="27"/>
                </a:cubicBezTo>
                <a:close/>
                <a:moveTo>
                  <a:pt x="15" y="42"/>
                </a:moveTo>
                <a:cubicBezTo>
                  <a:pt x="12" y="42"/>
                  <a:pt x="10" y="44"/>
                  <a:pt x="10" y="47"/>
                </a:cubicBezTo>
                <a:cubicBezTo>
                  <a:pt x="10" y="50"/>
                  <a:pt x="12" y="52"/>
                  <a:pt x="15" y="52"/>
                </a:cubicBezTo>
                <a:cubicBezTo>
                  <a:pt x="18" y="52"/>
                  <a:pt x="20" y="50"/>
                  <a:pt x="20" y="47"/>
                </a:cubicBezTo>
                <a:cubicBezTo>
                  <a:pt x="20" y="44"/>
                  <a:pt x="18" y="42"/>
                  <a:pt x="15" y="4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6" name="Freeform 130"/>
          <p:cNvSpPr>
            <a:spLocks noEditPoints="1"/>
          </p:cNvSpPr>
          <p:nvPr/>
        </p:nvSpPr>
        <p:spPr bwMode="auto">
          <a:xfrm>
            <a:off x="6969126" y="4287044"/>
            <a:ext cx="230188" cy="230188"/>
          </a:xfrm>
          <a:custGeom>
            <a:avLst/>
            <a:gdLst/>
            <a:ahLst/>
            <a:cxnLst>
              <a:cxn ang="0">
                <a:pos x="62" y="67"/>
              </a:cxn>
              <a:cxn ang="0">
                <a:pos x="59" y="66"/>
              </a:cxn>
              <a:cxn ang="0">
                <a:pos x="45" y="52"/>
              </a:cxn>
              <a:cxn ang="0">
                <a:pos x="29" y="57"/>
              </a:cxn>
              <a:cxn ang="0">
                <a:pos x="0" y="29"/>
              </a:cxn>
              <a:cxn ang="0">
                <a:pos x="29" y="0"/>
              </a:cxn>
              <a:cxn ang="0">
                <a:pos x="57" y="29"/>
              </a:cxn>
              <a:cxn ang="0">
                <a:pos x="52" y="45"/>
              </a:cxn>
              <a:cxn ang="0">
                <a:pos x="66" y="59"/>
              </a:cxn>
              <a:cxn ang="0">
                <a:pos x="67" y="62"/>
              </a:cxn>
              <a:cxn ang="0">
                <a:pos x="62" y="67"/>
              </a:cxn>
              <a:cxn ang="0">
                <a:pos x="29" y="11"/>
              </a:cxn>
              <a:cxn ang="0">
                <a:pos x="11" y="29"/>
              </a:cxn>
              <a:cxn ang="0">
                <a:pos x="29" y="47"/>
              </a:cxn>
              <a:cxn ang="0">
                <a:pos x="47" y="29"/>
              </a:cxn>
              <a:cxn ang="0">
                <a:pos x="29" y="11"/>
              </a:cxn>
              <a:cxn ang="0">
                <a:pos x="42" y="30"/>
              </a:cxn>
              <a:cxn ang="0">
                <a:pos x="40" y="31"/>
              </a:cxn>
              <a:cxn ang="0">
                <a:pos x="31" y="31"/>
              </a:cxn>
              <a:cxn ang="0">
                <a:pos x="31" y="40"/>
              </a:cxn>
              <a:cxn ang="0">
                <a:pos x="30" y="42"/>
              </a:cxn>
              <a:cxn ang="0">
                <a:pos x="27" y="42"/>
              </a:cxn>
              <a:cxn ang="0">
                <a:pos x="26" y="40"/>
              </a:cxn>
              <a:cxn ang="0">
                <a:pos x="26" y="31"/>
              </a:cxn>
              <a:cxn ang="0">
                <a:pos x="17" y="31"/>
              </a:cxn>
              <a:cxn ang="0">
                <a:pos x="16" y="30"/>
              </a:cxn>
              <a:cxn ang="0">
                <a:pos x="16" y="27"/>
              </a:cxn>
              <a:cxn ang="0">
                <a:pos x="17" y="26"/>
              </a:cxn>
              <a:cxn ang="0">
                <a:pos x="26" y="26"/>
              </a:cxn>
              <a:cxn ang="0">
                <a:pos x="26" y="17"/>
              </a:cxn>
              <a:cxn ang="0">
                <a:pos x="27" y="16"/>
              </a:cxn>
              <a:cxn ang="0">
                <a:pos x="30" y="16"/>
              </a:cxn>
              <a:cxn ang="0">
                <a:pos x="31" y="17"/>
              </a:cxn>
              <a:cxn ang="0">
                <a:pos x="31" y="26"/>
              </a:cxn>
              <a:cxn ang="0">
                <a:pos x="40" y="26"/>
              </a:cxn>
              <a:cxn ang="0">
                <a:pos x="42" y="27"/>
              </a:cxn>
              <a:cxn ang="0">
                <a:pos x="42" y="30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7" name="Freeform 131"/>
          <p:cNvSpPr/>
          <p:nvPr/>
        </p:nvSpPr>
        <p:spPr bwMode="auto">
          <a:xfrm>
            <a:off x="7462838" y="4287044"/>
            <a:ext cx="209550" cy="212725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8" name="Freeform 132"/>
          <p:cNvSpPr>
            <a:spLocks noEditPoints="1"/>
          </p:cNvSpPr>
          <p:nvPr/>
        </p:nvSpPr>
        <p:spPr bwMode="auto">
          <a:xfrm>
            <a:off x="7958138" y="4287044"/>
            <a:ext cx="188913" cy="195263"/>
          </a:xfrm>
          <a:custGeom>
            <a:avLst/>
            <a:gdLst/>
            <a:ahLst/>
            <a:cxnLst>
              <a:cxn ang="0">
                <a:pos x="40" y="40"/>
              </a:cxn>
              <a:cxn ang="0">
                <a:pos x="38" y="42"/>
              </a:cxn>
              <a:cxn ang="0">
                <a:pos x="32" y="42"/>
              </a:cxn>
              <a:cxn ang="0">
                <a:pos x="31" y="40"/>
              </a:cxn>
              <a:cxn ang="0">
                <a:pos x="31" y="20"/>
              </a:cxn>
              <a:cxn ang="0">
                <a:pos x="20" y="9"/>
              </a:cxn>
              <a:cxn ang="0">
                <a:pos x="9" y="9"/>
              </a:cxn>
              <a:cxn ang="0">
                <a:pos x="9" y="56"/>
              </a:cxn>
              <a:cxn ang="0">
                <a:pos x="7" y="57"/>
              </a:cxn>
              <a:cxn ang="0">
                <a:pos x="1" y="57"/>
              </a:cxn>
              <a:cxn ang="0">
                <a:pos x="0" y="56"/>
              </a:cxn>
              <a:cxn ang="0">
                <a:pos x="0" y="2"/>
              </a:cxn>
              <a:cxn ang="0">
                <a:pos x="1" y="0"/>
              </a:cxn>
              <a:cxn ang="0">
                <a:pos x="20" y="0"/>
              </a:cxn>
              <a:cxn ang="0">
                <a:pos x="40" y="20"/>
              </a:cxn>
              <a:cxn ang="0">
                <a:pos x="40" y="40"/>
              </a:cxn>
              <a:cxn ang="0">
                <a:pos x="55" y="37"/>
              </a:cxn>
              <a:cxn ang="0">
                <a:pos x="35" y="57"/>
              </a:cxn>
              <a:cxn ang="0">
                <a:pos x="16" y="57"/>
              </a:cxn>
              <a:cxn ang="0">
                <a:pos x="15" y="56"/>
              </a:cxn>
              <a:cxn ang="0">
                <a:pos x="15" y="17"/>
              </a:cxn>
              <a:cxn ang="0">
                <a:pos x="16" y="16"/>
              </a:cxn>
              <a:cxn ang="0">
                <a:pos x="23" y="16"/>
              </a:cxn>
              <a:cxn ang="0">
                <a:pos x="24" y="17"/>
              </a:cxn>
              <a:cxn ang="0">
                <a:pos x="24" y="48"/>
              </a:cxn>
              <a:cxn ang="0">
                <a:pos x="35" y="48"/>
              </a:cxn>
              <a:cxn ang="0">
                <a:pos x="46" y="37"/>
              </a:cxn>
              <a:cxn ang="0">
                <a:pos x="46" y="2"/>
              </a:cxn>
              <a:cxn ang="0">
                <a:pos x="47" y="0"/>
              </a:cxn>
              <a:cxn ang="0">
                <a:pos x="54" y="0"/>
              </a:cxn>
              <a:cxn ang="0">
                <a:pos x="55" y="2"/>
              </a:cxn>
              <a:cxn ang="0">
                <a:pos x="55" y="37"/>
              </a:cxn>
            </a:cxnLst>
            <a:rect l="0" t="0" r="r" b="b"/>
            <a:pathLst>
              <a:path w="55" h="57">
                <a:moveTo>
                  <a:pt x="40" y="40"/>
                </a:moveTo>
                <a:cubicBezTo>
                  <a:pt x="40" y="41"/>
                  <a:pt x="39" y="42"/>
                  <a:pt x="38" y="42"/>
                </a:cubicBezTo>
                <a:cubicBezTo>
                  <a:pt x="32" y="42"/>
                  <a:pt x="32" y="42"/>
                  <a:pt x="32" y="42"/>
                </a:cubicBezTo>
                <a:cubicBezTo>
                  <a:pt x="31" y="42"/>
                  <a:pt x="31" y="41"/>
                  <a:pt x="31" y="4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14"/>
                  <a:pt x="26" y="9"/>
                  <a:pt x="20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6"/>
                  <a:pt x="9" y="56"/>
                  <a:pt x="9" y="56"/>
                </a:cubicBezTo>
                <a:cubicBezTo>
                  <a:pt x="9" y="56"/>
                  <a:pt x="8" y="57"/>
                  <a:pt x="7" y="57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7"/>
                  <a:pt x="0" y="56"/>
                  <a:pt x="0" y="56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lnTo>
                  <a:pt x="40" y="40"/>
                </a:lnTo>
                <a:close/>
                <a:moveTo>
                  <a:pt x="55" y="37"/>
                </a:moveTo>
                <a:cubicBezTo>
                  <a:pt x="55" y="48"/>
                  <a:pt x="46" y="57"/>
                  <a:pt x="35" y="57"/>
                </a:cubicBezTo>
                <a:cubicBezTo>
                  <a:pt x="16" y="57"/>
                  <a:pt x="16" y="57"/>
                  <a:pt x="16" y="57"/>
                </a:cubicBezTo>
                <a:cubicBezTo>
                  <a:pt x="16" y="57"/>
                  <a:pt x="15" y="56"/>
                  <a:pt x="15" y="56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6"/>
                  <a:pt x="16" y="16"/>
                  <a:pt x="16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6"/>
                  <a:pt x="24" y="16"/>
                  <a:pt x="24" y="17"/>
                </a:cubicBezTo>
                <a:cubicBezTo>
                  <a:pt x="24" y="48"/>
                  <a:pt x="24" y="48"/>
                  <a:pt x="24" y="48"/>
                </a:cubicBezTo>
                <a:cubicBezTo>
                  <a:pt x="35" y="48"/>
                  <a:pt x="35" y="48"/>
                  <a:pt x="35" y="48"/>
                </a:cubicBezTo>
                <a:cubicBezTo>
                  <a:pt x="41" y="48"/>
                  <a:pt x="46" y="43"/>
                  <a:pt x="46" y="3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7" y="0"/>
                  <a:pt x="47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0"/>
                  <a:pt x="55" y="1"/>
                  <a:pt x="55" y="2"/>
                </a:cubicBezTo>
                <a:lnTo>
                  <a:pt x="55" y="37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9" name="Freeform 133"/>
          <p:cNvSpPr>
            <a:spLocks noEditPoints="1"/>
          </p:cNvSpPr>
          <p:nvPr/>
        </p:nvSpPr>
        <p:spPr bwMode="auto">
          <a:xfrm>
            <a:off x="8453438" y="4307681"/>
            <a:ext cx="212725" cy="174625"/>
          </a:xfrm>
          <a:custGeom>
            <a:avLst/>
            <a:gdLst/>
            <a:ahLst/>
            <a:cxnLst>
              <a:cxn ang="0">
                <a:pos x="47" y="27"/>
              </a:cxn>
              <a:cxn ang="0">
                <a:pos x="25" y="49"/>
              </a:cxn>
              <a:cxn ang="0">
                <a:pos x="24" y="50"/>
              </a:cxn>
              <a:cxn ang="0">
                <a:pos x="21" y="47"/>
              </a:cxn>
              <a:cxn ang="0">
                <a:pos x="21" y="36"/>
              </a:cxn>
              <a:cxn ang="0">
                <a:pos x="3" y="36"/>
              </a:cxn>
              <a:cxn ang="0">
                <a:pos x="0" y="33"/>
              </a:cxn>
              <a:cxn ang="0">
                <a:pos x="0" y="18"/>
              </a:cxn>
              <a:cxn ang="0">
                <a:pos x="3" y="15"/>
              </a:cxn>
              <a:cxn ang="0">
                <a:pos x="21" y="15"/>
              </a:cxn>
              <a:cxn ang="0">
                <a:pos x="21" y="3"/>
              </a:cxn>
              <a:cxn ang="0">
                <a:pos x="24" y="1"/>
              </a:cxn>
              <a:cxn ang="0">
                <a:pos x="25" y="2"/>
              </a:cxn>
              <a:cxn ang="0">
                <a:pos x="47" y="23"/>
              </a:cxn>
              <a:cxn ang="0">
                <a:pos x="48" y="25"/>
              </a:cxn>
              <a:cxn ang="0">
                <a:pos x="47" y="27"/>
              </a:cxn>
              <a:cxn ang="0">
                <a:pos x="62" y="39"/>
              </a:cxn>
              <a:cxn ang="0">
                <a:pos x="51" y="51"/>
              </a:cxn>
              <a:cxn ang="0">
                <a:pos x="38" y="51"/>
              </a:cxn>
              <a:cxn ang="0">
                <a:pos x="36" y="50"/>
              </a:cxn>
              <a:cxn ang="0">
                <a:pos x="38" y="46"/>
              </a:cxn>
              <a:cxn ang="0">
                <a:pos x="51" y="46"/>
              </a:cxn>
              <a:cxn ang="0">
                <a:pos x="57" y="39"/>
              </a:cxn>
              <a:cxn ang="0">
                <a:pos x="57" y="11"/>
              </a:cxn>
              <a:cxn ang="0">
                <a:pos x="51" y="5"/>
              </a:cxn>
              <a:cxn ang="0">
                <a:pos x="39" y="5"/>
              </a:cxn>
              <a:cxn ang="0">
                <a:pos x="36" y="3"/>
              </a:cxn>
              <a:cxn ang="0">
                <a:pos x="38" y="0"/>
              </a:cxn>
              <a:cxn ang="0">
                <a:pos x="51" y="0"/>
              </a:cxn>
              <a:cxn ang="0">
                <a:pos x="62" y="11"/>
              </a:cxn>
              <a:cxn ang="0">
                <a:pos x="62" y="39"/>
              </a:cxn>
            </a:cxnLst>
            <a:rect l="0" t="0" r="r" b="b"/>
            <a:pathLst>
              <a:path w="62" h="51">
                <a:moveTo>
                  <a:pt x="47" y="27"/>
                </a:moveTo>
                <a:cubicBezTo>
                  <a:pt x="25" y="49"/>
                  <a:pt x="25" y="49"/>
                  <a:pt x="25" y="49"/>
                </a:cubicBezTo>
                <a:cubicBezTo>
                  <a:pt x="25" y="49"/>
                  <a:pt x="24" y="50"/>
                  <a:pt x="24" y="50"/>
                </a:cubicBezTo>
                <a:cubicBezTo>
                  <a:pt x="22" y="50"/>
                  <a:pt x="21" y="49"/>
                  <a:pt x="21" y="47"/>
                </a:cubicBezTo>
                <a:cubicBezTo>
                  <a:pt x="21" y="36"/>
                  <a:pt x="21" y="36"/>
                  <a:pt x="21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2" y="36"/>
                  <a:pt x="0" y="34"/>
                  <a:pt x="0" y="3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6"/>
                  <a:pt x="2" y="15"/>
                  <a:pt x="3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1"/>
                  <a:pt x="24" y="1"/>
                </a:cubicBezTo>
                <a:cubicBezTo>
                  <a:pt x="24" y="1"/>
                  <a:pt x="25" y="1"/>
                  <a:pt x="25" y="2"/>
                </a:cubicBezTo>
                <a:cubicBezTo>
                  <a:pt x="47" y="23"/>
                  <a:pt x="47" y="23"/>
                  <a:pt x="47" y="23"/>
                </a:cubicBezTo>
                <a:cubicBezTo>
                  <a:pt x="48" y="24"/>
                  <a:pt x="48" y="25"/>
                  <a:pt x="48" y="25"/>
                </a:cubicBezTo>
                <a:cubicBezTo>
                  <a:pt x="48" y="26"/>
                  <a:pt x="48" y="27"/>
                  <a:pt x="47" y="27"/>
                </a:cubicBezTo>
                <a:close/>
                <a:moveTo>
                  <a:pt x="62" y="39"/>
                </a:moveTo>
                <a:cubicBezTo>
                  <a:pt x="62" y="46"/>
                  <a:pt x="57" y="51"/>
                  <a:pt x="51" y="51"/>
                </a:cubicBezTo>
                <a:cubicBezTo>
                  <a:pt x="38" y="51"/>
                  <a:pt x="38" y="51"/>
                  <a:pt x="38" y="51"/>
                </a:cubicBezTo>
                <a:cubicBezTo>
                  <a:pt x="37" y="51"/>
                  <a:pt x="36" y="50"/>
                  <a:pt x="36" y="50"/>
                </a:cubicBezTo>
                <a:cubicBezTo>
                  <a:pt x="36" y="49"/>
                  <a:pt x="36" y="46"/>
                  <a:pt x="38" y="46"/>
                </a:cubicBezTo>
                <a:cubicBezTo>
                  <a:pt x="51" y="46"/>
                  <a:pt x="51" y="46"/>
                  <a:pt x="51" y="46"/>
                </a:cubicBezTo>
                <a:cubicBezTo>
                  <a:pt x="54" y="46"/>
                  <a:pt x="57" y="43"/>
                  <a:pt x="57" y="39"/>
                </a:cubicBezTo>
                <a:cubicBezTo>
                  <a:pt x="57" y="11"/>
                  <a:pt x="57" y="11"/>
                  <a:pt x="57" y="11"/>
                </a:cubicBezTo>
                <a:cubicBezTo>
                  <a:pt x="57" y="8"/>
                  <a:pt x="54" y="5"/>
                  <a:pt x="51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8" y="5"/>
                  <a:pt x="36" y="5"/>
                  <a:pt x="36" y="3"/>
                </a:cubicBezTo>
                <a:cubicBezTo>
                  <a:pt x="36" y="2"/>
                  <a:pt x="36" y="0"/>
                  <a:pt x="3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5"/>
                  <a:pt x="62" y="11"/>
                </a:cubicBezTo>
                <a:lnTo>
                  <a:pt x="62" y="3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0" name="Freeform 135"/>
          <p:cNvSpPr>
            <a:spLocks noEditPoints="1"/>
          </p:cNvSpPr>
          <p:nvPr/>
        </p:nvSpPr>
        <p:spPr bwMode="auto">
          <a:xfrm>
            <a:off x="9442451" y="4287044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1" y="6"/>
              </a:cxn>
              <a:cxn ang="0">
                <a:pos x="5" y="31"/>
              </a:cxn>
              <a:cxn ang="0">
                <a:pos x="31" y="57"/>
              </a:cxn>
              <a:cxn ang="0">
                <a:pos x="56" y="31"/>
              </a:cxn>
              <a:cxn ang="0">
                <a:pos x="31" y="6"/>
              </a:cxn>
              <a:cxn ang="0">
                <a:pos x="20" y="26"/>
              </a:cxn>
              <a:cxn ang="0">
                <a:pos x="15" y="21"/>
              </a:cxn>
              <a:cxn ang="0">
                <a:pos x="20" y="16"/>
              </a:cxn>
              <a:cxn ang="0">
                <a:pos x="25" y="21"/>
              </a:cxn>
              <a:cxn ang="0">
                <a:pos x="20" y="26"/>
              </a:cxn>
              <a:cxn ang="0">
                <a:pos x="31" y="49"/>
              </a:cxn>
              <a:cxn ang="0">
                <a:pos x="16" y="38"/>
              </a:cxn>
              <a:cxn ang="0">
                <a:pos x="18" y="35"/>
              </a:cxn>
              <a:cxn ang="0">
                <a:pos x="21" y="37"/>
              </a:cxn>
              <a:cxn ang="0">
                <a:pos x="31" y="44"/>
              </a:cxn>
              <a:cxn ang="0">
                <a:pos x="40" y="37"/>
              </a:cxn>
              <a:cxn ang="0">
                <a:pos x="44" y="35"/>
              </a:cxn>
              <a:cxn ang="0">
                <a:pos x="45" y="38"/>
              </a:cxn>
              <a:cxn ang="0">
                <a:pos x="31" y="49"/>
              </a:cxn>
              <a:cxn ang="0">
                <a:pos x="41" y="26"/>
              </a:cxn>
              <a:cxn ang="0">
                <a:pos x="36" y="21"/>
              </a:cxn>
              <a:cxn ang="0">
                <a:pos x="41" y="16"/>
              </a:cxn>
              <a:cxn ang="0">
                <a:pos x="46" y="21"/>
              </a:cxn>
              <a:cxn ang="0">
                <a:pos x="41" y="26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1" y="6"/>
                </a:moveTo>
                <a:cubicBezTo>
                  <a:pt x="16" y="6"/>
                  <a:pt x="5" y="17"/>
                  <a:pt x="5" y="31"/>
                </a:cubicBezTo>
                <a:cubicBezTo>
                  <a:pt x="5" y="45"/>
                  <a:pt x="16" y="57"/>
                  <a:pt x="31" y="57"/>
                </a:cubicBezTo>
                <a:cubicBezTo>
                  <a:pt x="45" y="57"/>
                  <a:pt x="56" y="45"/>
                  <a:pt x="56" y="31"/>
                </a:cubicBezTo>
                <a:cubicBezTo>
                  <a:pt x="56" y="17"/>
                  <a:pt x="45" y="6"/>
                  <a:pt x="31" y="6"/>
                </a:cubicBezTo>
                <a:close/>
                <a:moveTo>
                  <a:pt x="20" y="26"/>
                </a:moveTo>
                <a:cubicBezTo>
                  <a:pt x="17" y="26"/>
                  <a:pt x="15" y="24"/>
                  <a:pt x="15" y="21"/>
                </a:cubicBezTo>
                <a:cubicBezTo>
                  <a:pt x="15" y="18"/>
                  <a:pt x="17" y="16"/>
                  <a:pt x="20" y="16"/>
                </a:cubicBezTo>
                <a:cubicBezTo>
                  <a:pt x="23" y="16"/>
                  <a:pt x="25" y="18"/>
                  <a:pt x="25" y="21"/>
                </a:cubicBezTo>
                <a:cubicBezTo>
                  <a:pt x="25" y="24"/>
                  <a:pt x="23" y="26"/>
                  <a:pt x="20" y="26"/>
                </a:cubicBezTo>
                <a:close/>
                <a:moveTo>
                  <a:pt x="31" y="49"/>
                </a:moveTo>
                <a:cubicBezTo>
                  <a:pt x="24" y="49"/>
                  <a:pt x="18" y="45"/>
                  <a:pt x="16" y="38"/>
                </a:cubicBezTo>
                <a:cubicBezTo>
                  <a:pt x="15" y="37"/>
                  <a:pt x="16" y="36"/>
                  <a:pt x="18" y="35"/>
                </a:cubicBezTo>
                <a:cubicBezTo>
                  <a:pt x="19" y="35"/>
                  <a:pt x="20" y="36"/>
                  <a:pt x="21" y="37"/>
                </a:cubicBezTo>
                <a:cubicBezTo>
                  <a:pt x="22" y="41"/>
                  <a:pt x="26" y="44"/>
                  <a:pt x="31" y="44"/>
                </a:cubicBezTo>
                <a:cubicBezTo>
                  <a:pt x="35" y="44"/>
                  <a:pt x="39" y="41"/>
                  <a:pt x="40" y="37"/>
                </a:cubicBezTo>
                <a:cubicBezTo>
                  <a:pt x="41" y="36"/>
                  <a:pt x="42" y="35"/>
                  <a:pt x="44" y="35"/>
                </a:cubicBezTo>
                <a:cubicBezTo>
                  <a:pt x="45" y="36"/>
                  <a:pt x="46" y="37"/>
                  <a:pt x="45" y="38"/>
                </a:cubicBezTo>
                <a:cubicBezTo>
                  <a:pt x="43" y="45"/>
                  <a:pt x="37" y="49"/>
                  <a:pt x="31" y="49"/>
                </a:cubicBezTo>
                <a:close/>
                <a:moveTo>
                  <a:pt x="41" y="26"/>
                </a:moveTo>
                <a:cubicBezTo>
                  <a:pt x="38" y="26"/>
                  <a:pt x="36" y="24"/>
                  <a:pt x="36" y="21"/>
                </a:cubicBezTo>
                <a:cubicBezTo>
                  <a:pt x="36" y="18"/>
                  <a:pt x="38" y="16"/>
                  <a:pt x="41" y="16"/>
                </a:cubicBezTo>
                <a:cubicBezTo>
                  <a:pt x="44" y="16"/>
                  <a:pt x="46" y="18"/>
                  <a:pt x="46" y="21"/>
                </a:cubicBezTo>
                <a:cubicBezTo>
                  <a:pt x="46" y="24"/>
                  <a:pt x="44" y="26"/>
                  <a:pt x="41" y="2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1" name="Freeform 136"/>
          <p:cNvSpPr>
            <a:spLocks noEditPoints="1"/>
          </p:cNvSpPr>
          <p:nvPr/>
        </p:nvSpPr>
        <p:spPr bwMode="auto">
          <a:xfrm>
            <a:off x="9940926" y="4269581"/>
            <a:ext cx="223838" cy="247650"/>
          </a:xfrm>
          <a:custGeom>
            <a:avLst/>
            <a:gdLst/>
            <a:ahLst/>
            <a:cxnLst>
              <a:cxn ang="0">
                <a:pos x="15" y="72"/>
              </a:cxn>
              <a:cxn ang="0">
                <a:pos x="13" y="72"/>
              </a:cxn>
              <a:cxn ang="0">
                <a:pos x="0" y="58"/>
              </a:cxn>
              <a:cxn ang="0">
                <a:pos x="9" y="57"/>
              </a:cxn>
              <a:cxn ang="0">
                <a:pos x="10" y="0"/>
              </a:cxn>
              <a:cxn ang="0">
                <a:pos x="19" y="2"/>
              </a:cxn>
              <a:cxn ang="0">
                <a:pos x="27" y="57"/>
              </a:cxn>
              <a:cxn ang="0">
                <a:pos x="28" y="59"/>
              </a:cxn>
              <a:cxn ang="0">
                <a:pos x="54" y="72"/>
              </a:cxn>
              <a:cxn ang="0">
                <a:pos x="57" y="68"/>
              </a:cxn>
              <a:cxn ang="0">
                <a:pos x="45" y="62"/>
              </a:cxn>
              <a:cxn ang="0">
                <a:pos x="46" y="68"/>
              </a:cxn>
              <a:cxn ang="0">
                <a:pos x="35" y="72"/>
              </a:cxn>
              <a:cxn ang="0">
                <a:pos x="38" y="68"/>
              </a:cxn>
              <a:cxn ang="0">
                <a:pos x="53" y="41"/>
              </a:cxn>
              <a:cxn ang="0">
                <a:pos x="65" y="68"/>
              </a:cxn>
              <a:cxn ang="0">
                <a:pos x="62" y="31"/>
              </a:cxn>
              <a:cxn ang="0">
                <a:pos x="38" y="28"/>
              </a:cxn>
              <a:cxn ang="0">
                <a:pos x="54" y="5"/>
              </a:cxn>
              <a:cxn ang="0">
                <a:pos x="55" y="5"/>
              </a:cxn>
              <a:cxn ang="0">
                <a:pos x="53" y="5"/>
              </a:cxn>
              <a:cxn ang="0">
                <a:pos x="43" y="10"/>
              </a:cxn>
              <a:cxn ang="0">
                <a:pos x="39" y="0"/>
              </a:cxn>
              <a:cxn ang="0">
                <a:pos x="61" y="4"/>
              </a:cxn>
              <a:cxn ang="0">
                <a:pos x="46" y="26"/>
              </a:cxn>
              <a:cxn ang="0">
                <a:pos x="45" y="27"/>
              </a:cxn>
              <a:cxn ang="0">
                <a:pos x="47" y="27"/>
              </a:cxn>
              <a:cxn ang="0">
                <a:pos x="57" y="22"/>
              </a:cxn>
              <a:cxn ang="0">
                <a:pos x="62" y="31"/>
              </a:cxn>
              <a:cxn ang="0">
                <a:pos x="51" y="49"/>
              </a:cxn>
              <a:cxn ang="0">
                <a:pos x="50" y="46"/>
              </a:cxn>
              <a:cxn ang="0">
                <a:pos x="50" y="47"/>
              </a:cxn>
              <a:cxn ang="0">
                <a:pos x="47" y="58"/>
              </a:cxn>
            </a:cxnLst>
            <a:rect l="0" t="0" r="r" b="b"/>
            <a:pathLst>
              <a:path w="65" h="72">
                <a:moveTo>
                  <a:pt x="28" y="59"/>
                </a:moveTo>
                <a:cubicBezTo>
                  <a:pt x="15" y="72"/>
                  <a:pt x="15" y="72"/>
                  <a:pt x="15" y="72"/>
                </a:cubicBezTo>
                <a:cubicBezTo>
                  <a:pt x="15" y="72"/>
                  <a:pt x="15" y="72"/>
                  <a:pt x="14" y="72"/>
                </a:cubicBezTo>
                <a:cubicBezTo>
                  <a:pt x="14" y="72"/>
                  <a:pt x="14" y="72"/>
                  <a:pt x="13" y="7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9"/>
                  <a:pt x="0" y="58"/>
                  <a:pt x="0" y="58"/>
                </a:cubicBezTo>
                <a:cubicBezTo>
                  <a:pt x="0" y="57"/>
                  <a:pt x="1" y="57"/>
                  <a:pt x="1" y="57"/>
                </a:cubicBezTo>
                <a:cubicBezTo>
                  <a:pt x="9" y="57"/>
                  <a:pt x="9" y="57"/>
                  <a:pt x="9" y="57"/>
                </a:cubicBezTo>
                <a:cubicBezTo>
                  <a:pt x="9" y="2"/>
                  <a:pt x="9" y="2"/>
                  <a:pt x="9" y="2"/>
                </a:cubicBezTo>
                <a:cubicBezTo>
                  <a:pt x="9" y="1"/>
                  <a:pt x="10" y="0"/>
                  <a:pt x="10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1"/>
                  <a:pt x="19" y="2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8" y="57"/>
                  <a:pt x="28" y="57"/>
                  <a:pt x="28" y="58"/>
                </a:cubicBezTo>
                <a:cubicBezTo>
                  <a:pt x="28" y="59"/>
                  <a:pt x="28" y="59"/>
                  <a:pt x="28" y="59"/>
                </a:cubicBezTo>
                <a:close/>
                <a:moveTo>
                  <a:pt x="65" y="72"/>
                </a:moveTo>
                <a:cubicBezTo>
                  <a:pt x="54" y="72"/>
                  <a:pt x="54" y="72"/>
                  <a:pt x="54" y="72"/>
                </a:cubicBezTo>
                <a:cubicBezTo>
                  <a:pt x="54" y="68"/>
                  <a:pt x="54" y="68"/>
                  <a:pt x="54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5" y="62"/>
                  <a:pt x="55" y="62"/>
                  <a:pt x="55" y="62"/>
                </a:cubicBezTo>
                <a:cubicBezTo>
                  <a:pt x="45" y="62"/>
                  <a:pt x="45" y="62"/>
                  <a:pt x="45" y="62"/>
                </a:cubicBezTo>
                <a:cubicBezTo>
                  <a:pt x="43" y="68"/>
                  <a:pt x="43" y="68"/>
                  <a:pt x="43" y="68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72"/>
                  <a:pt x="46" y="72"/>
                  <a:pt x="46" y="72"/>
                </a:cubicBezTo>
                <a:cubicBezTo>
                  <a:pt x="35" y="72"/>
                  <a:pt x="35" y="72"/>
                  <a:pt x="35" y="72"/>
                </a:cubicBezTo>
                <a:cubicBezTo>
                  <a:pt x="35" y="68"/>
                  <a:pt x="35" y="68"/>
                  <a:pt x="35" y="68"/>
                </a:cubicBezTo>
                <a:cubicBezTo>
                  <a:pt x="38" y="68"/>
                  <a:pt x="38" y="68"/>
                  <a:pt x="38" y="68"/>
                </a:cubicBezTo>
                <a:cubicBezTo>
                  <a:pt x="47" y="41"/>
                  <a:pt x="47" y="41"/>
                  <a:pt x="47" y="41"/>
                </a:cubicBezTo>
                <a:cubicBezTo>
                  <a:pt x="53" y="41"/>
                  <a:pt x="53" y="41"/>
                  <a:pt x="53" y="41"/>
                </a:cubicBezTo>
                <a:cubicBezTo>
                  <a:pt x="63" y="68"/>
                  <a:pt x="63" y="68"/>
                  <a:pt x="63" y="68"/>
                </a:cubicBezTo>
                <a:cubicBezTo>
                  <a:pt x="65" y="68"/>
                  <a:pt x="65" y="68"/>
                  <a:pt x="65" y="68"/>
                </a:cubicBezTo>
                <a:lnTo>
                  <a:pt x="65" y="72"/>
                </a:lnTo>
                <a:close/>
                <a:moveTo>
                  <a:pt x="62" y="31"/>
                </a:moveTo>
                <a:cubicBezTo>
                  <a:pt x="38" y="31"/>
                  <a:pt x="38" y="31"/>
                  <a:pt x="38" y="31"/>
                </a:cubicBezTo>
                <a:cubicBezTo>
                  <a:pt x="38" y="28"/>
                  <a:pt x="38" y="28"/>
                  <a:pt x="38" y="28"/>
                </a:cubicBezTo>
                <a:cubicBezTo>
                  <a:pt x="53" y="6"/>
                  <a:pt x="53" y="6"/>
                  <a:pt x="53" y="6"/>
                </a:cubicBezTo>
                <a:cubicBezTo>
                  <a:pt x="54" y="6"/>
                  <a:pt x="54" y="5"/>
                  <a:pt x="5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5"/>
                  <a:pt x="53" y="5"/>
                  <a:pt x="5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0"/>
                  <a:pt x="39" y="0"/>
                  <a:pt x="3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"/>
                  <a:pt x="61" y="4"/>
                  <a:pt x="61" y="4"/>
                </a:cubicBezTo>
                <a:cubicBezTo>
                  <a:pt x="47" y="25"/>
                  <a:pt x="47" y="25"/>
                  <a:pt x="47" y="25"/>
                </a:cubicBezTo>
                <a:cubicBezTo>
                  <a:pt x="46" y="26"/>
                  <a:pt x="46" y="26"/>
                  <a:pt x="46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7"/>
                  <a:pt x="47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62" y="22"/>
                  <a:pt x="62" y="22"/>
                  <a:pt x="62" y="22"/>
                </a:cubicBezTo>
                <a:lnTo>
                  <a:pt x="62" y="31"/>
                </a:lnTo>
                <a:close/>
                <a:moveTo>
                  <a:pt x="54" y="58"/>
                </a:moveTo>
                <a:cubicBezTo>
                  <a:pt x="51" y="49"/>
                  <a:pt x="51" y="49"/>
                  <a:pt x="51" y="49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7"/>
                  <a:pt x="50" y="47"/>
                  <a:pt x="50" y="46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47"/>
                  <a:pt x="50" y="47"/>
                  <a:pt x="50" y="47"/>
                </a:cubicBezTo>
                <a:cubicBezTo>
                  <a:pt x="50" y="48"/>
                  <a:pt x="50" y="48"/>
                  <a:pt x="50" y="49"/>
                </a:cubicBezTo>
                <a:cubicBezTo>
                  <a:pt x="47" y="58"/>
                  <a:pt x="47" y="58"/>
                  <a:pt x="47" y="58"/>
                </a:cubicBezTo>
                <a:lnTo>
                  <a:pt x="54" y="58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2" name="Freeform 137"/>
          <p:cNvSpPr/>
          <p:nvPr/>
        </p:nvSpPr>
        <p:spPr bwMode="auto">
          <a:xfrm>
            <a:off x="10364788" y="4296569"/>
            <a:ext cx="144463" cy="79375"/>
          </a:xfrm>
          <a:custGeom>
            <a:avLst/>
            <a:gdLst/>
            <a:ahLst/>
            <a:cxnLst>
              <a:cxn ang="0">
                <a:pos x="39" y="23"/>
              </a:cxn>
              <a:cxn ang="0">
                <a:pos x="3" y="23"/>
              </a:cxn>
              <a:cxn ang="0">
                <a:pos x="0" y="21"/>
              </a:cxn>
              <a:cxn ang="0">
                <a:pos x="1" y="19"/>
              </a:cxn>
              <a:cxn ang="0">
                <a:pos x="19" y="1"/>
              </a:cxn>
              <a:cxn ang="0">
                <a:pos x="21" y="0"/>
              </a:cxn>
              <a:cxn ang="0">
                <a:pos x="23" y="1"/>
              </a:cxn>
              <a:cxn ang="0">
                <a:pos x="41" y="19"/>
              </a:cxn>
              <a:cxn ang="0">
                <a:pos x="42" y="21"/>
              </a:cxn>
              <a:cxn ang="0">
                <a:pos x="39" y="23"/>
              </a:cxn>
            </a:cxnLst>
            <a:rect l="0" t="0" r="r" b="b"/>
            <a:pathLst>
              <a:path w="42" h="23">
                <a:moveTo>
                  <a:pt x="39" y="23"/>
                </a:moveTo>
                <a:cubicBezTo>
                  <a:pt x="3" y="23"/>
                  <a:pt x="3" y="23"/>
                  <a:pt x="3" y="23"/>
                </a:cubicBezTo>
                <a:cubicBezTo>
                  <a:pt x="2" y="23"/>
                  <a:pt x="0" y="22"/>
                  <a:pt x="0" y="21"/>
                </a:cubicBezTo>
                <a:cubicBezTo>
                  <a:pt x="0" y="20"/>
                  <a:pt x="1" y="19"/>
                  <a:pt x="1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20" y="0"/>
                  <a:pt x="20" y="0"/>
                  <a:pt x="21" y="0"/>
                </a:cubicBezTo>
                <a:cubicBezTo>
                  <a:pt x="22" y="0"/>
                  <a:pt x="22" y="0"/>
                  <a:pt x="23" y="1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2" y="20"/>
                  <a:pt x="42" y="21"/>
                </a:cubicBezTo>
                <a:cubicBezTo>
                  <a:pt x="42" y="22"/>
                  <a:pt x="40" y="23"/>
                  <a:pt x="39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3" name="Freeform 138"/>
          <p:cNvSpPr/>
          <p:nvPr/>
        </p:nvSpPr>
        <p:spPr bwMode="auto">
          <a:xfrm>
            <a:off x="1590675" y="4682331"/>
            <a:ext cx="141288" cy="79375"/>
          </a:xfrm>
          <a:custGeom>
            <a:avLst/>
            <a:gdLst/>
            <a:ahLst/>
            <a:cxnLst>
              <a:cxn ang="0">
                <a:pos x="38" y="23"/>
              </a:cxn>
              <a:cxn ang="0">
                <a:pos x="2" y="23"/>
              </a:cxn>
              <a:cxn ang="0">
                <a:pos x="0" y="21"/>
              </a:cxn>
              <a:cxn ang="0">
                <a:pos x="1" y="19"/>
              </a:cxn>
              <a:cxn ang="0">
                <a:pos x="19" y="1"/>
              </a:cxn>
              <a:cxn ang="0">
                <a:pos x="20" y="0"/>
              </a:cxn>
              <a:cxn ang="0">
                <a:pos x="22" y="1"/>
              </a:cxn>
              <a:cxn ang="0">
                <a:pos x="40" y="19"/>
              </a:cxn>
              <a:cxn ang="0">
                <a:pos x="41" y="21"/>
              </a:cxn>
              <a:cxn ang="0">
                <a:pos x="38" y="23"/>
              </a:cxn>
            </a:cxnLst>
            <a:rect l="0" t="0" r="r" b="b"/>
            <a:pathLst>
              <a:path w="41" h="23">
                <a:moveTo>
                  <a:pt x="38" y="23"/>
                </a:move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0"/>
                  <a:pt x="0" y="19"/>
                  <a:pt x="1" y="19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20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40" y="19"/>
                  <a:pt x="40" y="19"/>
                  <a:pt x="40" y="19"/>
                </a:cubicBezTo>
                <a:cubicBezTo>
                  <a:pt x="41" y="19"/>
                  <a:pt x="41" y="20"/>
                  <a:pt x="41" y="21"/>
                </a:cubicBezTo>
                <a:cubicBezTo>
                  <a:pt x="41" y="22"/>
                  <a:pt x="40" y="23"/>
                  <a:pt x="38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4" name="Freeform 139"/>
          <p:cNvSpPr>
            <a:spLocks noEditPoints="1"/>
          </p:cNvSpPr>
          <p:nvPr/>
        </p:nvSpPr>
        <p:spPr bwMode="auto">
          <a:xfrm>
            <a:off x="2024063" y="4693444"/>
            <a:ext cx="168275" cy="209550"/>
          </a:xfrm>
          <a:custGeom>
            <a:avLst/>
            <a:gdLst/>
            <a:ahLst/>
            <a:cxnLst>
              <a:cxn ang="0">
                <a:pos x="49" y="10"/>
              </a:cxn>
              <a:cxn ang="0">
                <a:pos x="0" y="10"/>
              </a:cxn>
              <a:cxn ang="0">
                <a:pos x="0" y="8"/>
              </a:cxn>
              <a:cxn ang="0">
                <a:pos x="7" y="0"/>
              </a:cxn>
              <a:cxn ang="0">
                <a:pos x="41" y="0"/>
              </a:cxn>
              <a:cxn ang="0">
                <a:pos x="49" y="8"/>
              </a:cxn>
              <a:cxn ang="0">
                <a:pos x="49" y="10"/>
              </a:cxn>
              <a:cxn ang="0">
                <a:pos x="49" y="24"/>
              </a:cxn>
              <a:cxn ang="0">
                <a:pos x="0" y="24"/>
              </a:cxn>
              <a:cxn ang="0">
                <a:pos x="0" y="13"/>
              </a:cxn>
              <a:cxn ang="0">
                <a:pos x="49" y="13"/>
              </a:cxn>
              <a:cxn ang="0">
                <a:pos x="49" y="24"/>
              </a:cxn>
              <a:cxn ang="0">
                <a:pos x="49" y="37"/>
              </a:cxn>
              <a:cxn ang="0">
                <a:pos x="0" y="37"/>
              </a:cxn>
              <a:cxn ang="0">
                <a:pos x="0" y="27"/>
              </a:cxn>
              <a:cxn ang="0">
                <a:pos x="49" y="27"/>
              </a:cxn>
              <a:cxn ang="0">
                <a:pos x="49" y="37"/>
              </a:cxn>
              <a:cxn ang="0">
                <a:pos x="49" y="42"/>
              </a:cxn>
              <a:cxn ang="0">
                <a:pos x="41" y="50"/>
              </a:cxn>
              <a:cxn ang="0">
                <a:pos x="39" y="50"/>
              </a:cxn>
              <a:cxn ang="0">
                <a:pos x="29" y="61"/>
              </a:cxn>
              <a:cxn ang="0">
                <a:pos x="29" y="50"/>
              </a:cxn>
              <a:cxn ang="0">
                <a:pos x="7" y="50"/>
              </a:cxn>
              <a:cxn ang="0">
                <a:pos x="0" y="42"/>
              </a:cxn>
              <a:cxn ang="0">
                <a:pos x="0" y="40"/>
              </a:cxn>
              <a:cxn ang="0">
                <a:pos x="49" y="40"/>
              </a:cxn>
              <a:cxn ang="0">
                <a:pos x="49" y="42"/>
              </a:cxn>
            </a:cxnLst>
            <a:rect l="0" t="0" r="r" b="b"/>
            <a:pathLst>
              <a:path w="49" h="61">
                <a:moveTo>
                  <a:pt x="49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6" y="0"/>
                  <a:pt x="49" y="3"/>
                  <a:pt x="49" y="8"/>
                </a:cubicBezTo>
                <a:lnTo>
                  <a:pt x="49" y="10"/>
                </a:lnTo>
                <a:close/>
                <a:moveTo>
                  <a:pt x="49" y="24"/>
                </a:moveTo>
                <a:cubicBezTo>
                  <a:pt x="0" y="24"/>
                  <a:pt x="0" y="24"/>
                  <a:pt x="0" y="24"/>
                </a:cubicBezTo>
                <a:cubicBezTo>
                  <a:pt x="0" y="13"/>
                  <a:pt x="0" y="13"/>
                  <a:pt x="0" y="13"/>
                </a:cubicBezTo>
                <a:cubicBezTo>
                  <a:pt x="49" y="13"/>
                  <a:pt x="49" y="13"/>
                  <a:pt x="49" y="13"/>
                </a:cubicBezTo>
                <a:lnTo>
                  <a:pt x="49" y="24"/>
                </a:lnTo>
                <a:close/>
                <a:moveTo>
                  <a:pt x="49" y="37"/>
                </a:moveTo>
                <a:cubicBezTo>
                  <a:pt x="0" y="37"/>
                  <a:pt x="0" y="37"/>
                  <a:pt x="0" y="37"/>
                </a:cubicBezTo>
                <a:cubicBezTo>
                  <a:pt x="0" y="27"/>
                  <a:pt x="0" y="27"/>
                  <a:pt x="0" y="27"/>
                </a:cubicBezTo>
                <a:cubicBezTo>
                  <a:pt x="49" y="27"/>
                  <a:pt x="49" y="27"/>
                  <a:pt x="49" y="27"/>
                </a:cubicBezTo>
                <a:lnTo>
                  <a:pt x="49" y="37"/>
                </a:lnTo>
                <a:close/>
                <a:moveTo>
                  <a:pt x="49" y="42"/>
                </a:moveTo>
                <a:cubicBezTo>
                  <a:pt x="49" y="47"/>
                  <a:pt x="46" y="50"/>
                  <a:pt x="41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29" y="61"/>
                  <a:pt x="29" y="61"/>
                  <a:pt x="29" y="61"/>
                </a:cubicBezTo>
                <a:cubicBezTo>
                  <a:pt x="29" y="50"/>
                  <a:pt x="29" y="50"/>
                  <a:pt x="29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3" y="50"/>
                  <a:pt x="0" y="47"/>
                  <a:pt x="0" y="42"/>
                </a:cubicBezTo>
                <a:cubicBezTo>
                  <a:pt x="0" y="40"/>
                  <a:pt x="0" y="40"/>
                  <a:pt x="0" y="40"/>
                </a:cubicBezTo>
                <a:cubicBezTo>
                  <a:pt x="49" y="40"/>
                  <a:pt x="49" y="40"/>
                  <a:pt x="49" y="40"/>
                </a:cubicBezTo>
                <a:lnTo>
                  <a:pt x="49" y="4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5" name="Freeform 140"/>
          <p:cNvSpPr>
            <a:spLocks noEditPoints="1"/>
          </p:cNvSpPr>
          <p:nvPr/>
        </p:nvSpPr>
        <p:spPr bwMode="auto">
          <a:xfrm>
            <a:off x="2514601" y="4672806"/>
            <a:ext cx="247650" cy="212725"/>
          </a:xfrm>
          <a:custGeom>
            <a:avLst/>
            <a:gdLst/>
            <a:ahLst/>
            <a:cxnLst>
              <a:cxn ang="0">
                <a:pos x="53" y="37"/>
              </a:cxn>
              <a:cxn ang="0">
                <a:pos x="36" y="50"/>
              </a:cxn>
              <a:cxn ang="0">
                <a:pos x="22" y="62"/>
              </a:cxn>
              <a:cxn ang="0">
                <a:pos x="9" y="51"/>
              </a:cxn>
              <a:cxn ang="0">
                <a:pos x="0" y="48"/>
              </a:cxn>
              <a:cxn ang="0">
                <a:pos x="0" y="30"/>
              </a:cxn>
              <a:cxn ang="0">
                <a:pos x="15" y="37"/>
              </a:cxn>
              <a:cxn ang="0">
                <a:pos x="22" y="35"/>
              </a:cxn>
              <a:cxn ang="0">
                <a:pos x="24" y="35"/>
              </a:cxn>
              <a:cxn ang="0">
                <a:pos x="35" y="19"/>
              </a:cxn>
              <a:cxn ang="0">
                <a:pos x="53" y="0"/>
              </a:cxn>
              <a:cxn ang="0">
                <a:pos x="72" y="19"/>
              </a:cxn>
              <a:cxn ang="0">
                <a:pos x="53" y="37"/>
              </a:cxn>
              <a:cxn ang="0">
                <a:pos x="22" y="38"/>
              </a:cxn>
              <a:cxn ang="0">
                <a:pos x="20" y="39"/>
              </a:cxn>
              <a:cxn ang="0">
                <a:pos x="24" y="40"/>
              </a:cxn>
              <a:cxn ang="0">
                <a:pos x="29" y="51"/>
              </a:cxn>
              <a:cxn ang="0">
                <a:pos x="18" y="55"/>
              </a:cxn>
              <a:cxn ang="0">
                <a:pos x="13" y="53"/>
              </a:cxn>
              <a:cxn ang="0">
                <a:pos x="22" y="59"/>
              </a:cxn>
              <a:cxn ang="0">
                <a:pos x="32" y="48"/>
              </a:cxn>
              <a:cxn ang="0">
                <a:pos x="22" y="38"/>
              </a:cxn>
              <a:cxn ang="0">
                <a:pos x="53" y="6"/>
              </a:cxn>
              <a:cxn ang="0">
                <a:pos x="41" y="19"/>
              </a:cxn>
              <a:cxn ang="0">
                <a:pos x="53" y="31"/>
              </a:cxn>
              <a:cxn ang="0">
                <a:pos x="66" y="19"/>
              </a:cxn>
              <a:cxn ang="0">
                <a:pos x="53" y="6"/>
              </a:cxn>
              <a:cxn ang="0">
                <a:pos x="53" y="28"/>
              </a:cxn>
              <a:cxn ang="0">
                <a:pos x="44" y="19"/>
              </a:cxn>
              <a:cxn ang="0">
                <a:pos x="53" y="9"/>
              </a:cxn>
              <a:cxn ang="0">
                <a:pos x="63" y="19"/>
              </a:cxn>
              <a:cxn ang="0">
                <a:pos x="53" y="28"/>
              </a:cxn>
            </a:cxnLst>
            <a:rect l="0" t="0" r="r" b="b"/>
            <a:pathLst>
              <a:path w="72" h="62">
                <a:moveTo>
                  <a:pt x="53" y="37"/>
                </a:moveTo>
                <a:cubicBezTo>
                  <a:pt x="36" y="50"/>
                  <a:pt x="36" y="50"/>
                  <a:pt x="36" y="50"/>
                </a:cubicBezTo>
                <a:cubicBezTo>
                  <a:pt x="35" y="57"/>
                  <a:pt x="29" y="62"/>
                  <a:pt x="22" y="62"/>
                </a:cubicBezTo>
                <a:cubicBezTo>
                  <a:pt x="16" y="62"/>
                  <a:pt x="10" y="58"/>
                  <a:pt x="9" y="51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30"/>
                  <a:pt x="0" y="30"/>
                  <a:pt x="0" y="30"/>
                </a:cubicBezTo>
                <a:cubicBezTo>
                  <a:pt x="15" y="37"/>
                  <a:pt x="15" y="37"/>
                  <a:pt x="15" y="37"/>
                </a:cubicBezTo>
                <a:cubicBezTo>
                  <a:pt x="17" y="36"/>
                  <a:pt x="20" y="35"/>
                  <a:pt x="22" y="35"/>
                </a:cubicBezTo>
                <a:cubicBezTo>
                  <a:pt x="23" y="35"/>
                  <a:pt x="23" y="35"/>
                  <a:pt x="24" y="35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9"/>
                  <a:pt x="43" y="0"/>
                  <a:pt x="53" y="0"/>
                </a:cubicBezTo>
                <a:cubicBezTo>
                  <a:pt x="64" y="0"/>
                  <a:pt x="72" y="9"/>
                  <a:pt x="72" y="19"/>
                </a:cubicBezTo>
                <a:cubicBezTo>
                  <a:pt x="72" y="29"/>
                  <a:pt x="64" y="37"/>
                  <a:pt x="53" y="37"/>
                </a:cubicBezTo>
                <a:close/>
                <a:moveTo>
                  <a:pt x="22" y="38"/>
                </a:moveTo>
                <a:cubicBezTo>
                  <a:pt x="22" y="38"/>
                  <a:pt x="21" y="39"/>
                  <a:pt x="20" y="39"/>
                </a:cubicBezTo>
                <a:cubicBezTo>
                  <a:pt x="24" y="40"/>
                  <a:pt x="24" y="40"/>
                  <a:pt x="24" y="40"/>
                </a:cubicBezTo>
                <a:cubicBezTo>
                  <a:pt x="28" y="42"/>
                  <a:pt x="30" y="47"/>
                  <a:pt x="29" y="51"/>
                </a:cubicBezTo>
                <a:cubicBezTo>
                  <a:pt x="27" y="55"/>
                  <a:pt x="22" y="57"/>
                  <a:pt x="18" y="55"/>
                </a:cubicBezTo>
                <a:cubicBezTo>
                  <a:pt x="17" y="55"/>
                  <a:pt x="15" y="54"/>
                  <a:pt x="13" y="53"/>
                </a:cubicBezTo>
                <a:cubicBezTo>
                  <a:pt x="15" y="56"/>
                  <a:pt x="18" y="59"/>
                  <a:pt x="22" y="59"/>
                </a:cubicBezTo>
                <a:cubicBezTo>
                  <a:pt x="28" y="59"/>
                  <a:pt x="32" y="54"/>
                  <a:pt x="32" y="48"/>
                </a:cubicBezTo>
                <a:cubicBezTo>
                  <a:pt x="32" y="43"/>
                  <a:pt x="28" y="38"/>
                  <a:pt x="22" y="38"/>
                </a:cubicBezTo>
                <a:close/>
                <a:moveTo>
                  <a:pt x="53" y="6"/>
                </a:moveTo>
                <a:cubicBezTo>
                  <a:pt x="47" y="6"/>
                  <a:pt x="41" y="12"/>
                  <a:pt x="41" y="19"/>
                </a:cubicBezTo>
                <a:cubicBezTo>
                  <a:pt x="41" y="26"/>
                  <a:pt x="47" y="31"/>
                  <a:pt x="53" y="31"/>
                </a:cubicBezTo>
                <a:cubicBezTo>
                  <a:pt x="60" y="31"/>
                  <a:pt x="66" y="26"/>
                  <a:pt x="66" y="19"/>
                </a:cubicBezTo>
                <a:cubicBezTo>
                  <a:pt x="66" y="12"/>
                  <a:pt x="60" y="6"/>
                  <a:pt x="53" y="6"/>
                </a:cubicBezTo>
                <a:close/>
                <a:moveTo>
                  <a:pt x="53" y="28"/>
                </a:moveTo>
                <a:cubicBezTo>
                  <a:pt x="48" y="28"/>
                  <a:pt x="44" y="24"/>
                  <a:pt x="44" y="19"/>
                </a:cubicBezTo>
                <a:cubicBezTo>
                  <a:pt x="44" y="13"/>
                  <a:pt x="48" y="9"/>
                  <a:pt x="53" y="9"/>
                </a:cubicBezTo>
                <a:cubicBezTo>
                  <a:pt x="59" y="9"/>
                  <a:pt x="63" y="13"/>
                  <a:pt x="63" y="19"/>
                </a:cubicBezTo>
                <a:cubicBezTo>
                  <a:pt x="63" y="24"/>
                  <a:pt x="59" y="28"/>
                  <a:pt x="53" y="2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6" name="Freeform 141"/>
          <p:cNvSpPr>
            <a:spLocks noEditPoints="1"/>
          </p:cNvSpPr>
          <p:nvPr/>
        </p:nvSpPr>
        <p:spPr bwMode="auto">
          <a:xfrm>
            <a:off x="3009901" y="4672806"/>
            <a:ext cx="196850" cy="212725"/>
          </a:xfrm>
          <a:custGeom>
            <a:avLst/>
            <a:gdLst/>
            <a:ahLst/>
            <a:cxnLst>
              <a:cxn ang="0">
                <a:pos x="52" y="31"/>
              </a:cxn>
              <a:cxn ang="0">
                <a:pos x="52" y="47"/>
              </a:cxn>
              <a:cxn ang="0">
                <a:pos x="34" y="62"/>
              </a:cxn>
              <a:cxn ang="0">
                <a:pos x="16" y="47"/>
              </a:cxn>
              <a:cxn ang="0">
                <a:pos x="16" y="41"/>
              </a:cxn>
              <a:cxn ang="0">
                <a:pos x="0" y="26"/>
              </a:cxn>
              <a:cxn ang="0">
                <a:pos x="0" y="6"/>
              </a:cxn>
              <a:cxn ang="0">
                <a:pos x="3" y="3"/>
              </a:cxn>
              <a:cxn ang="0">
                <a:pos x="4" y="3"/>
              </a:cxn>
              <a:cxn ang="0">
                <a:pos x="8" y="0"/>
              </a:cxn>
              <a:cxn ang="0">
                <a:pos x="13" y="6"/>
              </a:cxn>
              <a:cxn ang="0">
                <a:pos x="8" y="11"/>
              </a:cxn>
              <a:cxn ang="0">
                <a:pos x="6" y="10"/>
              </a:cxn>
              <a:cxn ang="0">
                <a:pos x="6" y="26"/>
              </a:cxn>
              <a:cxn ang="0">
                <a:pos x="18" y="36"/>
              </a:cxn>
              <a:cxn ang="0">
                <a:pos x="31" y="26"/>
              </a:cxn>
              <a:cxn ang="0">
                <a:pos x="31" y="10"/>
              </a:cxn>
              <a:cxn ang="0">
                <a:pos x="29" y="11"/>
              </a:cxn>
              <a:cxn ang="0">
                <a:pos x="24" y="6"/>
              </a:cxn>
              <a:cxn ang="0">
                <a:pos x="29" y="0"/>
              </a:cxn>
              <a:cxn ang="0">
                <a:pos x="33" y="3"/>
              </a:cxn>
              <a:cxn ang="0">
                <a:pos x="34" y="3"/>
              </a:cxn>
              <a:cxn ang="0">
                <a:pos x="36" y="6"/>
              </a:cxn>
              <a:cxn ang="0">
                <a:pos x="36" y="26"/>
              </a:cxn>
              <a:cxn ang="0">
                <a:pos x="21" y="41"/>
              </a:cxn>
              <a:cxn ang="0">
                <a:pos x="21" y="47"/>
              </a:cxn>
              <a:cxn ang="0">
                <a:pos x="34" y="57"/>
              </a:cxn>
              <a:cxn ang="0">
                <a:pos x="47" y="47"/>
              </a:cxn>
              <a:cxn ang="0">
                <a:pos x="47" y="31"/>
              </a:cxn>
              <a:cxn ang="0">
                <a:pos x="42" y="24"/>
              </a:cxn>
              <a:cxn ang="0">
                <a:pos x="49" y="16"/>
              </a:cxn>
              <a:cxn ang="0">
                <a:pos x="57" y="24"/>
              </a:cxn>
              <a:cxn ang="0">
                <a:pos x="52" y="31"/>
              </a:cxn>
              <a:cxn ang="0">
                <a:pos x="49" y="21"/>
              </a:cxn>
              <a:cxn ang="0">
                <a:pos x="47" y="24"/>
              </a:cxn>
              <a:cxn ang="0">
                <a:pos x="49" y="26"/>
              </a:cxn>
              <a:cxn ang="0">
                <a:pos x="52" y="24"/>
              </a:cxn>
              <a:cxn ang="0">
                <a:pos x="49" y="21"/>
              </a:cxn>
            </a:cxnLst>
            <a:rect l="0" t="0" r="r" b="b"/>
            <a:pathLst>
              <a:path w="57" h="62">
                <a:moveTo>
                  <a:pt x="52" y="31"/>
                </a:moveTo>
                <a:cubicBezTo>
                  <a:pt x="52" y="47"/>
                  <a:pt x="52" y="47"/>
                  <a:pt x="52" y="47"/>
                </a:cubicBezTo>
                <a:cubicBezTo>
                  <a:pt x="52" y="55"/>
                  <a:pt x="44" y="62"/>
                  <a:pt x="34" y="62"/>
                </a:cubicBezTo>
                <a:cubicBezTo>
                  <a:pt x="24" y="62"/>
                  <a:pt x="16" y="55"/>
                  <a:pt x="16" y="47"/>
                </a:cubicBezTo>
                <a:cubicBezTo>
                  <a:pt x="16" y="41"/>
                  <a:pt x="16" y="41"/>
                  <a:pt x="16" y="41"/>
                </a:cubicBezTo>
                <a:cubicBezTo>
                  <a:pt x="7" y="40"/>
                  <a:pt x="0" y="34"/>
                  <a:pt x="0" y="2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2" y="3"/>
                  <a:pt x="3" y="3"/>
                </a:cubicBezTo>
                <a:cubicBezTo>
                  <a:pt x="3" y="3"/>
                  <a:pt x="3" y="3"/>
                  <a:pt x="4" y="3"/>
                </a:cubicBezTo>
                <a:cubicBezTo>
                  <a:pt x="5" y="2"/>
                  <a:pt x="6" y="0"/>
                  <a:pt x="8" y="0"/>
                </a:cubicBezTo>
                <a:cubicBezTo>
                  <a:pt x="11" y="0"/>
                  <a:pt x="13" y="3"/>
                  <a:pt x="13" y="6"/>
                </a:cubicBezTo>
                <a:cubicBezTo>
                  <a:pt x="13" y="8"/>
                  <a:pt x="11" y="11"/>
                  <a:pt x="8" y="11"/>
                </a:cubicBezTo>
                <a:cubicBezTo>
                  <a:pt x="7" y="11"/>
                  <a:pt x="6" y="10"/>
                  <a:pt x="6" y="10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32"/>
                  <a:pt x="11" y="36"/>
                  <a:pt x="18" y="36"/>
                </a:cubicBezTo>
                <a:cubicBezTo>
                  <a:pt x="26" y="36"/>
                  <a:pt x="31" y="32"/>
                  <a:pt x="31" y="26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0" y="11"/>
                  <a:pt x="29" y="11"/>
                </a:cubicBezTo>
                <a:cubicBezTo>
                  <a:pt x="26" y="11"/>
                  <a:pt x="24" y="8"/>
                  <a:pt x="24" y="6"/>
                </a:cubicBezTo>
                <a:cubicBezTo>
                  <a:pt x="24" y="3"/>
                  <a:pt x="26" y="0"/>
                  <a:pt x="29" y="0"/>
                </a:cubicBezTo>
                <a:cubicBezTo>
                  <a:pt x="31" y="0"/>
                  <a:pt x="32" y="2"/>
                  <a:pt x="33" y="3"/>
                </a:cubicBezTo>
                <a:cubicBezTo>
                  <a:pt x="33" y="3"/>
                  <a:pt x="34" y="3"/>
                  <a:pt x="34" y="3"/>
                </a:cubicBezTo>
                <a:cubicBezTo>
                  <a:pt x="35" y="3"/>
                  <a:pt x="36" y="4"/>
                  <a:pt x="36" y="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34"/>
                  <a:pt x="30" y="40"/>
                  <a:pt x="21" y="41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52"/>
                  <a:pt x="27" y="57"/>
                  <a:pt x="34" y="57"/>
                </a:cubicBezTo>
                <a:cubicBezTo>
                  <a:pt x="41" y="57"/>
                  <a:pt x="47" y="52"/>
                  <a:pt x="47" y="47"/>
                </a:cubicBezTo>
                <a:cubicBezTo>
                  <a:pt x="47" y="31"/>
                  <a:pt x="47" y="31"/>
                  <a:pt x="47" y="31"/>
                </a:cubicBezTo>
                <a:cubicBezTo>
                  <a:pt x="44" y="30"/>
                  <a:pt x="42" y="27"/>
                  <a:pt x="42" y="24"/>
                </a:cubicBezTo>
                <a:cubicBezTo>
                  <a:pt x="42" y="19"/>
                  <a:pt x="45" y="16"/>
                  <a:pt x="49" y="16"/>
                </a:cubicBezTo>
                <a:cubicBezTo>
                  <a:pt x="54" y="16"/>
                  <a:pt x="57" y="19"/>
                  <a:pt x="57" y="24"/>
                </a:cubicBezTo>
                <a:cubicBezTo>
                  <a:pt x="57" y="27"/>
                  <a:pt x="55" y="30"/>
                  <a:pt x="52" y="31"/>
                </a:cubicBezTo>
                <a:close/>
                <a:moveTo>
                  <a:pt x="49" y="21"/>
                </a:moveTo>
                <a:cubicBezTo>
                  <a:pt x="48" y="21"/>
                  <a:pt x="47" y="22"/>
                  <a:pt x="47" y="24"/>
                </a:cubicBezTo>
                <a:cubicBezTo>
                  <a:pt x="47" y="25"/>
                  <a:pt x="48" y="26"/>
                  <a:pt x="49" y="26"/>
                </a:cubicBezTo>
                <a:cubicBezTo>
                  <a:pt x="51" y="26"/>
                  <a:pt x="52" y="25"/>
                  <a:pt x="52" y="24"/>
                </a:cubicBezTo>
                <a:cubicBezTo>
                  <a:pt x="52" y="22"/>
                  <a:pt x="51" y="21"/>
                  <a:pt x="49" y="2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7" name="Freeform 142"/>
          <p:cNvSpPr>
            <a:spLocks noEditPoints="1"/>
          </p:cNvSpPr>
          <p:nvPr/>
        </p:nvSpPr>
        <p:spPr bwMode="auto">
          <a:xfrm>
            <a:off x="3505201" y="4672806"/>
            <a:ext cx="209550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1" y="31"/>
              </a:cxn>
              <a:cxn ang="0">
                <a:pos x="31" y="62"/>
              </a:cxn>
              <a:cxn ang="0">
                <a:pos x="38" y="28"/>
              </a:cxn>
              <a:cxn ang="0">
                <a:pos x="38" y="25"/>
              </a:cxn>
              <a:cxn ang="0">
                <a:pos x="30" y="18"/>
              </a:cxn>
              <a:cxn ang="0">
                <a:pos x="22" y="25"/>
              </a:cxn>
              <a:cxn ang="0">
                <a:pos x="22" y="37"/>
              </a:cxn>
              <a:cxn ang="0">
                <a:pos x="21" y="39"/>
              </a:cxn>
              <a:cxn ang="0">
                <a:pos x="19" y="37"/>
              </a:cxn>
              <a:cxn ang="0">
                <a:pos x="19" y="32"/>
              </a:cxn>
              <a:cxn ang="0">
                <a:pos x="13" y="32"/>
              </a:cxn>
              <a:cxn ang="0">
                <a:pos x="13" y="37"/>
              </a:cxn>
              <a:cxn ang="0">
                <a:pos x="21" y="45"/>
              </a:cxn>
              <a:cxn ang="0">
                <a:pos x="28" y="37"/>
              </a:cxn>
              <a:cxn ang="0">
                <a:pos x="28" y="26"/>
              </a:cxn>
              <a:cxn ang="0">
                <a:pos x="30" y="24"/>
              </a:cxn>
              <a:cxn ang="0">
                <a:pos x="32" y="26"/>
              </a:cxn>
              <a:cxn ang="0">
                <a:pos x="32" y="28"/>
              </a:cxn>
              <a:cxn ang="0">
                <a:pos x="35" y="29"/>
              </a:cxn>
              <a:cxn ang="0">
                <a:pos x="38" y="28"/>
              </a:cxn>
              <a:cxn ang="0">
                <a:pos x="48" y="32"/>
              </a:cxn>
              <a:cxn ang="0">
                <a:pos x="42" y="32"/>
              </a:cxn>
              <a:cxn ang="0">
                <a:pos x="42" y="37"/>
              </a:cxn>
              <a:cxn ang="0">
                <a:pos x="40" y="39"/>
              </a:cxn>
              <a:cxn ang="0">
                <a:pos x="38" y="37"/>
              </a:cxn>
              <a:cxn ang="0">
                <a:pos x="38" y="32"/>
              </a:cxn>
              <a:cxn ang="0">
                <a:pos x="35" y="33"/>
              </a:cxn>
              <a:cxn ang="0">
                <a:pos x="32" y="32"/>
              </a:cxn>
              <a:cxn ang="0">
                <a:pos x="32" y="37"/>
              </a:cxn>
              <a:cxn ang="0">
                <a:pos x="40" y="45"/>
              </a:cxn>
              <a:cxn ang="0">
                <a:pos x="48" y="37"/>
              </a:cxn>
              <a:cxn ang="0">
                <a:pos x="48" y="32"/>
              </a:cxn>
            </a:cxnLst>
            <a:rect l="0" t="0" r="r" b="b"/>
            <a:pathLst>
              <a:path w="61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1" y="14"/>
                  <a:pt x="61" y="31"/>
                </a:cubicBezTo>
                <a:cubicBezTo>
                  <a:pt x="61" y="48"/>
                  <a:pt x="48" y="62"/>
                  <a:pt x="31" y="62"/>
                </a:cubicBezTo>
                <a:close/>
                <a:moveTo>
                  <a:pt x="38" y="28"/>
                </a:moveTo>
                <a:cubicBezTo>
                  <a:pt x="38" y="25"/>
                  <a:pt x="38" y="25"/>
                  <a:pt x="38" y="25"/>
                </a:cubicBezTo>
                <a:cubicBezTo>
                  <a:pt x="38" y="21"/>
                  <a:pt x="35" y="18"/>
                  <a:pt x="30" y="18"/>
                </a:cubicBezTo>
                <a:cubicBezTo>
                  <a:pt x="26" y="18"/>
                  <a:pt x="22" y="21"/>
                  <a:pt x="22" y="25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9"/>
                  <a:pt x="21" y="39"/>
                </a:cubicBezTo>
                <a:cubicBezTo>
                  <a:pt x="19" y="39"/>
                  <a:pt x="19" y="38"/>
                  <a:pt x="19" y="37"/>
                </a:cubicBezTo>
                <a:cubicBezTo>
                  <a:pt x="19" y="32"/>
                  <a:pt x="19" y="32"/>
                  <a:pt x="19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41"/>
                  <a:pt x="16" y="45"/>
                  <a:pt x="21" y="45"/>
                </a:cubicBezTo>
                <a:cubicBezTo>
                  <a:pt x="25" y="45"/>
                  <a:pt x="28" y="41"/>
                  <a:pt x="28" y="37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5"/>
                  <a:pt x="29" y="24"/>
                  <a:pt x="30" y="24"/>
                </a:cubicBezTo>
                <a:cubicBezTo>
                  <a:pt x="31" y="24"/>
                  <a:pt x="32" y="25"/>
                  <a:pt x="32" y="26"/>
                </a:cubicBezTo>
                <a:cubicBezTo>
                  <a:pt x="32" y="28"/>
                  <a:pt x="32" y="28"/>
                  <a:pt x="32" y="28"/>
                </a:cubicBezTo>
                <a:cubicBezTo>
                  <a:pt x="35" y="29"/>
                  <a:pt x="35" y="29"/>
                  <a:pt x="35" y="29"/>
                </a:cubicBezTo>
                <a:lnTo>
                  <a:pt x="38" y="28"/>
                </a:lnTo>
                <a:close/>
                <a:moveTo>
                  <a:pt x="48" y="32"/>
                </a:moveTo>
                <a:cubicBezTo>
                  <a:pt x="42" y="32"/>
                  <a:pt x="42" y="32"/>
                  <a:pt x="42" y="32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8"/>
                  <a:pt x="41" y="39"/>
                  <a:pt x="40" y="39"/>
                </a:cubicBezTo>
                <a:cubicBezTo>
                  <a:pt x="39" y="39"/>
                  <a:pt x="38" y="38"/>
                  <a:pt x="38" y="37"/>
                </a:cubicBezTo>
                <a:cubicBezTo>
                  <a:pt x="38" y="32"/>
                  <a:pt x="38" y="32"/>
                  <a:pt x="38" y="32"/>
                </a:cubicBezTo>
                <a:cubicBezTo>
                  <a:pt x="35" y="33"/>
                  <a:pt x="35" y="33"/>
                  <a:pt x="35" y="33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7"/>
                  <a:pt x="32" y="37"/>
                  <a:pt x="32" y="37"/>
                </a:cubicBezTo>
                <a:cubicBezTo>
                  <a:pt x="32" y="41"/>
                  <a:pt x="36" y="45"/>
                  <a:pt x="40" y="45"/>
                </a:cubicBezTo>
                <a:cubicBezTo>
                  <a:pt x="44" y="45"/>
                  <a:pt x="48" y="41"/>
                  <a:pt x="48" y="37"/>
                </a:cubicBezTo>
                <a:cubicBezTo>
                  <a:pt x="48" y="37"/>
                  <a:pt x="48" y="37"/>
                  <a:pt x="48" y="3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8" name="Freeform 143"/>
          <p:cNvSpPr>
            <a:spLocks noEditPoints="1"/>
          </p:cNvSpPr>
          <p:nvPr/>
        </p:nvSpPr>
        <p:spPr bwMode="auto">
          <a:xfrm>
            <a:off x="4000501" y="4675981"/>
            <a:ext cx="209550" cy="192088"/>
          </a:xfrm>
          <a:custGeom>
            <a:avLst/>
            <a:gdLst/>
            <a:ahLst/>
            <a:cxnLst>
              <a:cxn ang="0">
                <a:pos x="36" y="56"/>
              </a:cxn>
              <a:cxn ang="0">
                <a:pos x="26" y="56"/>
              </a:cxn>
              <a:cxn ang="0">
                <a:pos x="19" y="46"/>
              </a:cxn>
              <a:cxn ang="0">
                <a:pos x="18" y="44"/>
              </a:cxn>
              <a:cxn ang="0">
                <a:pos x="18" y="43"/>
              </a:cxn>
              <a:cxn ang="0">
                <a:pos x="18" y="43"/>
              </a:cxn>
              <a:cxn ang="0">
                <a:pos x="18" y="44"/>
              </a:cxn>
              <a:cxn ang="0">
                <a:pos x="17" y="46"/>
              </a:cxn>
              <a:cxn ang="0">
                <a:pos x="10" y="56"/>
              </a:cxn>
              <a:cxn ang="0">
                <a:pos x="0" y="56"/>
              </a:cxn>
              <a:cxn ang="0">
                <a:pos x="0" y="49"/>
              </a:cxn>
              <a:cxn ang="0">
                <a:pos x="5" y="49"/>
              </a:cxn>
              <a:cxn ang="0">
                <a:pos x="13" y="38"/>
              </a:cxn>
              <a:cxn ang="0">
                <a:pos x="6" y="27"/>
              </a:cxn>
              <a:cxn ang="0">
                <a:pos x="0" y="27"/>
              </a:cxn>
              <a:cxn ang="0">
                <a:pos x="0" y="20"/>
              </a:cxn>
              <a:cxn ang="0">
                <a:pos x="11" y="20"/>
              </a:cxn>
              <a:cxn ang="0">
                <a:pos x="17" y="29"/>
              </a:cxn>
              <a:cxn ang="0">
                <a:pos x="18" y="31"/>
              </a:cxn>
              <a:cxn ang="0">
                <a:pos x="18" y="32"/>
              </a:cxn>
              <a:cxn ang="0">
                <a:pos x="18" y="32"/>
              </a:cxn>
              <a:cxn ang="0">
                <a:pos x="19" y="31"/>
              </a:cxn>
              <a:cxn ang="0">
                <a:pos x="20" y="29"/>
              </a:cxn>
              <a:cxn ang="0">
                <a:pos x="25" y="20"/>
              </a:cxn>
              <a:cxn ang="0">
                <a:pos x="36" y="20"/>
              </a:cxn>
              <a:cxn ang="0">
                <a:pos x="36" y="27"/>
              </a:cxn>
              <a:cxn ang="0">
                <a:pos x="31" y="27"/>
              </a:cxn>
              <a:cxn ang="0">
                <a:pos x="23" y="37"/>
              </a:cxn>
              <a:cxn ang="0">
                <a:pos x="31" y="49"/>
              </a:cxn>
              <a:cxn ang="0">
                <a:pos x="36" y="49"/>
              </a:cxn>
              <a:cxn ang="0">
                <a:pos x="36" y="56"/>
              </a:cxn>
              <a:cxn ang="0">
                <a:pos x="61" y="30"/>
              </a:cxn>
              <a:cxn ang="0">
                <a:pos x="41" y="30"/>
              </a:cxn>
              <a:cxn ang="0">
                <a:pos x="41" y="29"/>
              </a:cxn>
              <a:cxn ang="0">
                <a:pos x="40" y="27"/>
              </a:cxn>
              <a:cxn ang="0">
                <a:pos x="54" y="10"/>
              </a:cxn>
              <a:cxn ang="0">
                <a:pos x="50" y="6"/>
              </a:cxn>
              <a:cxn ang="0">
                <a:pos x="47" y="8"/>
              </a:cxn>
              <a:cxn ang="0">
                <a:pos x="45" y="9"/>
              </a:cxn>
              <a:cxn ang="0">
                <a:pos x="41" y="6"/>
              </a:cxn>
              <a:cxn ang="0">
                <a:pos x="43" y="3"/>
              </a:cxn>
              <a:cxn ang="0">
                <a:pos x="51" y="0"/>
              </a:cxn>
              <a:cxn ang="0">
                <a:pos x="61" y="9"/>
              </a:cxn>
              <a:cxn ang="0">
                <a:pos x="47" y="25"/>
              </a:cxn>
              <a:cxn ang="0">
                <a:pos x="56" y="25"/>
              </a:cxn>
              <a:cxn ang="0">
                <a:pos x="56" y="22"/>
              </a:cxn>
              <a:cxn ang="0">
                <a:pos x="61" y="22"/>
              </a:cxn>
              <a:cxn ang="0">
                <a:pos x="61" y="30"/>
              </a:cxn>
            </a:cxnLst>
            <a:rect l="0" t="0" r="r" b="b"/>
            <a:pathLst>
              <a:path w="61" h="56">
                <a:moveTo>
                  <a:pt x="36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19" y="46"/>
                  <a:pt x="19" y="46"/>
                  <a:pt x="19" y="46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4"/>
                  <a:pt x="18" y="44"/>
                  <a:pt x="18" y="44"/>
                </a:cubicBezTo>
                <a:cubicBezTo>
                  <a:pt x="17" y="45"/>
                  <a:pt x="17" y="45"/>
                  <a:pt x="17" y="46"/>
                </a:cubicBezTo>
                <a:cubicBezTo>
                  <a:pt x="10" y="56"/>
                  <a:pt x="10" y="56"/>
                  <a:pt x="1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49"/>
                  <a:pt x="0" y="49"/>
                  <a:pt x="0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3" y="38"/>
                  <a:pt x="13" y="38"/>
                  <a:pt x="13" y="38"/>
                </a:cubicBezTo>
                <a:cubicBezTo>
                  <a:pt x="6" y="27"/>
                  <a:pt x="6" y="27"/>
                  <a:pt x="6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7" y="30"/>
                  <a:pt x="18" y="31"/>
                </a:cubicBezTo>
                <a:cubicBezTo>
                  <a:pt x="18" y="31"/>
                  <a:pt x="18" y="31"/>
                  <a:pt x="18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31"/>
                  <a:pt x="18" y="31"/>
                  <a:pt x="19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5" y="20"/>
                  <a:pt x="25" y="20"/>
                  <a:pt x="25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7"/>
                  <a:pt x="36" y="27"/>
                  <a:pt x="36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23" y="37"/>
                  <a:pt x="23" y="37"/>
                  <a:pt x="23" y="37"/>
                </a:cubicBezTo>
                <a:cubicBezTo>
                  <a:pt x="31" y="49"/>
                  <a:pt x="31" y="49"/>
                  <a:pt x="31" y="49"/>
                </a:cubicBezTo>
                <a:cubicBezTo>
                  <a:pt x="36" y="49"/>
                  <a:pt x="36" y="49"/>
                  <a:pt x="36" y="49"/>
                </a:cubicBezTo>
                <a:lnTo>
                  <a:pt x="36" y="56"/>
                </a:lnTo>
                <a:close/>
                <a:moveTo>
                  <a:pt x="61" y="30"/>
                </a:moveTo>
                <a:cubicBezTo>
                  <a:pt x="41" y="30"/>
                  <a:pt x="41" y="30"/>
                  <a:pt x="41" y="30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29"/>
                  <a:pt x="40" y="28"/>
                  <a:pt x="40" y="27"/>
                </a:cubicBezTo>
                <a:cubicBezTo>
                  <a:pt x="40" y="16"/>
                  <a:pt x="54" y="15"/>
                  <a:pt x="54" y="10"/>
                </a:cubicBezTo>
                <a:cubicBezTo>
                  <a:pt x="54" y="8"/>
                  <a:pt x="53" y="6"/>
                  <a:pt x="50" y="6"/>
                </a:cubicBezTo>
                <a:cubicBezTo>
                  <a:pt x="49" y="6"/>
                  <a:pt x="48" y="7"/>
                  <a:pt x="47" y="8"/>
                </a:cubicBezTo>
                <a:cubicBezTo>
                  <a:pt x="46" y="8"/>
                  <a:pt x="46" y="9"/>
                  <a:pt x="45" y="9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5"/>
                  <a:pt x="42" y="4"/>
                  <a:pt x="43" y="3"/>
                </a:cubicBezTo>
                <a:cubicBezTo>
                  <a:pt x="45" y="2"/>
                  <a:pt x="48" y="0"/>
                  <a:pt x="51" y="0"/>
                </a:cubicBezTo>
                <a:cubicBezTo>
                  <a:pt x="57" y="0"/>
                  <a:pt x="61" y="4"/>
                  <a:pt x="61" y="9"/>
                </a:cubicBezTo>
                <a:cubicBezTo>
                  <a:pt x="61" y="19"/>
                  <a:pt x="48" y="19"/>
                  <a:pt x="47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56" y="22"/>
                  <a:pt x="56" y="22"/>
                  <a:pt x="56" y="22"/>
                </a:cubicBezTo>
                <a:cubicBezTo>
                  <a:pt x="61" y="22"/>
                  <a:pt x="61" y="22"/>
                  <a:pt x="61" y="22"/>
                </a:cubicBezTo>
                <a:lnTo>
                  <a:pt x="61" y="3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9" name="Freeform 144"/>
          <p:cNvSpPr>
            <a:spLocks noEditPoints="1"/>
          </p:cNvSpPr>
          <p:nvPr/>
        </p:nvSpPr>
        <p:spPr bwMode="auto">
          <a:xfrm>
            <a:off x="4494213" y="4693444"/>
            <a:ext cx="247650" cy="192088"/>
          </a:xfrm>
          <a:custGeom>
            <a:avLst/>
            <a:gdLst/>
            <a:ahLst/>
            <a:cxnLst>
              <a:cxn ang="0">
                <a:pos x="67" y="55"/>
              </a:cxn>
              <a:cxn ang="0">
                <a:pos x="65" y="56"/>
              </a:cxn>
              <a:cxn ang="0">
                <a:pos x="8" y="56"/>
              </a:cxn>
              <a:cxn ang="0">
                <a:pos x="6" y="55"/>
              </a:cxn>
              <a:cxn ang="0">
                <a:pos x="0" y="36"/>
              </a:cxn>
              <a:cxn ang="0">
                <a:pos x="36" y="0"/>
              </a:cxn>
              <a:cxn ang="0">
                <a:pos x="72" y="36"/>
              </a:cxn>
              <a:cxn ang="0">
                <a:pos x="67" y="55"/>
              </a:cxn>
              <a:cxn ang="0">
                <a:pos x="11" y="30"/>
              </a:cxn>
              <a:cxn ang="0">
                <a:pos x="6" y="36"/>
              </a:cxn>
              <a:cxn ang="0">
                <a:pos x="11" y="41"/>
              </a:cxn>
              <a:cxn ang="0">
                <a:pos x="16" y="36"/>
              </a:cxn>
              <a:cxn ang="0">
                <a:pos x="11" y="30"/>
              </a:cxn>
              <a:cxn ang="0">
                <a:pos x="18" y="12"/>
              </a:cxn>
              <a:cxn ang="0">
                <a:pos x="13" y="18"/>
              </a:cxn>
              <a:cxn ang="0">
                <a:pos x="18" y="23"/>
              </a:cxn>
              <a:cxn ang="0">
                <a:pos x="24" y="18"/>
              </a:cxn>
              <a:cxn ang="0">
                <a:pos x="18" y="12"/>
              </a:cxn>
              <a:cxn ang="0">
                <a:pos x="45" y="22"/>
              </a:cxn>
              <a:cxn ang="0">
                <a:pos x="43" y="18"/>
              </a:cxn>
              <a:cxn ang="0">
                <a:pos x="40" y="20"/>
              </a:cxn>
              <a:cxn ang="0">
                <a:pos x="36" y="36"/>
              </a:cxn>
              <a:cxn ang="0">
                <a:pos x="29" y="41"/>
              </a:cxn>
              <a:cxn ang="0">
                <a:pos x="34" y="51"/>
              </a:cxn>
              <a:cxn ang="0">
                <a:pos x="44" y="45"/>
              </a:cxn>
              <a:cxn ang="0">
                <a:pos x="41" y="37"/>
              </a:cxn>
              <a:cxn ang="0">
                <a:pos x="45" y="22"/>
              </a:cxn>
              <a:cxn ang="0">
                <a:pos x="36" y="5"/>
              </a:cxn>
              <a:cxn ang="0">
                <a:pos x="31" y="10"/>
              </a:cxn>
              <a:cxn ang="0">
                <a:pos x="36" y="15"/>
              </a:cxn>
              <a:cxn ang="0">
                <a:pos x="42" y="10"/>
              </a:cxn>
              <a:cxn ang="0">
                <a:pos x="36" y="5"/>
              </a:cxn>
              <a:cxn ang="0">
                <a:pos x="54" y="12"/>
              </a:cxn>
              <a:cxn ang="0">
                <a:pos x="49" y="18"/>
              </a:cxn>
              <a:cxn ang="0">
                <a:pos x="54" y="23"/>
              </a:cxn>
              <a:cxn ang="0">
                <a:pos x="60" y="18"/>
              </a:cxn>
              <a:cxn ang="0">
                <a:pos x="54" y="12"/>
              </a:cxn>
              <a:cxn ang="0">
                <a:pos x="62" y="30"/>
              </a:cxn>
              <a:cxn ang="0">
                <a:pos x="57" y="36"/>
              </a:cxn>
              <a:cxn ang="0">
                <a:pos x="62" y="41"/>
              </a:cxn>
              <a:cxn ang="0">
                <a:pos x="67" y="36"/>
              </a:cxn>
              <a:cxn ang="0">
                <a:pos x="62" y="30"/>
              </a:cxn>
            </a:cxnLst>
            <a:rect l="0" t="0" r="r" b="b"/>
            <a:pathLst>
              <a:path w="72" h="56">
                <a:moveTo>
                  <a:pt x="67" y="55"/>
                </a:moveTo>
                <a:cubicBezTo>
                  <a:pt x="66" y="56"/>
                  <a:pt x="66" y="56"/>
                  <a:pt x="65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7" y="56"/>
                  <a:pt x="7" y="56"/>
                  <a:pt x="6" y="55"/>
                </a:cubicBezTo>
                <a:cubicBezTo>
                  <a:pt x="2" y="49"/>
                  <a:pt x="0" y="42"/>
                  <a:pt x="0" y="36"/>
                </a:cubicBezTo>
                <a:cubicBezTo>
                  <a:pt x="0" y="16"/>
                  <a:pt x="17" y="0"/>
                  <a:pt x="36" y="0"/>
                </a:cubicBezTo>
                <a:cubicBezTo>
                  <a:pt x="56" y="0"/>
                  <a:pt x="72" y="16"/>
                  <a:pt x="72" y="36"/>
                </a:cubicBezTo>
                <a:cubicBezTo>
                  <a:pt x="72" y="42"/>
                  <a:pt x="70" y="49"/>
                  <a:pt x="67" y="55"/>
                </a:cubicBezTo>
                <a:close/>
                <a:moveTo>
                  <a:pt x="11" y="30"/>
                </a:moveTo>
                <a:cubicBezTo>
                  <a:pt x="8" y="30"/>
                  <a:pt x="6" y="33"/>
                  <a:pt x="6" y="36"/>
                </a:cubicBezTo>
                <a:cubicBezTo>
                  <a:pt x="6" y="38"/>
                  <a:pt x="8" y="41"/>
                  <a:pt x="11" y="41"/>
                </a:cubicBezTo>
                <a:cubicBezTo>
                  <a:pt x="14" y="41"/>
                  <a:pt x="16" y="38"/>
                  <a:pt x="16" y="36"/>
                </a:cubicBezTo>
                <a:cubicBezTo>
                  <a:pt x="16" y="33"/>
                  <a:pt x="14" y="30"/>
                  <a:pt x="11" y="30"/>
                </a:cubicBezTo>
                <a:close/>
                <a:moveTo>
                  <a:pt x="18" y="12"/>
                </a:moveTo>
                <a:cubicBezTo>
                  <a:pt x="16" y="12"/>
                  <a:pt x="13" y="15"/>
                  <a:pt x="13" y="18"/>
                </a:cubicBezTo>
                <a:cubicBezTo>
                  <a:pt x="13" y="20"/>
                  <a:pt x="16" y="23"/>
                  <a:pt x="18" y="23"/>
                </a:cubicBezTo>
                <a:cubicBezTo>
                  <a:pt x="21" y="23"/>
                  <a:pt x="24" y="20"/>
                  <a:pt x="24" y="18"/>
                </a:cubicBezTo>
                <a:cubicBezTo>
                  <a:pt x="24" y="15"/>
                  <a:pt x="21" y="12"/>
                  <a:pt x="18" y="12"/>
                </a:cubicBezTo>
                <a:close/>
                <a:moveTo>
                  <a:pt x="45" y="22"/>
                </a:moveTo>
                <a:cubicBezTo>
                  <a:pt x="45" y="20"/>
                  <a:pt x="44" y="19"/>
                  <a:pt x="43" y="18"/>
                </a:cubicBezTo>
                <a:cubicBezTo>
                  <a:pt x="42" y="18"/>
                  <a:pt x="40" y="19"/>
                  <a:pt x="40" y="20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30" y="38"/>
                  <a:pt x="29" y="41"/>
                </a:cubicBezTo>
                <a:cubicBezTo>
                  <a:pt x="28" y="45"/>
                  <a:pt x="30" y="50"/>
                  <a:pt x="34" y="51"/>
                </a:cubicBezTo>
                <a:cubicBezTo>
                  <a:pt x="39" y="52"/>
                  <a:pt x="43" y="49"/>
                  <a:pt x="44" y="45"/>
                </a:cubicBezTo>
                <a:cubicBezTo>
                  <a:pt x="45" y="42"/>
                  <a:pt x="43" y="39"/>
                  <a:pt x="41" y="37"/>
                </a:cubicBezTo>
                <a:lnTo>
                  <a:pt x="45" y="22"/>
                </a:lnTo>
                <a:close/>
                <a:moveTo>
                  <a:pt x="36" y="5"/>
                </a:moveTo>
                <a:cubicBezTo>
                  <a:pt x="34" y="5"/>
                  <a:pt x="31" y="7"/>
                  <a:pt x="31" y="10"/>
                </a:cubicBezTo>
                <a:cubicBezTo>
                  <a:pt x="31" y="13"/>
                  <a:pt x="34" y="15"/>
                  <a:pt x="36" y="15"/>
                </a:cubicBezTo>
                <a:cubicBezTo>
                  <a:pt x="39" y="15"/>
                  <a:pt x="42" y="13"/>
                  <a:pt x="42" y="10"/>
                </a:cubicBezTo>
                <a:cubicBezTo>
                  <a:pt x="42" y="7"/>
                  <a:pt x="39" y="5"/>
                  <a:pt x="36" y="5"/>
                </a:cubicBezTo>
                <a:close/>
                <a:moveTo>
                  <a:pt x="54" y="12"/>
                </a:moveTo>
                <a:cubicBezTo>
                  <a:pt x="52" y="12"/>
                  <a:pt x="49" y="15"/>
                  <a:pt x="49" y="18"/>
                </a:cubicBezTo>
                <a:cubicBezTo>
                  <a:pt x="49" y="20"/>
                  <a:pt x="52" y="23"/>
                  <a:pt x="54" y="23"/>
                </a:cubicBezTo>
                <a:cubicBezTo>
                  <a:pt x="57" y="23"/>
                  <a:pt x="60" y="20"/>
                  <a:pt x="60" y="18"/>
                </a:cubicBezTo>
                <a:cubicBezTo>
                  <a:pt x="60" y="15"/>
                  <a:pt x="57" y="12"/>
                  <a:pt x="54" y="12"/>
                </a:cubicBezTo>
                <a:close/>
                <a:moveTo>
                  <a:pt x="62" y="30"/>
                </a:moveTo>
                <a:cubicBezTo>
                  <a:pt x="59" y="30"/>
                  <a:pt x="57" y="33"/>
                  <a:pt x="57" y="36"/>
                </a:cubicBezTo>
                <a:cubicBezTo>
                  <a:pt x="57" y="38"/>
                  <a:pt x="59" y="41"/>
                  <a:pt x="62" y="41"/>
                </a:cubicBezTo>
                <a:cubicBezTo>
                  <a:pt x="65" y="41"/>
                  <a:pt x="67" y="38"/>
                  <a:pt x="67" y="36"/>
                </a:cubicBezTo>
                <a:cubicBezTo>
                  <a:pt x="67" y="33"/>
                  <a:pt x="65" y="30"/>
                  <a:pt x="62" y="30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0" name="Freeform 145"/>
          <p:cNvSpPr>
            <a:spLocks noEditPoints="1"/>
          </p:cNvSpPr>
          <p:nvPr/>
        </p:nvSpPr>
        <p:spPr bwMode="auto">
          <a:xfrm>
            <a:off x="4989513" y="4655344"/>
            <a:ext cx="280988" cy="247650"/>
          </a:xfrm>
          <a:custGeom>
            <a:avLst/>
            <a:gdLst/>
            <a:ahLst/>
            <a:cxnLst>
              <a:cxn ang="0">
                <a:pos x="82" y="45"/>
              </a:cxn>
              <a:cxn ang="0">
                <a:pos x="82" y="61"/>
              </a:cxn>
              <a:cxn ang="0">
                <a:pos x="81" y="62"/>
              </a:cxn>
              <a:cxn ang="0">
                <a:pos x="77" y="62"/>
              </a:cxn>
              <a:cxn ang="0">
                <a:pos x="77" y="65"/>
              </a:cxn>
              <a:cxn ang="0">
                <a:pos x="69" y="72"/>
              </a:cxn>
              <a:cxn ang="0">
                <a:pos x="61" y="65"/>
              </a:cxn>
              <a:cxn ang="0">
                <a:pos x="61" y="62"/>
              </a:cxn>
              <a:cxn ang="0">
                <a:pos x="20" y="62"/>
              </a:cxn>
              <a:cxn ang="0">
                <a:pos x="20" y="65"/>
              </a:cxn>
              <a:cxn ang="0">
                <a:pos x="13" y="72"/>
              </a:cxn>
              <a:cxn ang="0">
                <a:pos x="5" y="65"/>
              </a:cxn>
              <a:cxn ang="0">
                <a:pos x="5" y="62"/>
              </a:cxn>
              <a:cxn ang="0">
                <a:pos x="1" y="62"/>
              </a:cxn>
              <a:cxn ang="0">
                <a:pos x="0" y="61"/>
              </a:cxn>
              <a:cxn ang="0">
                <a:pos x="0" y="45"/>
              </a:cxn>
              <a:cxn ang="0">
                <a:pos x="9" y="36"/>
              </a:cxn>
              <a:cxn ang="0">
                <a:pos x="10" y="36"/>
              </a:cxn>
              <a:cxn ang="0">
                <a:pos x="14" y="19"/>
              </a:cxn>
              <a:cxn ang="0">
                <a:pos x="25" y="11"/>
              </a:cxn>
              <a:cxn ang="0">
                <a:pos x="31" y="11"/>
              </a:cxn>
              <a:cxn ang="0">
                <a:pos x="31" y="2"/>
              </a:cxn>
              <a:cxn ang="0">
                <a:pos x="32" y="0"/>
              </a:cxn>
              <a:cxn ang="0">
                <a:pos x="50" y="0"/>
              </a:cxn>
              <a:cxn ang="0">
                <a:pos x="51" y="2"/>
              </a:cxn>
              <a:cxn ang="0">
                <a:pos x="51" y="11"/>
              </a:cxn>
              <a:cxn ang="0">
                <a:pos x="56" y="11"/>
              </a:cxn>
              <a:cxn ang="0">
                <a:pos x="68" y="19"/>
              </a:cxn>
              <a:cxn ang="0">
                <a:pos x="72" y="36"/>
              </a:cxn>
              <a:cxn ang="0">
                <a:pos x="73" y="36"/>
              </a:cxn>
              <a:cxn ang="0">
                <a:pos x="82" y="45"/>
              </a:cxn>
              <a:cxn ang="0">
                <a:pos x="19" y="49"/>
              </a:cxn>
              <a:cxn ang="0">
                <a:pos x="13" y="43"/>
              </a:cxn>
              <a:cxn ang="0">
                <a:pos x="6" y="49"/>
              </a:cxn>
              <a:cxn ang="0">
                <a:pos x="13" y="56"/>
              </a:cxn>
              <a:cxn ang="0">
                <a:pos x="19" y="49"/>
              </a:cxn>
              <a:cxn ang="0">
                <a:pos x="61" y="36"/>
              </a:cxn>
              <a:cxn ang="0">
                <a:pos x="58" y="22"/>
              </a:cxn>
              <a:cxn ang="0">
                <a:pos x="56" y="21"/>
              </a:cxn>
              <a:cxn ang="0">
                <a:pos x="25" y="21"/>
              </a:cxn>
              <a:cxn ang="0">
                <a:pos x="24" y="22"/>
              </a:cxn>
              <a:cxn ang="0">
                <a:pos x="20" y="36"/>
              </a:cxn>
              <a:cxn ang="0">
                <a:pos x="61" y="36"/>
              </a:cxn>
              <a:cxn ang="0">
                <a:pos x="76" y="49"/>
              </a:cxn>
              <a:cxn ang="0">
                <a:pos x="69" y="43"/>
              </a:cxn>
              <a:cxn ang="0">
                <a:pos x="63" y="49"/>
              </a:cxn>
              <a:cxn ang="0">
                <a:pos x="69" y="56"/>
              </a:cxn>
              <a:cxn ang="0">
                <a:pos x="76" y="49"/>
              </a:cxn>
            </a:cxnLst>
            <a:rect l="0" t="0" r="r" b="b"/>
            <a:pathLst>
              <a:path w="82" h="72">
                <a:moveTo>
                  <a:pt x="82" y="45"/>
                </a:moveTo>
                <a:cubicBezTo>
                  <a:pt x="82" y="61"/>
                  <a:pt x="82" y="61"/>
                  <a:pt x="82" y="61"/>
                </a:cubicBezTo>
                <a:cubicBezTo>
                  <a:pt x="82" y="61"/>
                  <a:pt x="81" y="62"/>
                  <a:pt x="81" y="62"/>
                </a:cubicBezTo>
                <a:cubicBezTo>
                  <a:pt x="77" y="62"/>
                  <a:pt x="77" y="62"/>
                  <a:pt x="77" y="62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9"/>
                  <a:pt x="73" y="72"/>
                  <a:pt x="69" y="72"/>
                </a:cubicBezTo>
                <a:cubicBezTo>
                  <a:pt x="65" y="72"/>
                  <a:pt x="61" y="69"/>
                  <a:pt x="61" y="65"/>
                </a:cubicBezTo>
                <a:cubicBezTo>
                  <a:pt x="61" y="62"/>
                  <a:pt x="61" y="62"/>
                  <a:pt x="61" y="62"/>
                </a:cubicBezTo>
                <a:cubicBezTo>
                  <a:pt x="20" y="62"/>
                  <a:pt x="20" y="62"/>
                  <a:pt x="20" y="62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69"/>
                  <a:pt x="17" y="72"/>
                  <a:pt x="13" y="72"/>
                </a:cubicBezTo>
                <a:cubicBezTo>
                  <a:pt x="8" y="72"/>
                  <a:pt x="5" y="69"/>
                  <a:pt x="5" y="65"/>
                </a:cubicBezTo>
                <a:cubicBezTo>
                  <a:pt x="5" y="62"/>
                  <a:pt x="5" y="62"/>
                  <a:pt x="5" y="62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2"/>
                  <a:pt x="0" y="61"/>
                  <a:pt x="0" y="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0"/>
                  <a:pt x="4" y="36"/>
                  <a:pt x="9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4" y="19"/>
                  <a:pt x="14" y="19"/>
                  <a:pt x="14" y="19"/>
                </a:cubicBezTo>
                <a:cubicBezTo>
                  <a:pt x="15" y="14"/>
                  <a:pt x="20" y="11"/>
                  <a:pt x="25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0"/>
                  <a:pt x="3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1" y="1"/>
                  <a:pt x="51" y="2"/>
                </a:cubicBezTo>
                <a:cubicBezTo>
                  <a:pt x="51" y="11"/>
                  <a:pt x="51" y="11"/>
                  <a:pt x="51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62" y="11"/>
                  <a:pt x="66" y="14"/>
                  <a:pt x="68" y="19"/>
                </a:cubicBezTo>
                <a:cubicBezTo>
                  <a:pt x="72" y="36"/>
                  <a:pt x="72" y="36"/>
                  <a:pt x="72" y="36"/>
                </a:cubicBezTo>
                <a:cubicBezTo>
                  <a:pt x="73" y="36"/>
                  <a:pt x="73" y="36"/>
                  <a:pt x="73" y="36"/>
                </a:cubicBezTo>
                <a:cubicBezTo>
                  <a:pt x="78" y="36"/>
                  <a:pt x="82" y="40"/>
                  <a:pt x="82" y="45"/>
                </a:cubicBezTo>
                <a:close/>
                <a:moveTo>
                  <a:pt x="19" y="49"/>
                </a:moveTo>
                <a:cubicBezTo>
                  <a:pt x="19" y="46"/>
                  <a:pt x="16" y="43"/>
                  <a:pt x="13" y="43"/>
                </a:cubicBezTo>
                <a:cubicBezTo>
                  <a:pt x="9" y="43"/>
                  <a:pt x="6" y="46"/>
                  <a:pt x="6" y="49"/>
                </a:cubicBezTo>
                <a:cubicBezTo>
                  <a:pt x="6" y="53"/>
                  <a:pt x="9" y="56"/>
                  <a:pt x="13" y="56"/>
                </a:cubicBezTo>
                <a:cubicBezTo>
                  <a:pt x="16" y="56"/>
                  <a:pt x="19" y="53"/>
                  <a:pt x="19" y="49"/>
                </a:cubicBezTo>
                <a:close/>
                <a:moveTo>
                  <a:pt x="61" y="36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22"/>
                  <a:pt x="57" y="21"/>
                  <a:pt x="56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1"/>
                  <a:pt x="24" y="22"/>
                  <a:pt x="24" y="22"/>
                </a:cubicBezTo>
                <a:cubicBezTo>
                  <a:pt x="20" y="36"/>
                  <a:pt x="20" y="36"/>
                  <a:pt x="20" y="36"/>
                </a:cubicBezTo>
                <a:lnTo>
                  <a:pt x="61" y="36"/>
                </a:lnTo>
                <a:close/>
                <a:moveTo>
                  <a:pt x="76" y="49"/>
                </a:moveTo>
                <a:cubicBezTo>
                  <a:pt x="76" y="46"/>
                  <a:pt x="73" y="43"/>
                  <a:pt x="69" y="43"/>
                </a:cubicBezTo>
                <a:cubicBezTo>
                  <a:pt x="66" y="43"/>
                  <a:pt x="63" y="46"/>
                  <a:pt x="63" y="49"/>
                </a:cubicBezTo>
                <a:cubicBezTo>
                  <a:pt x="63" y="53"/>
                  <a:pt x="66" y="56"/>
                  <a:pt x="69" y="56"/>
                </a:cubicBezTo>
                <a:cubicBezTo>
                  <a:pt x="73" y="56"/>
                  <a:pt x="76" y="53"/>
                  <a:pt x="76" y="49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1" name="Freeform 146"/>
          <p:cNvSpPr>
            <a:spLocks noEditPoints="1"/>
          </p:cNvSpPr>
          <p:nvPr/>
        </p:nvSpPr>
        <p:spPr bwMode="auto">
          <a:xfrm>
            <a:off x="5484813" y="4672806"/>
            <a:ext cx="212725" cy="230188"/>
          </a:xfrm>
          <a:custGeom>
            <a:avLst/>
            <a:gdLst/>
            <a:ahLst/>
            <a:cxnLst>
              <a:cxn ang="0">
                <a:pos x="6" y="2"/>
              </a:cxn>
              <a:cxn ang="0">
                <a:pos x="14" y="2"/>
              </a:cxn>
              <a:cxn ang="0">
                <a:pos x="25" y="2"/>
              </a:cxn>
              <a:cxn ang="0">
                <a:pos x="57" y="2"/>
              </a:cxn>
              <a:cxn ang="0">
                <a:pos x="59" y="0"/>
              </a:cxn>
              <a:cxn ang="0">
                <a:pos x="61" y="0"/>
              </a:cxn>
              <a:cxn ang="0">
                <a:pos x="62" y="0"/>
              </a:cxn>
              <a:cxn ang="0">
                <a:pos x="62" y="14"/>
              </a:cxn>
              <a:cxn ang="0">
                <a:pos x="62" y="18"/>
              </a:cxn>
              <a:cxn ang="0">
                <a:pos x="59" y="19"/>
              </a:cxn>
              <a:cxn ang="0">
                <a:pos x="57" y="14"/>
              </a:cxn>
              <a:cxn ang="0">
                <a:pos x="56" y="8"/>
              </a:cxn>
              <a:cxn ang="0">
                <a:pos x="55" y="7"/>
              </a:cxn>
              <a:cxn ang="0">
                <a:pos x="52" y="7"/>
              </a:cxn>
              <a:cxn ang="0">
                <a:pos x="37" y="7"/>
              </a:cxn>
              <a:cxn ang="0">
                <a:pos x="36" y="13"/>
              </a:cxn>
              <a:cxn ang="0">
                <a:pos x="36" y="19"/>
              </a:cxn>
              <a:cxn ang="0">
                <a:pos x="36" y="17"/>
              </a:cxn>
              <a:cxn ang="0">
                <a:pos x="36" y="36"/>
              </a:cxn>
              <a:cxn ang="0">
                <a:pos x="37" y="45"/>
              </a:cxn>
              <a:cxn ang="0">
                <a:pos x="47" y="49"/>
              </a:cxn>
              <a:cxn ang="0">
                <a:pos x="47" y="51"/>
              </a:cxn>
              <a:cxn ang="0">
                <a:pos x="47" y="52"/>
              </a:cxn>
              <a:cxn ang="0">
                <a:pos x="45" y="52"/>
              </a:cxn>
              <a:cxn ang="0">
                <a:pos x="28" y="51"/>
              </a:cxn>
              <a:cxn ang="0">
                <a:pos x="16" y="52"/>
              </a:cxn>
              <a:cxn ang="0">
                <a:pos x="16" y="50"/>
              </a:cxn>
              <a:cxn ang="0">
                <a:pos x="16" y="49"/>
              </a:cxn>
              <a:cxn ang="0">
                <a:pos x="25" y="45"/>
              </a:cxn>
              <a:cxn ang="0">
                <a:pos x="26" y="21"/>
              </a:cxn>
              <a:cxn ang="0">
                <a:pos x="26" y="19"/>
              </a:cxn>
              <a:cxn ang="0">
                <a:pos x="26" y="7"/>
              </a:cxn>
              <a:cxn ang="0">
                <a:pos x="19" y="7"/>
              </a:cxn>
              <a:cxn ang="0">
                <a:pos x="7" y="8"/>
              </a:cxn>
              <a:cxn ang="0">
                <a:pos x="3" y="18"/>
              </a:cxn>
              <a:cxn ang="0">
                <a:pos x="0" y="16"/>
              </a:cxn>
              <a:cxn ang="0">
                <a:pos x="0" y="1"/>
              </a:cxn>
              <a:cxn ang="0">
                <a:pos x="4" y="0"/>
              </a:cxn>
              <a:cxn ang="0">
                <a:pos x="6" y="2"/>
              </a:cxn>
              <a:cxn ang="0">
                <a:pos x="61" y="58"/>
              </a:cxn>
              <a:cxn ang="0">
                <a:pos x="62" y="60"/>
              </a:cxn>
              <a:cxn ang="0">
                <a:pos x="61" y="62"/>
              </a:cxn>
              <a:cxn ang="0">
                <a:pos x="53" y="67"/>
              </a:cxn>
              <a:cxn ang="0">
                <a:pos x="52" y="62"/>
              </a:cxn>
              <a:cxn ang="0">
                <a:pos x="11" y="62"/>
              </a:cxn>
              <a:cxn ang="0">
                <a:pos x="10" y="67"/>
              </a:cxn>
              <a:cxn ang="0">
                <a:pos x="2" y="62"/>
              </a:cxn>
              <a:cxn ang="0">
                <a:pos x="1" y="60"/>
              </a:cxn>
              <a:cxn ang="0">
                <a:pos x="2" y="58"/>
              </a:cxn>
              <a:cxn ang="0">
                <a:pos x="10" y="52"/>
              </a:cxn>
              <a:cxn ang="0">
                <a:pos x="11" y="57"/>
              </a:cxn>
              <a:cxn ang="0">
                <a:pos x="52" y="57"/>
              </a:cxn>
              <a:cxn ang="0">
                <a:pos x="53" y="52"/>
              </a:cxn>
              <a:cxn ang="0">
                <a:pos x="61" y="58"/>
              </a:cxn>
            </a:cxnLst>
            <a:rect l="0" t="0" r="r" b="b"/>
            <a:pathLst>
              <a:path w="62" h="67">
                <a:moveTo>
                  <a:pt x="6" y="2"/>
                </a:moveTo>
                <a:cubicBezTo>
                  <a:pt x="6" y="2"/>
                  <a:pt x="14" y="2"/>
                  <a:pt x="14" y="2"/>
                </a:cubicBezTo>
                <a:cubicBezTo>
                  <a:pt x="18" y="2"/>
                  <a:pt x="21" y="2"/>
                  <a:pt x="25" y="2"/>
                </a:cubicBezTo>
                <a:cubicBezTo>
                  <a:pt x="36" y="2"/>
                  <a:pt x="46" y="1"/>
                  <a:pt x="57" y="2"/>
                </a:cubicBezTo>
                <a:cubicBezTo>
                  <a:pt x="58" y="2"/>
                  <a:pt x="59" y="1"/>
                  <a:pt x="59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0"/>
                  <a:pt x="62" y="0"/>
                  <a:pt x="62" y="0"/>
                </a:cubicBezTo>
                <a:cubicBezTo>
                  <a:pt x="62" y="5"/>
                  <a:pt x="62" y="9"/>
                  <a:pt x="62" y="14"/>
                </a:cubicBezTo>
                <a:cubicBezTo>
                  <a:pt x="62" y="15"/>
                  <a:pt x="62" y="17"/>
                  <a:pt x="62" y="18"/>
                </a:cubicBezTo>
                <a:cubicBezTo>
                  <a:pt x="61" y="19"/>
                  <a:pt x="60" y="19"/>
                  <a:pt x="59" y="19"/>
                </a:cubicBezTo>
                <a:cubicBezTo>
                  <a:pt x="58" y="17"/>
                  <a:pt x="58" y="16"/>
                  <a:pt x="57" y="14"/>
                </a:cubicBezTo>
                <a:cubicBezTo>
                  <a:pt x="57" y="13"/>
                  <a:pt x="56" y="8"/>
                  <a:pt x="56" y="8"/>
                </a:cubicBezTo>
                <a:cubicBezTo>
                  <a:pt x="55" y="7"/>
                  <a:pt x="55" y="7"/>
                  <a:pt x="55" y="7"/>
                </a:cubicBezTo>
                <a:cubicBezTo>
                  <a:pt x="54" y="7"/>
                  <a:pt x="52" y="7"/>
                  <a:pt x="52" y="7"/>
                </a:cubicBezTo>
                <a:cubicBezTo>
                  <a:pt x="47" y="7"/>
                  <a:pt x="41" y="7"/>
                  <a:pt x="37" y="7"/>
                </a:cubicBezTo>
                <a:cubicBezTo>
                  <a:pt x="36" y="9"/>
                  <a:pt x="36" y="11"/>
                  <a:pt x="36" y="13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23"/>
                  <a:pt x="36" y="30"/>
                  <a:pt x="36" y="36"/>
                </a:cubicBezTo>
                <a:cubicBezTo>
                  <a:pt x="36" y="39"/>
                  <a:pt x="36" y="42"/>
                  <a:pt x="37" y="45"/>
                </a:cubicBezTo>
                <a:cubicBezTo>
                  <a:pt x="40" y="47"/>
                  <a:pt x="43" y="47"/>
                  <a:pt x="47" y="49"/>
                </a:cubicBezTo>
                <a:cubicBezTo>
                  <a:pt x="47" y="49"/>
                  <a:pt x="47" y="50"/>
                  <a:pt x="47" y="51"/>
                </a:cubicBezTo>
                <a:cubicBezTo>
                  <a:pt x="47" y="51"/>
                  <a:pt x="47" y="51"/>
                  <a:pt x="47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2"/>
                  <a:pt x="34" y="51"/>
                  <a:pt x="28" y="51"/>
                </a:cubicBezTo>
                <a:cubicBezTo>
                  <a:pt x="24" y="51"/>
                  <a:pt x="20" y="52"/>
                  <a:pt x="16" y="52"/>
                </a:cubicBezTo>
                <a:cubicBezTo>
                  <a:pt x="16" y="51"/>
                  <a:pt x="16" y="50"/>
                  <a:pt x="16" y="50"/>
                </a:cubicBezTo>
                <a:cubicBezTo>
                  <a:pt x="16" y="49"/>
                  <a:pt x="16" y="49"/>
                  <a:pt x="16" y="49"/>
                </a:cubicBezTo>
                <a:cubicBezTo>
                  <a:pt x="17" y="47"/>
                  <a:pt x="23" y="47"/>
                  <a:pt x="25" y="45"/>
                </a:cubicBezTo>
                <a:cubicBezTo>
                  <a:pt x="26" y="43"/>
                  <a:pt x="26" y="24"/>
                  <a:pt x="26" y="21"/>
                </a:cubicBezTo>
                <a:cubicBezTo>
                  <a:pt x="26" y="20"/>
                  <a:pt x="26" y="19"/>
                  <a:pt x="26" y="19"/>
                </a:cubicBezTo>
                <a:cubicBezTo>
                  <a:pt x="26" y="17"/>
                  <a:pt x="26" y="8"/>
                  <a:pt x="26" y="7"/>
                </a:cubicBezTo>
                <a:cubicBezTo>
                  <a:pt x="25" y="7"/>
                  <a:pt x="20" y="7"/>
                  <a:pt x="19" y="7"/>
                </a:cubicBezTo>
                <a:cubicBezTo>
                  <a:pt x="17" y="7"/>
                  <a:pt x="8" y="8"/>
                  <a:pt x="7" y="8"/>
                </a:cubicBezTo>
                <a:cubicBezTo>
                  <a:pt x="5" y="9"/>
                  <a:pt x="5" y="17"/>
                  <a:pt x="3" y="18"/>
                </a:cubicBezTo>
                <a:cubicBezTo>
                  <a:pt x="2" y="17"/>
                  <a:pt x="1" y="17"/>
                  <a:pt x="0" y="16"/>
                </a:cubicBezTo>
                <a:cubicBezTo>
                  <a:pt x="0" y="1"/>
                  <a:pt x="0" y="1"/>
                  <a:pt x="0" y="1"/>
                </a:cubicBezTo>
                <a:cubicBezTo>
                  <a:pt x="4" y="0"/>
                  <a:pt x="4" y="0"/>
                  <a:pt x="4" y="0"/>
                </a:cubicBezTo>
                <a:lnTo>
                  <a:pt x="6" y="2"/>
                </a:lnTo>
                <a:close/>
                <a:moveTo>
                  <a:pt x="61" y="58"/>
                </a:moveTo>
                <a:cubicBezTo>
                  <a:pt x="62" y="58"/>
                  <a:pt x="62" y="59"/>
                  <a:pt x="62" y="60"/>
                </a:cubicBezTo>
                <a:cubicBezTo>
                  <a:pt x="62" y="60"/>
                  <a:pt x="62" y="61"/>
                  <a:pt x="61" y="62"/>
                </a:cubicBezTo>
                <a:cubicBezTo>
                  <a:pt x="60" y="62"/>
                  <a:pt x="54" y="67"/>
                  <a:pt x="53" y="67"/>
                </a:cubicBezTo>
                <a:cubicBezTo>
                  <a:pt x="51" y="67"/>
                  <a:pt x="52" y="63"/>
                  <a:pt x="52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3"/>
                  <a:pt x="11" y="67"/>
                  <a:pt x="10" y="67"/>
                </a:cubicBezTo>
                <a:cubicBezTo>
                  <a:pt x="8" y="67"/>
                  <a:pt x="3" y="62"/>
                  <a:pt x="2" y="62"/>
                </a:cubicBezTo>
                <a:cubicBezTo>
                  <a:pt x="1" y="61"/>
                  <a:pt x="1" y="60"/>
                  <a:pt x="1" y="60"/>
                </a:cubicBezTo>
                <a:cubicBezTo>
                  <a:pt x="1" y="59"/>
                  <a:pt x="1" y="58"/>
                  <a:pt x="2" y="58"/>
                </a:cubicBezTo>
                <a:cubicBezTo>
                  <a:pt x="3" y="57"/>
                  <a:pt x="8" y="52"/>
                  <a:pt x="10" y="52"/>
                </a:cubicBezTo>
                <a:cubicBezTo>
                  <a:pt x="11" y="52"/>
                  <a:pt x="11" y="56"/>
                  <a:pt x="11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6"/>
                  <a:pt x="51" y="52"/>
                  <a:pt x="53" y="52"/>
                </a:cubicBezTo>
                <a:cubicBezTo>
                  <a:pt x="54" y="52"/>
                  <a:pt x="60" y="57"/>
                  <a:pt x="61" y="58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2" name="Freeform 147"/>
          <p:cNvSpPr>
            <a:spLocks noEditPoints="1"/>
          </p:cNvSpPr>
          <p:nvPr/>
        </p:nvSpPr>
        <p:spPr bwMode="auto">
          <a:xfrm>
            <a:off x="5978526" y="4672806"/>
            <a:ext cx="161925" cy="230188"/>
          </a:xfrm>
          <a:custGeom>
            <a:avLst/>
            <a:gdLst/>
            <a:ahLst/>
            <a:cxnLst>
              <a:cxn ang="0">
                <a:pos x="44" y="47"/>
              </a:cxn>
              <a:cxn ang="0">
                <a:pos x="27" y="47"/>
              </a:cxn>
              <a:cxn ang="0">
                <a:pos x="25" y="66"/>
              </a:cxn>
              <a:cxn ang="0">
                <a:pos x="24" y="67"/>
              </a:cxn>
              <a:cxn ang="0">
                <a:pos x="24" y="67"/>
              </a:cxn>
              <a:cxn ang="0">
                <a:pos x="22" y="66"/>
              </a:cxn>
              <a:cxn ang="0">
                <a:pos x="19" y="47"/>
              </a:cxn>
              <a:cxn ang="0">
                <a:pos x="3" y="47"/>
              </a:cxn>
              <a:cxn ang="0">
                <a:pos x="0" y="44"/>
              </a:cxn>
              <a:cxn ang="0">
                <a:pos x="11" y="31"/>
              </a:cxn>
              <a:cxn ang="0">
                <a:pos x="11" y="11"/>
              </a:cxn>
              <a:cxn ang="0">
                <a:pos x="6" y="6"/>
              </a:cxn>
              <a:cxn ang="0">
                <a:pos x="11" y="0"/>
              </a:cxn>
              <a:cxn ang="0">
                <a:pos x="36" y="0"/>
              </a:cxn>
              <a:cxn ang="0">
                <a:pos x="42" y="6"/>
              </a:cxn>
              <a:cxn ang="0">
                <a:pos x="36" y="11"/>
              </a:cxn>
              <a:cxn ang="0">
                <a:pos x="36" y="31"/>
              </a:cxn>
              <a:cxn ang="0">
                <a:pos x="47" y="44"/>
              </a:cxn>
              <a:cxn ang="0">
                <a:pos x="44" y="47"/>
              </a:cxn>
              <a:cxn ang="0">
                <a:pos x="20" y="12"/>
              </a:cxn>
              <a:cxn ang="0">
                <a:pos x="18" y="11"/>
              </a:cxn>
              <a:cxn ang="0">
                <a:pos x="17" y="12"/>
              </a:cxn>
              <a:cxn ang="0">
                <a:pos x="17" y="30"/>
              </a:cxn>
              <a:cxn ang="0">
                <a:pos x="18" y="31"/>
              </a:cxn>
              <a:cxn ang="0">
                <a:pos x="20" y="30"/>
              </a:cxn>
              <a:cxn ang="0">
                <a:pos x="20" y="12"/>
              </a:cxn>
            </a:cxnLst>
            <a:rect l="0" t="0" r="r" b="b"/>
            <a:pathLst>
              <a:path w="47" h="67">
                <a:moveTo>
                  <a:pt x="44" y="47"/>
                </a:moveTo>
                <a:cubicBezTo>
                  <a:pt x="27" y="47"/>
                  <a:pt x="27" y="47"/>
                  <a:pt x="27" y="47"/>
                </a:cubicBezTo>
                <a:cubicBezTo>
                  <a:pt x="25" y="66"/>
                  <a:pt x="25" y="66"/>
                  <a:pt x="25" y="66"/>
                </a:cubicBezTo>
                <a:cubicBezTo>
                  <a:pt x="25" y="67"/>
                  <a:pt x="24" y="67"/>
                  <a:pt x="24" y="67"/>
                </a:cubicBezTo>
                <a:cubicBezTo>
                  <a:pt x="24" y="67"/>
                  <a:pt x="24" y="67"/>
                  <a:pt x="24" y="67"/>
                </a:cubicBezTo>
                <a:cubicBezTo>
                  <a:pt x="23" y="67"/>
                  <a:pt x="22" y="67"/>
                  <a:pt x="22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2" y="47"/>
                  <a:pt x="0" y="46"/>
                  <a:pt x="0" y="44"/>
                </a:cubicBezTo>
                <a:cubicBezTo>
                  <a:pt x="0" y="38"/>
                  <a:pt x="5" y="31"/>
                  <a:pt x="11" y="31"/>
                </a:cubicBezTo>
                <a:cubicBezTo>
                  <a:pt x="11" y="11"/>
                  <a:pt x="11" y="11"/>
                  <a:pt x="11" y="11"/>
                </a:cubicBezTo>
                <a:cubicBezTo>
                  <a:pt x="8" y="11"/>
                  <a:pt x="6" y="8"/>
                  <a:pt x="6" y="6"/>
                </a:cubicBezTo>
                <a:cubicBezTo>
                  <a:pt x="6" y="3"/>
                  <a:pt x="8" y="0"/>
                  <a:pt x="1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9" y="0"/>
                  <a:pt x="42" y="3"/>
                  <a:pt x="42" y="6"/>
                </a:cubicBezTo>
                <a:cubicBezTo>
                  <a:pt x="42" y="8"/>
                  <a:pt x="39" y="11"/>
                  <a:pt x="36" y="11"/>
                </a:cubicBezTo>
                <a:cubicBezTo>
                  <a:pt x="36" y="31"/>
                  <a:pt x="36" y="31"/>
                  <a:pt x="36" y="31"/>
                </a:cubicBezTo>
                <a:cubicBezTo>
                  <a:pt x="42" y="31"/>
                  <a:pt x="47" y="38"/>
                  <a:pt x="47" y="44"/>
                </a:cubicBezTo>
                <a:cubicBezTo>
                  <a:pt x="47" y="46"/>
                  <a:pt x="46" y="47"/>
                  <a:pt x="44" y="47"/>
                </a:cubicBezTo>
                <a:close/>
                <a:moveTo>
                  <a:pt x="20" y="12"/>
                </a:moveTo>
                <a:cubicBezTo>
                  <a:pt x="20" y="11"/>
                  <a:pt x="19" y="11"/>
                  <a:pt x="18" y="11"/>
                </a:cubicBezTo>
                <a:cubicBezTo>
                  <a:pt x="18" y="11"/>
                  <a:pt x="17" y="11"/>
                  <a:pt x="17" y="12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1"/>
                  <a:pt x="18" y="31"/>
                  <a:pt x="18" y="31"/>
                </a:cubicBezTo>
                <a:cubicBezTo>
                  <a:pt x="19" y="31"/>
                  <a:pt x="20" y="31"/>
                  <a:pt x="20" y="30"/>
                </a:cubicBezTo>
                <a:lnTo>
                  <a:pt x="20" y="1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3" name="Freeform 148"/>
          <p:cNvSpPr>
            <a:spLocks noEditPoints="1"/>
          </p:cNvSpPr>
          <p:nvPr/>
        </p:nvSpPr>
        <p:spPr bwMode="auto">
          <a:xfrm>
            <a:off x="6473826" y="4672806"/>
            <a:ext cx="220663" cy="212725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4" name="Freeform 149"/>
          <p:cNvSpPr>
            <a:spLocks noEditPoints="1"/>
          </p:cNvSpPr>
          <p:nvPr/>
        </p:nvSpPr>
        <p:spPr bwMode="auto">
          <a:xfrm>
            <a:off x="6969126" y="4672806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0" y="31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  <a:cxn ang="0">
                <a:pos x="31" y="9"/>
              </a:cxn>
              <a:cxn ang="0">
                <a:pos x="9" y="31"/>
              </a:cxn>
              <a:cxn ang="0">
                <a:pos x="31" y="53"/>
              </a:cxn>
              <a:cxn ang="0">
                <a:pos x="53" y="31"/>
              </a:cxn>
              <a:cxn ang="0">
                <a:pos x="31" y="9"/>
              </a:cxn>
              <a:cxn ang="0">
                <a:pos x="39" y="45"/>
              </a:cxn>
              <a:cxn ang="0">
                <a:pos x="37" y="45"/>
              </a:cxn>
              <a:cxn ang="0">
                <a:pos x="31" y="39"/>
              </a:cxn>
              <a:cxn ang="0">
                <a:pos x="26" y="45"/>
              </a:cxn>
              <a:cxn ang="0">
                <a:pos x="24" y="45"/>
              </a:cxn>
              <a:cxn ang="0">
                <a:pos x="18" y="39"/>
              </a:cxn>
              <a:cxn ang="0">
                <a:pos x="18" y="37"/>
              </a:cxn>
              <a:cxn ang="0">
                <a:pos x="24" y="31"/>
              </a:cxn>
              <a:cxn ang="0">
                <a:pos x="18" y="26"/>
              </a:cxn>
              <a:cxn ang="0">
                <a:pos x="18" y="24"/>
              </a:cxn>
              <a:cxn ang="0">
                <a:pos x="24" y="18"/>
              </a:cxn>
              <a:cxn ang="0">
                <a:pos x="26" y="18"/>
              </a:cxn>
              <a:cxn ang="0">
                <a:pos x="31" y="24"/>
              </a:cxn>
              <a:cxn ang="0">
                <a:pos x="37" y="18"/>
              </a:cxn>
              <a:cxn ang="0">
                <a:pos x="39" y="18"/>
              </a:cxn>
              <a:cxn ang="0">
                <a:pos x="45" y="24"/>
              </a:cxn>
              <a:cxn ang="0">
                <a:pos x="45" y="26"/>
              </a:cxn>
              <a:cxn ang="0">
                <a:pos x="39" y="31"/>
              </a:cxn>
              <a:cxn ang="0">
                <a:pos x="45" y="37"/>
              </a:cxn>
              <a:cxn ang="0">
                <a:pos x="45" y="39"/>
              </a:cxn>
              <a:cxn ang="0">
                <a:pos x="39" y="45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31" y="9"/>
                </a:moveTo>
                <a:cubicBezTo>
                  <a:pt x="19" y="9"/>
                  <a:pt x="9" y="19"/>
                  <a:pt x="9" y="31"/>
                </a:cubicBezTo>
                <a:cubicBezTo>
                  <a:pt x="9" y="43"/>
                  <a:pt x="19" y="53"/>
                  <a:pt x="31" y="53"/>
                </a:cubicBezTo>
                <a:cubicBezTo>
                  <a:pt x="43" y="53"/>
                  <a:pt x="53" y="43"/>
                  <a:pt x="53" y="31"/>
                </a:cubicBezTo>
                <a:cubicBezTo>
                  <a:pt x="53" y="19"/>
                  <a:pt x="43" y="9"/>
                  <a:pt x="31" y="9"/>
                </a:cubicBezTo>
                <a:close/>
                <a:moveTo>
                  <a:pt x="39" y="45"/>
                </a:moveTo>
                <a:cubicBezTo>
                  <a:pt x="38" y="45"/>
                  <a:pt x="37" y="45"/>
                  <a:pt x="37" y="45"/>
                </a:cubicBezTo>
                <a:cubicBezTo>
                  <a:pt x="31" y="39"/>
                  <a:pt x="31" y="39"/>
                  <a:pt x="31" y="39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45"/>
                  <a:pt x="24" y="45"/>
                  <a:pt x="24" y="45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8"/>
                  <a:pt x="18" y="37"/>
                  <a:pt x="18" y="37"/>
                </a:cubicBezTo>
                <a:cubicBezTo>
                  <a:pt x="24" y="31"/>
                  <a:pt x="24" y="31"/>
                  <a:pt x="24" y="31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5"/>
                  <a:pt x="18" y="24"/>
                  <a:pt x="18" y="24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5" y="18"/>
                  <a:pt x="26" y="18"/>
                </a:cubicBezTo>
                <a:cubicBezTo>
                  <a:pt x="31" y="24"/>
                  <a:pt x="31" y="24"/>
                  <a:pt x="31" y="24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8" y="18"/>
                  <a:pt x="39" y="18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5"/>
                  <a:pt x="45" y="26"/>
                </a:cubicBezTo>
                <a:cubicBezTo>
                  <a:pt x="39" y="31"/>
                  <a:pt x="39" y="31"/>
                  <a:pt x="39" y="31"/>
                </a:cubicBezTo>
                <a:cubicBezTo>
                  <a:pt x="45" y="37"/>
                  <a:pt x="45" y="37"/>
                  <a:pt x="45" y="37"/>
                </a:cubicBezTo>
                <a:cubicBezTo>
                  <a:pt x="45" y="37"/>
                  <a:pt x="45" y="38"/>
                  <a:pt x="45" y="39"/>
                </a:cubicBezTo>
                <a:lnTo>
                  <a:pt x="39" y="45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5" name="Freeform 150"/>
          <p:cNvSpPr>
            <a:spLocks noEditPoints="1"/>
          </p:cNvSpPr>
          <p:nvPr/>
        </p:nvSpPr>
        <p:spPr bwMode="auto">
          <a:xfrm>
            <a:off x="7462838" y="4693444"/>
            <a:ext cx="282575" cy="174625"/>
          </a:xfrm>
          <a:custGeom>
            <a:avLst/>
            <a:gdLst/>
            <a:ahLst/>
            <a:cxnLst>
              <a:cxn ang="0">
                <a:pos x="56" y="51"/>
              </a:cxn>
              <a:cxn ang="0">
                <a:pos x="25" y="51"/>
              </a:cxn>
              <a:cxn ang="0">
                <a:pos x="0" y="25"/>
              </a:cxn>
              <a:cxn ang="0">
                <a:pos x="25" y="0"/>
              </a:cxn>
              <a:cxn ang="0">
                <a:pos x="56" y="0"/>
              </a:cxn>
              <a:cxn ang="0">
                <a:pos x="82" y="25"/>
              </a:cxn>
              <a:cxn ang="0">
                <a:pos x="56" y="51"/>
              </a:cxn>
              <a:cxn ang="0">
                <a:pos x="25" y="5"/>
              </a:cxn>
              <a:cxn ang="0">
                <a:pos x="5" y="25"/>
              </a:cxn>
              <a:cxn ang="0">
                <a:pos x="25" y="46"/>
              </a:cxn>
              <a:cxn ang="0">
                <a:pos x="46" y="25"/>
              </a:cxn>
              <a:cxn ang="0">
                <a:pos x="25" y="5"/>
              </a:cxn>
              <a:cxn ang="0">
                <a:pos x="56" y="5"/>
              </a:cxn>
              <a:cxn ang="0">
                <a:pos x="41" y="5"/>
              </a:cxn>
              <a:cxn ang="0">
                <a:pos x="51" y="25"/>
              </a:cxn>
              <a:cxn ang="0">
                <a:pos x="41" y="46"/>
              </a:cxn>
              <a:cxn ang="0">
                <a:pos x="56" y="46"/>
              </a:cxn>
              <a:cxn ang="0">
                <a:pos x="77" y="25"/>
              </a:cxn>
              <a:cxn ang="0">
                <a:pos x="56" y="5"/>
              </a:cxn>
            </a:cxnLst>
            <a:rect l="0" t="0" r="r" b="b"/>
            <a:pathLst>
              <a:path w="82" h="51">
                <a:moveTo>
                  <a:pt x="56" y="51"/>
                </a:moveTo>
                <a:cubicBezTo>
                  <a:pt x="25" y="51"/>
                  <a:pt x="25" y="51"/>
                  <a:pt x="25" y="51"/>
                </a:cubicBezTo>
                <a:cubicBezTo>
                  <a:pt x="11" y="51"/>
                  <a:pt x="0" y="39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70" y="0"/>
                  <a:pt x="82" y="11"/>
                  <a:pt x="82" y="25"/>
                </a:cubicBezTo>
                <a:cubicBezTo>
                  <a:pt x="82" y="39"/>
                  <a:pt x="70" y="51"/>
                  <a:pt x="56" y="51"/>
                </a:cubicBezTo>
                <a:close/>
                <a:moveTo>
                  <a:pt x="25" y="5"/>
                </a:moveTo>
                <a:cubicBezTo>
                  <a:pt x="14" y="5"/>
                  <a:pt x="5" y="14"/>
                  <a:pt x="5" y="25"/>
                </a:cubicBezTo>
                <a:cubicBezTo>
                  <a:pt x="5" y="37"/>
                  <a:pt x="14" y="46"/>
                  <a:pt x="25" y="46"/>
                </a:cubicBezTo>
                <a:cubicBezTo>
                  <a:pt x="37" y="46"/>
                  <a:pt x="46" y="37"/>
                  <a:pt x="46" y="25"/>
                </a:cubicBezTo>
                <a:cubicBezTo>
                  <a:pt x="46" y="14"/>
                  <a:pt x="37" y="5"/>
                  <a:pt x="25" y="5"/>
                </a:cubicBezTo>
                <a:close/>
                <a:moveTo>
                  <a:pt x="56" y="5"/>
                </a:moveTo>
                <a:cubicBezTo>
                  <a:pt x="41" y="5"/>
                  <a:pt x="41" y="5"/>
                  <a:pt x="41" y="5"/>
                </a:cubicBezTo>
                <a:cubicBezTo>
                  <a:pt x="47" y="9"/>
                  <a:pt x="51" y="17"/>
                  <a:pt x="51" y="25"/>
                </a:cubicBezTo>
                <a:cubicBezTo>
                  <a:pt x="51" y="34"/>
                  <a:pt x="47" y="41"/>
                  <a:pt x="41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68" y="46"/>
                  <a:pt x="77" y="37"/>
                  <a:pt x="77" y="25"/>
                </a:cubicBezTo>
                <a:cubicBezTo>
                  <a:pt x="77" y="14"/>
                  <a:pt x="68" y="5"/>
                  <a:pt x="56" y="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6" name="Freeform 151"/>
          <p:cNvSpPr>
            <a:spLocks noEditPoints="1"/>
          </p:cNvSpPr>
          <p:nvPr/>
        </p:nvSpPr>
        <p:spPr bwMode="auto">
          <a:xfrm>
            <a:off x="7958138" y="4672806"/>
            <a:ext cx="192088" cy="212725"/>
          </a:xfrm>
          <a:custGeom>
            <a:avLst/>
            <a:gdLst/>
            <a:ahLst/>
            <a:cxnLst>
              <a:cxn ang="0">
                <a:pos x="56" y="15"/>
              </a:cxn>
              <a:cxn ang="0">
                <a:pos x="55" y="16"/>
              </a:cxn>
              <a:cxn ang="0">
                <a:pos x="51" y="16"/>
              </a:cxn>
              <a:cxn ang="0">
                <a:pos x="51" y="54"/>
              </a:cxn>
              <a:cxn ang="0">
                <a:pos x="45" y="62"/>
              </a:cxn>
              <a:cxn ang="0">
                <a:pos x="11" y="62"/>
              </a:cxn>
              <a:cxn ang="0">
                <a:pos x="5" y="54"/>
              </a:cxn>
              <a:cxn ang="0">
                <a:pos x="5" y="16"/>
              </a:cxn>
              <a:cxn ang="0">
                <a:pos x="1" y="16"/>
              </a:cxn>
              <a:cxn ang="0">
                <a:pos x="0" y="15"/>
              </a:cxn>
              <a:cxn ang="0">
                <a:pos x="0" y="12"/>
              </a:cxn>
              <a:cxn ang="0">
                <a:pos x="1" y="11"/>
              </a:cxn>
              <a:cxn ang="0">
                <a:pos x="13" y="11"/>
              </a:cxn>
              <a:cxn ang="0">
                <a:pos x="16" y="4"/>
              </a:cxn>
              <a:cxn ang="0">
                <a:pos x="22" y="0"/>
              </a:cxn>
              <a:cxn ang="0">
                <a:pos x="34" y="0"/>
              </a:cxn>
              <a:cxn ang="0">
                <a:pos x="40" y="4"/>
              </a:cxn>
              <a:cxn ang="0">
                <a:pos x="43" y="11"/>
              </a:cxn>
              <a:cxn ang="0">
                <a:pos x="55" y="11"/>
              </a:cxn>
              <a:cxn ang="0">
                <a:pos x="56" y="12"/>
              </a:cxn>
              <a:cxn ang="0">
                <a:pos x="56" y="15"/>
              </a:cxn>
              <a:cxn ang="0">
                <a:pos x="20" y="22"/>
              </a:cxn>
              <a:cxn ang="0">
                <a:pos x="19" y="21"/>
              </a:cxn>
              <a:cxn ang="0">
                <a:pos x="16" y="21"/>
              </a:cxn>
              <a:cxn ang="0">
                <a:pos x="15" y="22"/>
              </a:cxn>
              <a:cxn ang="0">
                <a:pos x="15" y="51"/>
              </a:cxn>
              <a:cxn ang="0">
                <a:pos x="16" y="52"/>
              </a:cxn>
              <a:cxn ang="0">
                <a:pos x="19" y="52"/>
              </a:cxn>
              <a:cxn ang="0">
                <a:pos x="20" y="51"/>
              </a:cxn>
              <a:cxn ang="0">
                <a:pos x="20" y="22"/>
              </a:cxn>
              <a:cxn ang="0">
                <a:pos x="37" y="11"/>
              </a:cxn>
              <a:cxn ang="0">
                <a:pos x="35" y="6"/>
              </a:cxn>
              <a:cxn ang="0">
                <a:pos x="34" y="6"/>
              </a:cxn>
              <a:cxn ang="0">
                <a:pos x="22" y="6"/>
              </a:cxn>
              <a:cxn ang="0">
                <a:pos x="21" y="6"/>
              </a:cxn>
              <a:cxn ang="0">
                <a:pos x="19" y="11"/>
              </a:cxn>
              <a:cxn ang="0">
                <a:pos x="37" y="11"/>
              </a:cxn>
              <a:cxn ang="0">
                <a:pos x="31" y="22"/>
              </a:cxn>
              <a:cxn ang="0">
                <a:pos x="29" y="21"/>
              </a:cxn>
              <a:cxn ang="0">
                <a:pos x="27" y="21"/>
              </a:cxn>
              <a:cxn ang="0">
                <a:pos x="25" y="22"/>
              </a:cxn>
              <a:cxn ang="0">
                <a:pos x="25" y="51"/>
              </a:cxn>
              <a:cxn ang="0">
                <a:pos x="27" y="52"/>
              </a:cxn>
              <a:cxn ang="0">
                <a:pos x="29" y="52"/>
              </a:cxn>
              <a:cxn ang="0">
                <a:pos x="31" y="51"/>
              </a:cxn>
              <a:cxn ang="0">
                <a:pos x="31" y="22"/>
              </a:cxn>
              <a:cxn ang="0">
                <a:pos x="41" y="22"/>
              </a:cxn>
              <a:cxn ang="0">
                <a:pos x="40" y="21"/>
              </a:cxn>
              <a:cxn ang="0">
                <a:pos x="37" y="21"/>
              </a:cxn>
              <a:cxn ang="0">
                <a:pos x="36" y="22"/>
              </a:cxn>
              <a:cxn ang="0">
                <a:pos x="36" y="51"/>
              </a:cxn>
              <a:cxn ang="0">
                <a:pos x="37" y="52"/>
              </a:cxn>
              <a:cxn ang="0">
                <a:pos x="40" y="52"/>
              </a:cxn>
              <a:cxn ang="0">
                <a:pos x="41" y="51"/>
              </a:cxn>
              <a:cxn ang="0">
                <a:pos x="41" y="22"/>
              </a:cxn>
            </a:cxnLst>
            <a:rect l="0" t="0" r="r" b="b"/>
            <a:pathLst>
              <a:path w="56" h="62">
                <a:moveTo>
                  <a:pt x="56" y="15"/>
                </a:moveTo>
                <a:cubicBezTo>
                  <a:pt x="56" y="15"/>
                  <a:pt x="56" y="16"/>
                  <a:pt x="55" y="16"/>
                </a:cubicBezTo>
                <a:cubicBezTo>
                  <a:pt x="51" y="16"/>
                  <a:pt x="51" y="16"/>
                  <a:pt x="51" y="16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8"/>
                  <a:pt x="48" y="62"/>
                  <a:pt x="45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8" y="62"/>
                  <a:pt x="5" y="59"/>
                  <a:pt x="5" y="54"/>
                </a:cubicBezTo>
                <a:cubicBezTo>
                  <a:pt x="5" y="16"/>
                  <a:pt x="5" y="16"/>
                  <a:pt x="5" y="16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6" y="4"/>
                  <a:pt x="16" y="4"/>
                  <a:pt x="16" y="4"/>
                </a:cubicBezTo>
                <a:cubicBezTo>
                  <a:pt x="17" y="2"/>
                  <a:pt x="19" y="0"/>
                  <a:pt x="2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39" y="2"/>
                  <a:pt x="40" y="4"/>
                </a:cubicBezTo>
                <a:cubicBezTo>
                  <a:pt x="43" y="11"/>
                  <a:pt x="43" y="11"/>
                  <a:pt x="43" y="11"/>
                </a:cubicBezTo>
                <a:cubicBezTo>
                  <a:pt x="55" y="11"/>
                  <a:pt x="55" y="11"/>
                  <a:pt x="55" y="11"/>
                </a:cubicBezTo>
                <a:cubicBezTo>
                  <a:pt x="56" y="11"/>
                  <a:pt x="56" y="11"/>
                  <a:pt x="56" y="12"/>
                </a:cubicBezTo>
                <a:lnTo>
                  <a:pt x="56" y="15"/>
                </a:lnTo>
                <a:close/>
                <a:moveTo>
                  <a:pt x="20" y="22"/>
                </a:moveTo>
                <a:cubicBezTo>
                  <a:pt x="20" y="22"/>
                  <a:pt x="20" y="21"/>
                  <a:pt x="19" y="21"/>
                </a:cubicBezTo>
                <a:cubicBezTo>
                  <a:pt x="16" y="21"/>
                  <a:pt x="16" y="21"/>
                  <a:pt x="16" y="21"/>
                </a:cubicBezTo>
                <a:cubicBezTo>
                  <a:pt x="16" y="21"/>
                  <a:pt x="15" y="22"/>
                  <a:pt x="15" y="22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6" y="52"/>
                  <a:pt x="16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0" y="52"/>
                  <a:pt x="20" y="51"/>
                  <a:pt x="20" y="51"/>
                </a:cubicBezTo>
                <a:lnTo>
                  <a:pt x="20" y="22"/>
                </a:lnTo>
                <a:close/>
                <a:moveTo>
                  <a:pt x="37" y="11"/>
                </a:moveTo>
                <a:cubicBezTo>
                  <a:pt x="35" y="6"/>
                  <a:pt x="35" y="6"/>
                  <a:pt x="35" y="6"/>
                </a:cubicBezTo>
                <a:cubicBezTo>
                  <a:pt x="35" y="6"/>
                  <a:pt x="35" y="6"/>
                  <a:pt x="34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19" y="11"/>
                  <a:pt x="19" y="11"/>
                  <a:pt x="19" y="11"/>
                </a:cubicBezTo>
                <a:lnTo>
                  <a:pt x="37" y="11"/>
                </a:lnTo>
                <a:close/>
                <a:moveTo>
                  <a:pt x="31" y="22"/>
                </a:moveTo>
                <a:cubicBezTo>
                  <a:pt x="31" y="22"/>
                  <a:pt x="30" y="21"/>
                  <a:pt x="2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6" y="21"/>
                  <a:pt x="25" y="22"/>
                  <a:pt x="25" y="22"/>
                </a:cubicBezTo>
                <a:cubicBezTo>
                  <a:pt x="25" y="51"/>
                  <a:pt x="25" y="51"/>
                  <a:pt x="25" y="51"/>
                </a:cubicBezTo>
                <a:cubicBezTo>
                  <a:pt x="25" y="51"/>
                  <a:pt x="26" y="52"/>
                  <a:pt x="27" y="52"/>
                </a:cubicBezTo>
                <a:cubicBezTo>
                  <a:pt x="29" y="52"/>
                  <a:pt x="29" y="52"/>
                  <a:pt x="29" y="52"/>
                </a:cubicBezTo>
                <a:cubicBezTo>
                  <a:pt x="30" y="52"/>
                  <a:pt x="31" y="51"/>
                  <a:pt x="31" y="51"/>
                </a:cubicBezTo>
                <a:lnTo>
                  <a:pt x="31" y="22"/>
                </a:lnTo>
                <a:close/>
                <a:moveTo>
                  <a:pt x="41" y="22"/>
                </a:moveTo>
                <a:cubicBezTo>
                  <a:pt x="41" y="22"/>
                  <a:pt x="40" y="21"/>
                  <a:pt x="40" y="21"/>
                </a:cubicBezTo>
                <a:cubicBezTo>
                  <a:pt x="37" y="21"/>
                  <a:pt x="37" y="21"/>
                  <a:pt x="37" y="21"/>
                </a:cubicBezTo>
                <a:cubicBezTo>
                  <a:pt x="36" y="21"/>
                  <a:pt x="36" y="22"/>
                  <a:pt x="36" y="22"/>
                </a:cubicBezTo>
                <a:cubicBezTo>
                  <a:pt x="36" y="51"/>
                  <a:pt x="36" y="51"/>
                  <a:pt x="36" y="51"/>
                </a:cubicBezTo>
                <a:cubicBezTo>
                  <a:pt x="36" y="51"/>
                  <a:pt x="36" y="52"/>
                  <a:pt x="37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1" y="51"/>
                  <a:pt x="41" y="51"/>
                </a:cubicBezTo>
                <a:lnTo>
                  <a:pt x="41" y="22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7" name="Freeform 152"/>
          <p:cNvSpPr>
            <a:spLocks noEditPoints="1"/>
          </p:cNvSpPr>
          <p:nvPr/>
        </p:nvSpPr>
        <p:spPr bwMode="auto">
          <a:xfrm>
            <a:off x="8453438" y="4672806"/>
            <a:ext cx="230188" cy="212725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8" name="Freeform 153"/>
          <p:cNvSpPr/>
          <p:nvPr/>
        </p:nvSpPr>
        <p:spPr bwMode="auto">
          <a:xfrm>
            <a:off x="8955088" y="4655344"/>
            <a:ext cx="133350" cy="230188"/>
          </a:xfrm>
          <a:custGeom>
            <a:avLst/>
            <a:gdLst/>
            <a:ahLst/>
            <a:cxnLst>
              <a:cxn ang="0">
                <a:pos x="39" y="63"/>
              </a:cxn>
              <a:cxn ang="0">
                <a:pos x="27" y="67"/>
              </a:cxn>
              <a:cxn ang="0">
                <a:pos x="7" y="49"/>
              </a:cxn>
              <a:cxn ang="0">
                <a:pos x="7" y="27"/>
              </a:cxn>
              <a:cxn ang="0">
                <a:pos x="0" y="27"/>
              </a:cxn>
              <a:cxn ang="0">
                <a:pos x="0" y="19"/>
              </a:cxn>
              <a:cxn ang="0">
                <a:pos x="14" y="1"/>
              </a:cxn>
              <a:cxn ang="0">
                <a:pos x="14" y="0"/>
              </a:cxn>
              <a:cxn ang="0">
                <a:pos x="24" y="0"/>
              </a:cxn>
              <a:cxn ang="0">
                <a:pos x="24" y="17"/>
              </a:cxn>
              <a:cxn ang="0">
                <a:pos x="37" y="17"/>
              </a:cxn>
              <a:cxn ang="0">
                <a:pos x="37" y="27"/>
              </a:cxn>
              <a:cxn ang="0">
                <a:pos x="24" y="27"/>
              </a:cxn>
              <a:cxn ang="0">
                <a:pos x="24" y="48"/>
              </a:cxn>
              <a:cxn ang="0">
                <a:pos x="30" y="55"/>
              </a:cxn>
              <a:cxn ang="0">
                <a:pos x="36" y="54"/>
              </a:cxn>
              <a:cxn ang="0">
                <a:pos x="39" y="63"/>
              </a:cxn>
            </a:cxnLst>
            <a:rect l="0" t="0" r="r" b="b"/>
            <a:pathLst>
              <a:path w="39" h="67">
                <a:moveTo>
                  <a:pt x="39" y="63"/>
                </a:moveTo>
                <a:cubicBezTo>
                  <a:pt x="38" y="65"/>
                  <a:pt x="32" y="67"/>
                  <a:pt x="27" y="67"/>
                </a:cubicBezTo>
                <a:cubicBezTo>
                  <a:pt x="13" y="67"/>
                  <a:pt x="7" y="57"/>
                  <a:pt x="7" y="49"/>
                </a:cubicBezTo>
                <a:cubicBezTo>
                  <a:pt x="7" y="27"/>
                  <a:pt x="7" y="27"/>
                  <a:pt x="7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9"/>
                  <a:pt x="0" y="19"/>
                  <a:pt x="0" y="19"/>
                </a:cubicBezTo>
                <a:cubicBezTo>
                  <a:pt x="11" y="15"/>
                  <a:pt x="13" y="6"/>
                  <a:pt x="14" y="1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24" y="0"/>
                </a:cubicBezTo>
                <a:cubicBezTo>
                  <a:pt x="24" y="17"/>
                  <a:pt x="24" y="17"/>
                  <a:pt x="24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27"/>
                  <a:pt x="37" y="27"/>
                  <a:pt x="37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51"/>
                  <a:pt x="25" y="55"/>
                  <a:pt x="30" y="55"/>
                </a:cubicBezTo>
                <a:cubicBezTo>
                  <a:pt x="32" y="55"/>
                  <a:pt x="34" y="54"/>
                  <a:pt x="36" y="54"/>
                </a:cubicBezTo>
                <a:lnTo>
                  <a:pt x="39" y="63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9" name="Freeform 154"/>
          <p:cNvSpPr/>
          <p:nvPr/>
        </p:nvSpPr>
        <p:spPr bwMode="auto">
          <a:xfrm>
            <a:off x="9450388" y="4693444"/>
            <a:ext cx="219075" cy="174625"/>
          </a:xfrm>
          <a:custGeom>
            <a:avLst/>
            <a:gdLst/>
            <a:ahLst/>
            <a:cxnLst>
              <a:cxn ang="0">
                <a:pos x="57" y="12"/>
              </a:cxn>
              <a:cxn ang="0">
                <a:pos x="57" y="14"/>
              </a:cxn>
              <a:cxn ang="0">
                <a:pos x="20" y="51"/>
              </a:cxn>
              <a:cxn ang="0">
                <a:pos x="0" y="45"/>
              </a:cxn>
              <a:cxn ang="0">
                <a:pos x="3" y="45"/>
              </a:cxn>
              <a:cxn ang="0">
                <a:pos x="19" y="40"/>
              </a:cxn>
              <a:cxn ang="0">
                <a:pos x="7" y="31"/>
              </a:cxn>
              <a:cxn ang="0">
                <a:pos x="10" y="31"/>
              </a:cxn>
              <a:cxn ang="0">
                <a:pos x="13" y="31"/>
              </a:cxn>
              <a:cxn ang="0">
                <a:pos x="3" y="18"/>
              </a:cxn>
              <a:cxn ang="0">
                <a:pos x="3" y="18"/>
              </a:cxn>
              <a:cxn ang="0">
                <a:pos x="9" y="19"/>
              </a:cxn>
              <a:cxn ang="0">
                <a:pos x="3" y="9"/>
              </a:cxn>
              <a:cxn ang="0">
                <a:pos x="5" y="2"/>
              </a:cxn>
              <a:cxn ang="0">
                <a:pos x="31" y="16"/>
              </a:cxn>
              <a:cxn ang="0">
                <a:pos x="31" y="13"/>
              </a:cxn>
              <a:cxn ang="0">
                <a:pos x="44" y="0"/>
              </a:cxn>
              <a:cxn ang="0">
                <a:pos x="54" y="4"/>
              </a:cxn>
              <a:cxn ang="0">
                <a:pos x="62" y="1"/>
              </a:cxn>
              <a:cxn ang="0">
                <a:pos x="56" y="8"/>
              </a:cxn>
              <a:cxn ang="0">
                <a:pos x="64" y="6"/>
              </a:cxn>
              <a:cxn ang="0">
                <a:pos x="57" y="12"/>
              </a:cxn>
            </a:cxnLst>
            <a:rect l="0" t="0" r="r" b="b"/>
            <a:pathLst>
              <a:path w="64" h="51">
                <a:moveTo>
                  <a:pt x="57" y="12"/>
                </a:moveTo>
                <a:cubicBezTo>
                  <a:pt x="57" y="13"/>
                  <a:pt x="57" y="14"/>
                  <a:pt x="57" y="14"/>
                </a:cubicBezTo>
                <a:cubicBezTo>
                  <a:pt x="57" y="31"/>
                  <a:pt x="44" y="51"/>
                  <a:pt x="20" y="51"/>
                </a:cubicBezTo>
                <a:cubicBezTo>
                  <a:pt x="13" y="51"/>
                  <a:pt x="6" y="49"/>
                  <a:pt x="0" y="45"/>
                </a:cubicBezTo>
                <a:cubicBezTo>
                  <a:pt x="1" y="45"/>
                  <a:pt x="2" y="45"/>
                  <a:pt x="3" y="45"/>
                </a:cubicBezTo>
                <a:cubicBezTo>
                  <a:pt x="9" y="45"/>
                  <a:pt x="15" y="43"/>
                  <a:pt x="19" y="40"/>
                </a:cubicBezTo>
                <a:cubicBezTo>
                  <a:pt x="14" y="40"/>
                  <a:pt x="9" y="36"/>
                  <a:pt x="7" y="31"/>
                </a:cubicBezTo>
                <a:cubicBezTo>
                  <a:pt x="8" y="31"/>
                  <a:pt x="9" y="31"/>
                  <a:pt x="10" y="31"/>
                </a:cubicBezTo>
                <a:cubicBezTo>
                  <a:pt x="11" y="31"/>
                  <a:pt x="12" y="31"/>
                  <a:pt x="13" y="31"/>
                </a:cubicBezTo>
                <a:cubicBezTo>
                  <a:pt x="7" y="29"/>
                  <a:pt x="3" y="24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9"/>
                  <a:pt x="7" y="19"/>
                  <a:pt x="9" y="19"/>
                </a:cubicBezTo>
                <a:cubicBezTo>
                  <a:pt x="5" y="17"/>
                  <a:pt x="3" y="13"/>
                  <a:pt x="3" y="9"/>
                </a:cubicBezTo>
                <a:cubicBezTo>
                  <a:pt x="3" y="6"/>
                  <a:pt x="4" y="4"/>
                  <a:pt x="5" y="2"/>
                </a:cubicBezTo>
                <a:cubicBezTo>
                  <a:pt x="11" y="10"/>
                  <a:pt x="21" y="15"/>
                  <a:pt x="31" y="16"/>
                </a:cubicBezTo>
                <a:cubicBezTo>
                  <a:pt x="31" y="15"/>
                  <a:pt x="31" y="14"/>
                  <a:pt x="31" y="13"/>
                </a:cubicBezTo>
                <a:cubicBezTo>
                  <a:pt x="31" y="5"/>
                  <a:pt x="37" y="0"/>
                  <a:pt x="44" y="0"/>
                </a:cubicBezTo>
                <a:cubicBezTo>
                  <a:pt x="48" y="0"/>
                  <a:pt x="51" y="1"/>
                  <a:pt x="54" y="4"/>
                </a:cubicBezTo>
                <a:cubicBezTo>
                  <a:pt x="56" y="3"/>
                  <a:pt x="59" y="2"/>
                  <a:pt x="62" y="1"/>
                </a:cubicBezTo>
                <a:cubicBezTo>
                  <a:pt x="61" y="4"/>
                  <a:pt x="59" y="6"/>
                  <a:pt x="56" y="8"/>
                </a:cubicBezTo>
                <a:cubicBezTo>
                  <a:pt x="59" y="7"/>
                  <a:pt x="61" y="7"/>
                  <a:pt x="64" y="6"/>
                </a:cubicBezTo>
                <a:cubicBezTo>
                  <a:pt x="62" y="8"/>
                  <a:pt x="60" y="11"/>
                  <a:pt x="57" y="1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0" name="Freeform 155"/>
          <p:cNvSpPr/>
          <p:nvPr/>
        </p:nvSpPr>
        <p:spPr bwMode="auto">
          <a:xfrm>
            <a:off x="9937751" y="4672806"/>
            <a:ext cx="212725" cy="212725"/>
          </a:xfrm>
          <a:custGeom>
            <a:avLst/>
            <a:gdLst/>
            <a:ahLst/>
            <a:cxnLst>
              <a:cxn ang="0">
                <a:pos x="31" y="62"/>
              </a:cxn>
              <a:cxn ang="0">
                <a:pos x="8" y="51"/>
              </a:cxn>
              <a:cxn ang="0">
                <a:pos x="8" y="49"/>
              </a:cxn>
              <a:cxn ang="0">
                <a:pos x="13" y="44"/>
              </a:cxn>
              <a:cxn ang="0">
                <a:pos x="14" y="43"/>
              </a:cxn>
              <a:cxn ang="0">
                <a:pos x="15" y="44"/>
              </a:cxn>
              <a:cxn ang="0">
                <a:pos x="31" y="52"/>
              </a:cxn>
              <a:cxn ang="0">
                <a:pos x="52" y="31"/>
              </a:cxn>
              <a:cxn ang="0">
                <a:pos x="31" y="11"/>
              </a:cxn>
              <a:cxn ang="0">
                <a:pos x="17" y="16"/>
              </a:cxn>
              <a:cxn ang="0">
                <a:pos x="23" y="22"/>
              </a:cxn>
              <a:cxn ang="0">
                <a:pos x="23" y="25"/>
              </a:cxn>
              <a:cxn ang="0">
                <a:pos x="21" y="26"/>
              </a:cxn>
              <a:cxn ang="0">
                <a:pos x="3" y="26"/>
              </a:cxn>
              <a:cxn ang="0">
                <a:pos x="0" y="24"/>
              </a:cxn>
              <a:cxn ang="0">
                <a:pos x="0" y="6"/>
              </a:cxn>
              <a:cxn ang="0">
                <a:pos x="2" y="3"/>
              </a:cxn>
              <a:cxn ang="0">
                <a:pos x="5" y="4"/>
              </a:cxn>
              <a:cxn ang="0">
                <a:pos x="10" y="9"/>
              </a:cxn>
              <a:cxn ang="0">
                <a:pos x="31" y="0"/>
              </a:cxn>
              <a:cxn ang="0">
                <a:pos x="62" y="31"/>
              </a:cxn>
              <a:cxn ang="0">
                <a:pos x="31" y="62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22" y="62"/>
                  <a:pt x="13" y="58"/>
                  <a:pt x="8" y="51"/>
                </a:cubicBezTo>
                <a:cubicBezTo>
                  <a:pt x="7" y="50"/>
                  <a:pt x="7" y="50"/>
                  <a:pt x="8" y="49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3"/>
                  <a:pt x="14" y="43"/>
                </a:cubicBezTo>
                <a:cubicBezTo>
                  <a:pt x="15" y="43"/>
                  <a:pt x="15" y="44"/>
                  <a:pt x="15" y="44"/>
                </a:cubicBezTo>
                <a:cubicBezTo>
                  <a:pt x="19" y="49"/>
                  <a:pt x="25" y="52"/>
                  <a:pt x="31" y="52"/>
                </a:cubicBezTo>
                <a:cubicBezTo>
                  <a:pt x="43" y="52"/>
                  <a:pt x="52" y="43"/>
                  <a:pt x="52" y="31"/>
                </a:cubicBezTo>
                <a:cubicBezTo>
                  <a:pt x="52" y="20"/>
                  <a:pt x="43" y="11"/>
                  <a:pt x="31" y="11"/>
                </a:cubicBezTo>
                <a:cubicBezTo>
                  <a:pt x="26" y="11"/>
                  <a:pt x="21" y="13"/>
                  <a:pt x="17" y="16"/>
                </a:cubicBezTo>
                <a:cubicBezTo>
                  <a:pt x="23" y="22"/>
                  <a:pt x="23" y="22"/>
                  <a:pt x="23" y="22"/>
                </a:cubicBezTo>
                <a:cubicBezTo>
                  <a:pt x="24" y="23"/>
                  <a:pt x="24" y="24"/>
                  <a:pt x="23" y="25"/>
                </a:cubicBezTo>
                <a:cubicBezTo>
                  <a:pt x="23" y="26"/>
                  <a:pt x="22" y="26"/>
                  <a:pt x="21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2" y="26"/>
                  <a:pt x="0" y="25"/>
                  <a:pt x="0" y="2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3"/>
                </a:cubicBezTo>
                <a:cubicBezTo>
                  <a:pt x="3" y="3"/>
                  <a:pt x="4" y="3"/>
                  <a:pt x="5" y="4"/>
                </a:cubicBezTo>
                <a:cubicBezTo>
                  <a:pt x="10" y="9"/>
                  <a:pt x="10" y="9"/>
                  <a:pt x="10" y="9"/>
                </a:cubicBezTo>
                <a:cubicBezTo>
                  <a:pt x="16" y="4"/>
                  <a:pt x="23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1" name="Freeform 156"/>
          <p:cNvSpPr/>
          <p:nvPr/>
        </p:nvSpPr>
        <p:spPr bwMode="auto">
          <a:xfrm>
            <a:off x="10364788" y="4655344"/>
            <a:ext cx="157163" cy="212725"/>
          </a:xfrm>
          <a:custGeom>
            <a:avLst/>
            <a:gdLst/>
            <a:ahLst/>
            <a:cxnLst>
              <a:cxn ang="0">
                <a:pos x="46" y="35"/>
              </a:cxn>
              <a:cxn ang="0">
                <a:pos x="46" y="58"/>
              </a:cxn>
              <a:cxn ang="0">
                <a:pos x="42" y="62"/>
              </a:cxn>
              <a:cxn ang="0">
                <a:pos x="4" y="62"/>
              </a:cxn>
              <a:cxn ang="0">
                <a:pos x="0" y="58"/>
              </a:cxn>
              <a:cxn ang="0">
                <a:pos x="0" y="35"/>
              </a:cxn>
              <a:cxn ang="0">
                <a:pos x="4" y="31"/>
              </a:cxn>
              <a:cxn ang="0">
                <a:pos x="5" y="31"/>
              </a:cxn>
              <a:cxn ang="0">
                <a:pos x="5" y="18"/>
              </a:cxn>
              <a:cxn ang="0">
                <a:pos x="23" y="0"/>
              </a:cxn>
              <a:cxn ang="0">
                <a:pos x="41" y="18"/>
              </a:cxn>
              <a:cxn ang="0">
                <a:pos x="38" y="21"/>
              </a:cxn>
              <a:cxn ang="0">
                <a:pos x="36" y="21"/>
              </a:cxn>
              <a:cxn ang="0">
                <a:pos x="33" y="18"/>
              </a:cxn>
              <a:cxn ang="0">
                <a:pos x="23" y="8"/>
              </a:cxn>
              <a:cxn ang="0">
                <a:pos x="13" y="18"/>
              </a:cxn>
              <a:cxn ang="0">
                <a:pos x="13" y="31"/>
              </a:cxn>
              <a:cxn ang="0">
                <a:pos x="42" y="31"/>
              </a:cxn>
              <a:cxn ang="0">
                <a:pos x="46" y="35"/>
              </a:cxn>
            </a:cxnLst>
            <a:rect l="0" t="0" r="r" b="b"/>
            <a:pathLst>
              <a:path w="46" h="62">
                <a:moveTo>
                  <a:pt x="46" y="35"/>
                </a:moveTo>
                <a:cubicBezTo>
                  <a:pt x="46" y="58"/>
                  <a:pt x="46" y="58"/>
                  <a:pt x="46" y="58"/>
                </a:cubicBezTo>
                <a:cubicBezTo>
                  <a:pt x="46" y="60"/>
                  <a:pt x="44" y="62"/>
                  <a:pt x="42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4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8"/>
                  <a:pt x="13" y="0"/>
                  <a:pt x="23" y="0"/>
                </a:cubicBezTo>
                <a:cubicBezTo>
                  <a:pt x="33" y="0"/>
                  <a:pt x="41" y="8"/>
                  <a:pt x="41" y="18"/>
                </a:cubicBezTo>
                <a:cubicBezTo>
                  <a:pt x="41" y="20"/>
                  <a:pt x="40" y="21"/>
                  <a:pt x="38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1"/>
                  <a:pt x="33" y="20"/>
                  <a:pt x="33" y="18"/>
                </a:cubicBezTo>
                <a:cubicBezTo>
                  <a:pt x="33" y="13"/>
                  <a:pt x="29" y="8"/>
                  <a:pt x="23" y="8"/>
                </a:cubicBezTo>
                <a:cubicBezTo>
                  <a:pt x="17" y="8"/>
                  <a:pt x="13" y="13"/>
                  <a:pt x="13" y="18"/>
                </a:cubicBezTo>
                <a:cubicBezTo>
                  <a:pt x="13" y="31"/>
                  <a:pt x="13" y="31"/>
                  <a:pt x="13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4" y="31"/>
                  <a:pt x="46" y="33"/>
                  <a:pt x="46" y="35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2" name="Freeform 157"/>
          <p:cNvSpPr>
            <a:spLocks noEditPoints="1"/>
          </p:cNvSpPr>
          <p:nvPr/>
        </p:nvSpPr>
        <p:spPr bwMode="auto">
          <a:xfrm>
            <a:off x="1638300" y="1955006"/>
            <a:ext cx="192088" cy="212725"/>
          </a:xfrm>
          <a:custGeom>
            <a:avLst/>
            <a:gd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3" name="Freeform 158"/>
          <p:cNvSpPr>
            <a:spLocks noEditPoints="1"/>
          </p:cNvSpPr>
          <p:nvPr/>
        </p:nvSpPr>
        <p:spPr bwMode="auto">
          <a:xfrm>
            <a:off x="2058988" y="1955006"/>
            <a:ext cx="209550" cy="212725"/>
          </a:xfrm>
          <a:custGeom>
            <a:avLst/>
            <a:gdLst/>
            <a:ahLst/>
            <a:cxnLst>
              <a:cxn ang="0">
                <a:pos x="61" y="51"/>
              </a:cxn>
              <a:cxn ang="0">
                <a:pos x="50" y="62"/>
              </a:cxn>
              <a:cxn ang="0">
                <a:pos x="11" y="62"/>
              </a:cxn>
              <a:cxn ang="0">
                <a:pos x="0" y="51"/>
              </a:cxn>
              <a:cxn ang="0">
                <a:pos x="0" y="12"/>
              </a:cxn>
              <a:cxn ang="0">
                <a:pos x="11" y="0"/>
              </a:cxn>
              <a:cxn ang="0">
                <a:pos x="50" y="0"/>
              </a:cxn>
              <a:cxn ang="0">
                <a:pos x="61" y="12"/>
              </a:cxn>
              <a:cxn ang="0">
                <a:pos x="61" y="51"/>
              </a:cxn>
              <a:cxn ang="0">
                <a:pos x="49" y="16"/>
              </a:cxn>
              <a:cxn ang="0">
                <a:pos x="42" y="14"/>
              </a:cxn>
              <a:cxn ang="0">
                <a:pos x="31" y="24"/>
              </a:cxn>
              <a:cxn ang="0">
                <a:pos x="37" y="29"/>
              </a:cxn>
              <a:cxn ang="0">
                <a:pos x="35" y="34"/>
              </a:cxn>
              <a:cxn ang="0">
                <a:pos x="28" y="38"/>
              </a:cxn>
              <a:cxn ang="0">
                <a:pos x="25" y="26"/>
              </a:cxn>
              <a:cxn ang="0">
                <a:pos x="24" y="19"/>
              </a:cxn>
              <a:cxn ang="0">
                <a:pos x="20" y="15"/>
              </a:cxn>
              <a:cxn ang="0">
                <a:pos x="15" y="16"/>
              </a:cxn>
              <a:cxn ang="0">
                <a:pos x="5" y="24"/>
              </a:cxn>
              <a:cxn ang="0">
                <a:pos x="5" y="25"/>
              </a:cxn>
              <a:cxn ang="0">
                <a:pos x="7" y="26"/>
              </a:cxn>
              <a:cxn ang="0">
                <a:pos x="13" y="27"/>
              </a:cxn>
              <a:cxn ang="0">
                <a:pos x="15" y="32"/>
              </a:cxn>
              <a:cxn ang="0">
                <a:pos x="17" y="40"/>
              </a:cxn>
              <a:cxn ang="0">
                <a:pos x="23" y="52"/>
              </a:cxn>
              <a:cxn ang="0">
                <a:pos x="30" y="51"/>
              </a:cxn>
              <a:cxn ang="0">
                <a:pos x="40" y="42"/>
              </a:cxn>
              <a:cxn ang="0">
                <a:pos x="50" y="21"/>
              </a:cxn>
              <a:cxn ang="0">
                <a:pos x="49" y="16"/>
              </a:cxn>
            </a:cxnLst>
            <a:rect l="0" t="0" r="r" b="b"/>
            <a:pathLst>
              <a:path w="61" h="62">
                <a:moveTo>
                  <a:pt x="61" y="51"/>
                </a:moveTo>
                <a:cubicBezTo>
                  <a:pt x="61" y="57"/>
                  <a:pt x="56" y="62"/>
                  <a:pt x="50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6" y="0"/>
                  <a:pt x="61" y="6"/>
                  <a:pt x="61" y="12"/>
                </a:cubicBezTo>
                <a:lnTo>
                  <a:pt x="61" y="51"/>
                </a:lnTo>
                <a:close/>
                <a:moveTo>
                  <a:pt x="49" y="16"/>
                </a:moveTo>
                <a:cubicBezTo>
                  <a:pt x="48" y="14"/>
                  <a:pt x="44" y="13"/>
                  <a:pt x="42" y="14"/>
                </a:cubicBezTo>
                <a:cubicBezTo>
                  <a:pt x="40" y="14"/>
                  <a:pt x="33" y="17"/>
                  <a:pt x="31" y="24"/>
                </a:cubicBezTo>
                <a:cubicBezTo>
                  <a:pt x="35" y="24"/>
                  <a:pt x="37" y="24"/>
                  <a:pt x="37" y="29"/>
                </a:cubicBezTo>
                <a:cubicBezTo>
                  <a:pt x="37" y="30"/>
                  <a:pt x="36" y="32"/>
                  <a:pt x="35" y="34"/>
                </a:cubicBezTo>
                <a:cubicBezTo>
                  <a:pt x="33" y="37"/>
                  <a:pt x="31" y="41"/>
                  <a:pt x="28" y="38"/>
                </a:cubicBezTo>
                <a:cubicBezTo>
                  <a:pt x="26" y="35"/>
                  <a:pt x="26" y="30"/>
                  <a:pt x="25" y="26"/>
                </a:cubicBezTo>
                <a:cubicBezTo>
                  <a:pt x="25" y="24"/>
                  <a:pt x="24" y="21"/>
                  <a:pt x="24" y="19"/>
                </a:cubicBezTo>
                <a:cubicBezTo>
                  <a:pt x="23" y="18"/>
                  <a:pt x="22" y="15"/>
                  <a:pt x="20" y="15"/>
                </a:cubicBezTo>
                <a:cubicBezTo>
                  <a:pt x="19" y="15"/>
                  <a:pt x="17" y="15"/>
                  <a:pt x="15" y="16"/>
                </a:cubicBezTo>
                <a:cubicBezTo>
                  <a:pt x="11" y="18"/>
                  <a:pt x="9" y="22"/>
                  <a:pt x="5" y="24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6"/>
                  <a:pt x="7" y="26"/>
                </a:cubicBezTo>
                <a:cubicBezTo>
                  <a:pt x="9" y="27"/>
                  <a:pt x="11" y="24"/>
                  <a:pt x="13" y="27"/>
                </a:cubicBezTo>
                <a:cubicBezTo>
                  <a:pt x="14" y="29"/>
                  <a:pt x="14" y="30"/>
                  <a:pt x="15" y="32"/>
                </a:cubicBezTo>
                <a:cubicBezTo>
                  <a:pt x="16" y="34"/>
                  <a:pt x="16" y="37"/>
                  <a:pt x="17" y="40"/>
                </a:cubicBezTo>
                <a:cubicBezTo>
                  <a:pt x="18" y="44"/>
                  <a:pt x="19" y="51"/>
                  <a:pt x="23" y="52"/>
                </a:cubicBezTo>
                <a:cubicBezTo>
                  <a:pt x="25" y="53"/>
                  <a:pt x="28" y="52"/>
                  <a:pt x="30" y="51"/>
                </a:cubicBezTo>
                <a:cubicBezTo>
                  <a:pt x="34" y="49"/>
                  <a:pt x="37" y="45"/>
                  <a:pt x="40" y="42"/>
                </a:cubicBezTo>
                <a:cubicBezTo>
                  <a:pt x="46" y="33"/>
                  <a:pt x="50" y="24"/>
                  <a:pt x="50" y="21"/>
                </a:cubicBezTo>
                <a:cubicBezTo>
                  <a:pt x="50" y="19"/>
                  <a:pt x="50" y="17"/>
                  <a:pt x="49" y="16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4" name="Freeform 159"/>
          <p:cNvSpPr/>
          <p:nvPr/>
        </p:nvSpPr>
        <p:spPr bwMode="auto">
          <a:xfrm>
            <a:off x="8002588" y="2717006"/>
            <a:ext cx="107950" cy="168275"/>
          </a:xfrm>
          <a:custGeom>
            <a:avLst/>
            <a:gdLst/>
            <a:ahLst/>
            <a:cxnLst>
              <a:cxn ang="0">
                <a:pos x="31" y="46"/>
              </a:cxn>
              <a:cxn ang="0">
                <a:pos x="29" y="49"/>
              </a:cxn>
              <a:cxn ang="0">
                <a:pos x="27" y="48"/>
              </a:cxn>
              <a:cxn ang="0">
                <a:pos x="14" y="35"/>
              </a:cxn>
              <a:cxn ang="0">
                <a:pos x="3" y="35"/>
              </a:cxn>
              <a:cxn ang="0">
                <a:pos x="0" y="32"/>
              </a:cxn>
              <a:cxn ang="0">
                <a:pos x="0" y="17"/>
              </a:cxn>
              <a:cxn ang="0">
                <a:pos x="3" y="14"/>
              </a:cxn>
              <a:cxn ang="0">
                <a:pos x="14" y="14"/>
              </a:cxn>
              <a:cxn ang="0">
                <a:pos x="27" y="1"/>
              </a:cxn>
              <a:cxn ang="0">
                <a:pos x="29" y="0"/>
              </a:cxn>
              <a:cxn ang="0">
                <a:pos x="31" y="2"/>
              </a:cxn>
              <a:cxn ang="0">
                <a:pos x="31" y="46"/>
              </a:cxn>
            </a:cxnLst>
            <a:rect l="0" t="0" r="r" b="b"/>
            <a:pathLst>
              <a:path w="31" h="49">
                <a:moveTo>
                  <a:pt x="31" y="46"/>
                </a:moveTo>
                <a:cubicBezTo>
                  <a:pt x="31" y="48"/>
                  <a:pt x="30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14" y="35"/>
                  <a:pt x="14" y="35"/>
                  <a:pt x="14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5"/>
                  <a:pt x="0" y="33"/>
                  <a:pt x="0" y="3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5"/>
                  <a:pt x="2" y="14"/>
                  <a:pt x="3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0" y="0"/>
                  <a:pt x="31" y="1"/>
                  <a:pt x="31" y="2"/>
                </a:cubicBezTo>
                <a:lnTo>
                  <a:pt x="31" y="46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5" name="Freeform 160"/>
          <p:cNvSpPr>
            <a:spLocks noEditPoints="1"/>
          </p:cNvSpPr>
          <p:nvPr/>
        </p:nvSpPr>
        <p:spPr bwMode="auto">
          <a:xfrm>
            <a:off x="8916988" y="4317206"/>
            <a:ext cx="250825" cy="203200"/>
          </a:xfrm>
          <a:custGeom>
            <a:avLst/>
            <a:gdLst/>
            <a:ahLst/>
            <a:cxnLst>
              <a:cxn ang="0">
                <a:pos x="30" y="59"/>
              </a:cxn>
              <a:cxn ang="0">
                <a:pos x="0" y="40"/>
              </a:cxn>
              <a:cxn ang="0">
                <a:pos x="10" y="20"/>
              </a:cxn>
              <a:cxn ang="0">
                <a:pos x="34" y="11"/>
              </a:cxn>
              <a:cxn ang="0">
                <a:pos x="35" y="19"/>
              </a:cxn>
              <a:cxn ang="0">
                <a:pos x="37" y="20"/>
              </a:cxn>
              <a:cxn ang="0">
                <a:pos x="53" y="20"/>
              </a:cxn>
              <a:cxn ang="0">
                <a:pos x="53" y="27"/>
              </a:cxn>
              <a:cxn ang="0">
                <a:pos x="54" y="29"/>
              </a:cxn>
              <a:cxn ang="0">
                <a:pos x="63" y="39"/>
              </a:cxn>
              <a:cxn ang="0">
                <a:pos x="30" y="59"/>
              </a:cxn>
              <a:cxn ang="0">
                <a:pos x="27" y="27"/>
              </a:cxn>
              <a:cxn ang="0">
                <a:pos x="7" y="43"/>
              </a:cxn>
              <a:cxn ang="0">
                <a:pos x="30" y="55"/>
              </a:cxn>
              <a:cxn ang="0">
                <a:pos x="50" y="39"/>
              </a:cxn>
              <a:cxn ang="0">
                <a:pos x="27" y="27"/>
              </a:cxn>
              <a:cxn ang="0">
                <a:pos x="22" y="52"/>
              </a:cxn>
              <a:cxn ang="0">
                <a:pos x="17" y="39"/>
              </a:cxn>
              <a:cxn ang="0">
                <a:pos x="31" y="33"/>
              </a:cxn>
              <a:cxn ang="0">
                <a:pos x="38" y="45"/>
              </a:cxn>
              <a:cxn ang="0">
                <a:pos x="22" y="52"/>
              </a:cxn>
              <a:cxn ang="0">
                <a:pos x="26" y="41"/>
              </a:cxn>
              <a:cxn ang="0">
                <a:pos x="20" y="43"/>
              </a:cxn>
              <a:cxn ang="0">
                <a:pos x="21" y="48"/>
              </a:cxn>
              <a:cxn ang="0">
                <a:pos x="27" y="46"/>
              </a:cxn>
              <a:cxn ang="0">
                <a:pos x="26" y="41"/>
              </a:cxn>
              <a:cxn ang="0">
                <a:pos x="30" y="39"/>
              </a:cxn>
              <a:cxn ang="0">
                <a:pos x="28" y="40"/>
              </a:cxn>
              <a:cxn ang="0">
                <a:pos x="29" y="42"/>
              </a:cxn>
              <a:cxn ang="0">
                <a:pos x="31" y="41"/>
              </a:cxn>
              <a:cxn ang="0">
                <a:pos x="30" y="39"/>
              </a:cxn>
              <a:cxn ang="0">
                <a:pos x="71" y="26"/>
              </a:cxn>
              <a:cxn ang="0">
                <a:pos x="67" y="28"/>
              </a:cxn>
              <a:cxn ang="0">
                <a:pos x="66" y="24"/>
              </a:cxn>
              <a:cxn ang="0">
                <a:pos x="63" y="11"/>
              </a:cxn>
              <a:cxn ang="0">
                <a:pos x="50" y="7"/>
              </a:cxn>
              <a:cxn ang="0">
                <a:pos x="47" y="5"/>
              </a:cxn>
              <a:cxn ang="0">
                <a:pos x="49" y="2"/>
              </a:cxn>
              <a:cxn ang="0">
                <a:pos x="67" y="7"/>
              </a:cxn>
              <a:cxn ang="0">
                <a:pos x="71" y="26"/>
              </a:cxn>
              <a:cxn ang="0">
                <a:pos x="61" y="23"/>
              </a:cxn>
              <a:cxn ang="0">
                <a:pos x="59" y="25"/>
              </a:cxn>
              <a:cxn ang="0">
                <a:pos x="57" y="22"/>
              </a:cxn>
              <a:cxn ang="0">
                <a:pos x="56" y="17"/>
              </a:cxn>
              <a:cxn ang="0">
                <a:pos x="52" y="16"/>
              </a:cxn>
              <a:cxn ang="0">
                <a:pos x="49" y="14"/>
              </a:cxn>
              <a:cxn ang="0">
                <a:pos x="51" y="11"/>
              </a:cxn>
              <a:cxn ang="0">
                <a:pos x="60" y="14"/>
              </a:cxn>
              <a:cxn ang="0">
                <a:pos x="61" y="23"/>
              </a:cxn>
            </a:cxnLst>
            <a:rect l="0" t="0" r="r" b="b"/>
            <a:pathLst>
              <a:path w="73" h="59">
                <a:moveTo>
                  <a:pt x="30" y="59"/>
                </a:moveTo>
                <a:cubicBezTo>
                  <a:pt x="15" y="59"/>
                  <a:pt x="0" y="52"/>
                  <a:pt x="0" y="40"/>
                </a:cubicBezTo>
                <a:cubicBezTo>
                  <a:pt x="0" y="34"/>
                  <a:pt x="4" y="27"/>
                  <a:pt x="10" y="20"/>
                </a:cubicBezTo>
                <a:cubicBezTo>
                  <a:pt x="20" y="11"/>
                  <a:pt x="30" y="7"/>
                  <a:pt x="34" y="11"/>
                </a:cubicBezTo>
                <a:cubicBezTo>
                  <a:pt x="36" y="13"/>
                  <a:pt x="36" y="16"/>
                  <a:pt x="35" y="19"/>
                </a:cubicBezTo>
                <a:cubicBezTo>
                  <a:pt x="34" y="21"/>
                  <a:pt x="37" y="20"/>
                  <a:pt x="37" y="20"/>
                </a:cubicBezTo>
                <a:cubicBezTo>
                  <a:pt x="44" y="17"/>
                  <a:pt x="50" y="17"/>
                  <a:pt x="53" y="20"/>
                </a:cubicBezTo>
                <a:cubicBezTo>
                  <a:pt x="54" y="22"/>
                  <a:pt x="54" y="24"/>
                  <a:pt x="53" y="27"/>
                </a:cubicBezTo>
                <a:cubicBezTo>
                  <a:pt x="52" y="29"/>
                  <a:pt x="53" y="29"/>
                  <a:pt x="54" y="29"/>
                </a:cubicBezTo>
                <a:cubicBezTo>
                  <a:pt x="58" y="30"/>
                  <a:pt x="63" y="34"/>
                  <a:pt x="63" y="39"/>
                </a:cubicBezTo>
                <a:cubicBezTo>
                  <a:pt x="63" y="48"/>
                  <a:pt x="50" y="59"/>
                  <a:pt x="30" y="59"/>
                </a:cubicBezTo>
                <a:close/>
                <a:moveTo>
                  <a:pt x="27" y="27"/>
                </a:moveTo>
                <a:cubicBezTo>
                  <a:pt x="15" y="28"/>
                  <a:pt x="6" y="35"/>
                  <a:pt x="7" y="43"/>
                </a:cubicBezTo>
                <a:cubicBezTo>
                  <a:pt x="8" y="51"/>
                  <a:pt x="18" y="56"/>
                  <a:pt x="30" y="55"/>
                </a:cubicBezTo>
                <a:cubicBezTo>
                  <a:pt x="42" y="54"/>
                  <a:pt x="51" y="47"/>
                  <a:pt x="50" y="39"/>
                </a:cubicBezTo>
                <a:cubicBezTo>
                  <a:pt x="49" y="31"/>
                  <a:pt x="39" y="26"/>
                  <a:pt x="27" y="27"/>
                </a:cubicBezTo>
                <a:close/>
                <a:moveTo>
                  <a:pt x="22" y="52"/>
                </a:moveTo>
                <a:cubicBezTo>
                  <a:pt x="17" y="50"/>
                  <a:pt x="14" y="44"/>
                  <a:pt x="17" y="39"/>
                </a:cubicBezTo>
                <a:cubicBezTo>
                  <a:pt x="19" y="34"/>
                  <a:pt x="26" y="31"/>
                  <a:pt x="31" y="33"/>
                </a:cubicBezTo>
                <a:cubicBezTo>
                  <a:pt x="37" y="34"/>
                  <a:pt x="40" y="40"/>
                  <a:pt x="38" y="45"/>
                </a:cubicBezTo>
                <a:cubicBezTo>
                  <a:pt x="35" y="51"/>
                  <a:pt x="28" y="54"/>
                  <a:pt x="22" y="52"/>
                </a:cubicBezTo>
                <a:close/>
                <a:moveTo>
                  <a:pt x="26" y="41"/>
                </a:moveTo>
                <a:cubicBezTo>
                  <a:pt x="24" y="40"/>
                  <a:pt x="21" y="41"/>
                  <a:pt x="20" y="43"/>
                </a:cubicBezTo>
                <a:cubicBezTo>
                  <a:pt x="19" y="45"/>
                  <a:pt x="20" y="47"/>
                  <a:pt x="21" y="48"/>
                </a:cubicBezTo>
                <a:cubicBezTo>
                  <a:pt x="23" y="49"/>
                  <a:pt x="26" y="48"/>
                  <a:pt x="27" y="46"/>
                </a:cubicBezTo>
                <a:cubicBezTo>
                  <a:pt x="28" y="44"/>
                  <a:pt x="27" y="42"/>
                  <a:pt x="26" y="41"/>
                </a:cubicBezTo>
                <a:close/>
                <a:moveTo>
                  <a:pt x="30" y="39"/>
                </a:moveTo>
                <a:cubicBezTo>
                  <a:pt x="29" y="39"/>
                  <a:pt x="28" y="39"/>
                  <a:pt x="28" y="40"/>
                </a:cubicBezTo>
                <a:cubicBezTo>
                  <a:pt x="28" y="41"/>
                  <a:pt x="28" y="41"/>
                  <a:pt x="29" y="42"/>
                </a:cubicBezTo>
                <a:cubicBezTo>
                  <a:pt x="29" y="42"/>
                  <a:pt x="30" y="42"/>
                  <a:pt x="31" y="41"/>
                </a:cubicBezTo>
                <a:cubicBezTo>
                  <a:pt x="31" y="40"/>
                  <a:pt x="31" y="39"/>
                  <a:pt x="30" y="39"/>
                </a:cubicBezTo>
                <a:close/>
                <a:moveTo>
                  <a:pt x="71" y="26"/>
                </a:moveTo>
                <a:cubicBezTo>
                  <a:pt x="70" y="28"/>
                  <a:pt x="69" y="28"/>
                  <a:pt x="67" y="28"/>
                </a:cubicBezTo>
                <a:cubicBezTo>
                  <a:pt x="66" y="27"/>
                  <a:pt x="65" y="26"/>
                  <a:pt x="66" y="24"/>
                </a:cubicBezTo>
                <a:cubicBezTo>
                  <a:pt x="67" y="20"/>
                  <a:pt x="66" y="15"/>
                  <a:pt x="63" y="11"/>
                </a:cubicBezTo>
                <a:cubicBezTo>
                  <a:pt x="59" y="7"/>
                  <a:pt x="54" y="6"/>
                  <a:pt x="50" y="7"/>
                </a:cubicBezTo>
                <a:cubicBezTo>
                  <a:pt x="48" y="7"/>
                  <a:pt x="47" y="6"/>
                  <a:pt x="47" y="5"/>
                </a:cubicBezTo>
                <a:cubicBezTo>
                  <a:pt x="46" y="3"/>
                  <a:pt x="47" y="2"/>
                  <a:pt x="49" y="2"/>
                </a:cubicBezTo>
                <a:cubicBezTo>
                  <a:pt x="55" y="0"/>
                  <a:pt x="62" y="2"/>
                  <a:pt x="67" y="7"/>
                </a:cubicBezTo>
                <a:cubicBezTo>
                  <a:pt x="72" y="13"/>
                  <a:pt x="73" y="20"/>
                  <a:pt x="71" y="26"/>
                </a:cubicBezTo>
                <a:close/>
                <a:moveTo>
                  <a:pt x="61" y="23"/>
                </a:moveTo>
                <a:cubicBezTo>
                  <a:pt x="61" y="24"/>
                  <a:pt x="60" y="25"/>
                  <a:pt x="59" y="25"/>
                </a:cubicBezTo>
                <a:cubicBezTo>
                  <a:pt x="57" y="24"/>
                  <a:pt x="57" y="23"/>
                  <a:pt x="57" y="22"/>
                </a:cubicBezTo>
                <a:cubicBezTo>
                  <a:pt x="57" y="20"/>
                  <a:pt x="57" y="18"/>
                  <a:pt x="56" y="17"/>
                </a:cubicBezTo>
                <a:cubicBezTo>
                  <a:pt x="55" y="16"/>
                  <a:pt x="53" y="15"/>
                  <a:pt x="52" y="16"/>
                </a:cubicBezTo>
                <a:cubicBezTo>
                  <a:pt x="50" y="16"/>
                  <a:pt x="49" y="15"/>
                  <a:pt x="49" y="14"/>
                </a:cubicBezTo>
                <a:cubicBezTo>
                  <a:pt x="49" y="13"/>
                  <a:pt x="49" y="11"/>
                  <a:pt x="51" y="11"/>
                </a:cubicBezTo>
                <a:cubicBezTo>
                  <a:pt x="54" y="10"/>
                  <a:pt x="57" y="11"/>
                  <a:pt x="60" y="14"/>
                </a:cubicBezTo>
                <a:cubicBezTo>
                  <a:pt x="62" y="17"/>
                  <a:pt x="62" y="20"/>
                  <a:pt x="61" y="23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0" y="0"/>
            <a:ext cx="12192001" cy="1467098"/>
          </a:xfrm>
          <a:prstGeom prst="rect">
            <a:avLst/>
          </a:prstGeom>
          <a:solidFill>
            <a:srgbClr val="009DD9">
              <a:alpha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13762" y="47193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bg1"/>
                </a:solidFill>
              </a:rPr>
              <a:t>目录</a:t>
            </a:r>
            <a:endParaRPr lang="zh-CN" altLang="en-US" sz="4000" b="1" spc="6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1467098"/>
            <a:ext cx="12192001" cy="91246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0" y="6766754"/>
            <a:ext cx="12192001" cy="91246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997018" y="2727965"/>
            <a:ext cx="1018747" cy="1018748"/>
            <a:chOff x="3688521" y="4878841"/>
            <a:chExt cx="751715" cy="751716"/>
          </a:xfrm>
        </p:grpSpPr>
        <p:sp>
          <p:nvSpPr>
            <p:cNvPr id="3" name="椭圆 2"/>
            <p:cNvSpPr/>
            <p:nvPr/>
          </p:nvSpPr>
          <p:spPr>
            <a:xfrm>
              <a:off x="3688521" y="4878841"/>
              <a:ext cx="751715" cy="751716"/>
            </a:xfrm>
            <a:prstGeom prst="ellipse">
              <a:avLst/>
            </a:prstGeom>
            <a:solidFill>
              <a:srgbClr val="009DD9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Freeform 12"/>
            <p:cNvSpPr/>
            <p:nvPr/>
          </p:nvSpPr>
          <p:spPr bwMode="auto">
            <a:xfrm>
              <a:off x="4021484" y="5328911"/>
              <a:ext cx="236474" cy="983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Freeform 13"/>
            <p:cNvSpPr>
              <a:spLocks noEditPoints="1"/>
            </p:cNvSpPr>
            <p:nvPr/>
          </p:nvSpPr>
          <p:spPr bwMode="auto">
            <a:xfrm>
              <a:off x="3897241" y="5064097"/>
              <a:ext cx="271570" cy="33650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86845" y="2727965"/>
            <a:ext cx="1018747" cy="1018748"/>
            <a:chOff x="5042936" y="4878841"/>
            <a:chExt cx="751715" cy="751716"/>
          </a:xfrm>
        </p:grpSpPr>
        <p:sp>
          <p:nvSpPr>
            <p:cNvPr id="4" name="椭圆 3"/>
            <p:cNvSpPr/>
            <p:nvPr/>
          </p:nvSpPr>
          <p:spPr>
            <a:xfrm>
              <a:off x="5042936" y="4878841"/>
              <a:ext cx="751715" cy="751716"/>
            </a:xfrm>
            <a:prstGeom prst="ellipse">
              <a:avLst/>
            </a:prstGeom>
            <a:solidFill>
              <a:srgbClr val="0BD0D9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5248220" y="5110873"/>
              <a:ext cx="351784" cy="320405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5288683" y="5110873"/>
              <a:ext cx="336095" cy="311115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81540" y="2727965"/>
            <a:ext cx="1018747" cy="1018748"/>
            <a:chOff x="6397350" y="4878841"/>
            <a:chExt cx="751715" cy="751716"/>
          </a:xfrm>
        </p:grpSpPr>
        <p:sp>
          <p:nvSpPr>
            <p:cNvPr id="5" name="椭圆 4"/>
            <p:cNvSpPr/>
            <p:nvPr/>
          </p:nvSpPr>
          <p:spPr>
            <a:xfrm>
              <a:off x="6397350" y="4878841"/>
              <a:ext cx="751715" cy="751716"/>
            </a:xfrm>
            <a:prstGeom prst="ellipse">
              <a:avLst/>
            </a:prstGeom>
            <a:solidFill>
              <a:srgbClr val="10CF9B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Freeform 23"/>
            <p:cNvSpPr>
              <a:spLocks noEditPoints="1"/>
            </p:cNvSpPr>
            <p:nvPr/>
          </p:nvSpPr>
          <p:spPr bwMode="auto">
            <a:xfrm>
              <a:off x="6647196" y="5065411"/>
              <a:ext cx="266690" cy="360530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6651700" y="5120401"/>
              <a:ext cx="266502" cy="85581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176235" y="2727965"/>
            <a:ext cx="1018747" cy="1018748"/>
            <a:chOff x="7751765" y="4878841"/>
            <a:chExt cx="751715" cy="751716"/>
          </a:xfrm>
        </p:grpSpPr>
        <p:sp>
          <p:nvSpPr>
            <p:cNvPr id="6" name="椭圆 5"/>
            <p:cNvSpPr/>
            <p:nvPr/>
          </p:nvSpPr>
          <p:spPr>
            <a:xfrm>
              <a:off x="7751765" y="4878841"/>
              <a:ext cx="751715" cy="751716"/>
            </a:xfrm>
            <a:prstGeom prst="ellipse">
              <a:avLst/>
            </a:prstGeom>
            <a:solidFill>
              <a:srgbClr val="7CCA62"/>
            </a:solidFill>
            <a:ln w="44450" cap="flat" cmpd="sng" algn="ctr">
              <a:solidFill>
                <a:sysClr val="window" lastClr="FFFFFF"/>
              </a:solidFill>
              <a:prstDash val="solid"/>
            </a:ln>
            <a:effectLst>
              <a:outerShdw blurRad="88900" dist="63500" dir="5400000" algn="t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Freeform 30"/>
            <p:cNvSpPr>
              <a:spLocks noEditPoints="1"/>
            </p:cNvSpPr>
            <p:nvPr/>
          </p:nvSpPr>
          <p:spPr bwMode="auto">
            <a:xfrm>
              <a:off x="8061711" y="5065223"/>
              <a:ext cx="134378" cy="156899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Freeform 31"/>
            <p:cNvSpPr>
              <a:spLocks noEditPoints="1"/>
            </p:cNvSpPr>
            <p:nvPr/>
          </p:nvSpPr>
          <p:spPr bwMode="auto">
            <a:xfrm>
              <a:off x="7947227" y="5246895"/>
              <a:ext cx="137568" cy="179233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8082543" y="5239013"/>
              <a:ext cx="92713" cy="79388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Freeform 33"/>
            <p:cNvSpPr>
              <a:spLocks noEditPoints="1"/>
            </p:cNvSpPr>
            <p:nvPr/>
          </p:nvSpPr>
          <p:spPr bwMode="auto">
            <a:xfrm>
              <a:off x="8173004" y="5246895"/>
              <a:ext cx="137568" cy="179233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695913" y="3980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选题背景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85740" y="3980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研究成果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435" y="3980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主体报告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875130" y="398095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结尾感谢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760383" y="6388235"/>
            <a:ext cx="8735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may be done at any time will be done at no time.If you would have a thing well done,do it yourself.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虚尾箭头 35"/>
          <p:cNvSpPr/>
          <p:nvPr/>
        </p:nvSpPr>
        <p:spPr>
          <a:xfrm rot="16200000">
            <a:off x="5876582" y="5752661"/>
            <a:ext cx="438838" cy="768874"/>
          </a:xfrm>
          <a:prstGeom prst="stripedRightArrow">
            <a:avLst/>
          </a:prstGeom>
          <a:solidFill>
            <a:srgbClr val="10C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710329" y="306972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rgbClr val="00243A"/>
                </a:solidFill>
                <a:latin typeface="微软雅黑" panose="020B0503020204020204" pitchFamily="34" charset="-122"/>
              </a:rPr>
              <a:t>报告内容</a:t>
            </a:r>
            <a:endParaRPr lang="zh-CN" altLang="en-US" sz="2400" spc="300" dirty="0">
              <a:solidFill>
                <a:srgbClr val="00243A"/>
              </a:solidFill>
              <a:latin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0329" y="680907"/>
            <a:ext cx="1833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rgbClr val="00243A"/>
                </a:solidFill>
                <a:latin typeface="微软雅黑" panose="020B0503020204020204" pitchFamily="34" charset="-122"/>
              </a:rPr>
              <a:t>Report content</a:t>
            </a:r>
            <a:endParaRPr lang="zh-CN" altLang="en-US" sz="1200" spc="300" dirty="0">
              <a:solidFill>
                <a:srgbClr val="00243A"/>
              </a:solidFill>
              <a:latin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60400" y="345291"/>
            <a:ext cx="45719" cy="612615"/>
          </a:xfrm>
          <a:prstGeom prst="rect">
            <a:avLst/>
          </a:prstGeom>
          <a:solidFill>
            <a:srgbClr val="00243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60400" y="957906"/>
            <a:ext cx="1831415" cy="0"/>
          </a:xfrm>
          <a:prstGeom prst="line">
            <a:avLst/>
          </a:prstGeom>
          <a:noFill/>
          <a:ln w="6350" cap="flat" cmpd="sng" algn="ctr">
            <a:solidFill>
              <a:srgbClr val="00243A"/>
            </a:solidFill>
            <a:prstDash val="solid"/>
            <a:miter lim="800000"/>
          </a:ln>
          <a:effectLst/>
        </p:spPr>
      </p:cxnSp>
      <p:sp>
        <p:nvSpPr>
          <p:cNvPr id="33" name="任意多边形 32"/>
          <p:cNvSpPr/>
          <p:nvPr/>
        </p:nvSpPr>
        <p:spPr>
          <a:xfrm>
            <a:off x="2163428" y="1961462"/>
            <a:ext cx="2935075" cy="2935075"/>
          </a:xfrm>
          <a:custGeom>
            <a:avLst/>
            <a:gdLst>
              <a:gd name="connsiteX0" fmla="*/ 2658397 w 5316794"/>
              <a:gd name="connsiteY0" fmla="*/ 0 h 5316794"/>
              <a:gd name="connsiteX1" fmla="*/ 5316794 w 5316794"/>
              <a:gd name="connsiteY1" fmla="*/ 2658397 h 5316794"/>
              <a:gd name="connsiteX2" fmla="*/ 4349385 w 5316794"/>
              <a:gd name="connsiteY2" fmla="*/ 4709746 h 5316794"/>
              <a:gd name="connsiteX3" fmla="*/ 4262469 w 5316794"/>
              <a:gd name="connsiteY3" fmla="*/ 4774740 h 5316794"/>
              <a:gd name="connsiteX4" fmla="*/ 5316794 w 5316794"/>
              <a:gd name="connsiteY4" fmla="*/ 5316794 h 5316794"/>
              <a:gd name="connsiteX5" fmla="*/ 2706329 w 5316794"/>
              <a:gd name="connsiteY5" fmla="*/ 5316794 h 5316794"/>
              <a:gd name="connsiteX6" fmla="*/ 2706329 w 5316794"/>
              <a:gd name="connsiteY6" fmla="*/ 5314374 h 5316794"/>
              <a:gd name="connsiteX7" fmla="*/ 2658397 w 5316794"/>
              <a:gd name="connsiteY7" fmla="*/ 5316794 h 5316794"/>
              <a:gd name="connsiteX8" fmla="*/ 0 w 5316794"/>
              <a:gd name="connsiteY8" fmla="*/ 2658397 h 5316794"/>
              <a:gd name="connsiteX9" fmla="*/ 2658397 w 5316794"/>
              <a:gd name="connsiteY9" fmla="*/ 0 h 531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6794" h="5316794">
                <a:moveTo>
                  <a:pt x="2658397" y="0"/>
                </a:moveTo>
                <a:cubicBezTo>
                  <a:pt x="4126589" y="0"/>
                  <a:pt x="5316794" y="1190205"/>
                  <a:pt x="5316794" y="2658397"/>
                </a:cubicBezTo>
                <a:cubicBezTo>
                  <a:pt x="5316794" y="3484255"/>
                  <a:pt x="4940206" y="4222156"/>
                  <a:pt x="4349385" y="4709746"/>
                </a:cubicBezTo>
                <a:lnTo>
                  <a:pt x="4262469" y="4774740"/>
                </a:lnTo>
                <a:lnTo>
                  <a:pt x="5316794" y="5316794"/>
                </a:lnTo>
                <a:lnTo>
                  <a:pt x="2706329" y="5316794"/>
                </a:lnTo>
                <a:lnTo>
                  <a:pt x="2706329" y="5314374"/>
                </a:lnTo>
                <a:lnTo>
                  <a:pt x="2658397" y="5316794"/>
                </a:lnTo>
                <a:cubicBezTo>
                  <a:pt x="1190205" y="5316794"/>
                  <a:pt x="0" y="4126589"/>
                  <a:pt x="0" y="2658397"/>
                </a:cubicBezTo>
                <a:cubicBezTo>
                  <a:pt x="0" y="1190205"/>
                  <a:pt x="1190205" y="0"/>
                  <a:pt x="2658397" y="0"/>
                </a:cubicBezTo>
                <a:close/>
              </a:path>
            </a:pathLst>
          </a:custGeom>
          <a:solidFill>
            <a:srgbClr val="009DD9"/>
          </a:solidFill>
          <a:ln w="222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2502625" y="2300659"/>
            <a:ext cx="2256682" cy="225668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190500" dist="88900" dir="13500000">
              <a:prstClr val="black">
                <a:alpha val="41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 flipH="1">
            <a:off x="4372150" y="2033178"/>
            <a:ext cx="1152000" cy="1152000"/>
          </a:xfrm>
          <a:custGeom>
            <a:avLst/>
            <a:gdLst>
              <a:gd name="connsiteX0" fmla="*/ 2658397 w 5316794"/>
              <a:gd name="connsiteY0" fmla="*/ 0 h 5316794"/>
              <a:gd name="connsiteX1" fmla="*/ 0 w 5316794"/>
              <a:gd name="connsiteY1" fmla="*/ 2658397 h 5316794"/>
              <a:gd name="connsiteX2" fmla="*/ 2658397 w 5316794"/>
              <a:gd name="connsiteY2" fmla="*/ 5316794 h 5316794"/>
              <a:gd name="connsiteX3" fmla="*/ 2706329 w 5316794"/>
              <a:gd name="connsiteY3" fmla="*/ 5314374 h 5316794"/>
              <a:gd name="connsiteX4" fmla="*/ 2706329 w 5316794"/>
              <a:gd name="connsiteY4" fmla="*/ 5316794 h 5316794"/>
              <a:gd name="connsiteX5" fmla="*/ 5316794 w 5316794"/>
              <a:gd name="connsiteY5" fmla="*/ 5316794 h 5316794"/>
              <a:gd name="connsiteX6" fmla="*/ 4262469 w 5316794"/>
              <a:gd name="connsiteY6" fmla="*/ 4774740 h 5316794"/>
              <a:gd name="connsiteX7" fmla="*/ 4349384 w 5316794"/>
              <a:gd name="connsiteY7" fmla="*/ 4709746 h 5316794"/>
              <a:gd name="connsiteX8" fmla="*/ 5316794 w 5316794"/>
              <a:gd name="connsiteY8" fmla="*/ 2658397 h 5316794"/>
              <a:gd name="connsiteX9" fmla="*/ 2658397 w 5316794"/>
              <a:gd name="connsiteY9" fmla="*/ 0 h 531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6794" h="5316794">
                <a:moveTo>
                  <a:pt x="2658397" y="0"/>
                </a:moveTo>
                <a:cubicBezTo>
                  <a:pt x="1190205" y="0"/>
                  <a:pt x="0" y="1190205"/>
                  <a:pt x="0" y="2658397"/>
                </a:cubicBezTo>
                <a:cubicBezTo>
                  <a:pt x="0" y="4126589"/>
                  <a:pt x="1190205" y="5316794"/>
                  <a:pt x="2658397" y="5316794"/>
                </a:cubicBezTo>
                <a:lnTo>
                  <a:pt x="2706329" y="5314374"/>
                </a:lnTo>
                <a:lnTo>
                  <a:pt x="2706329" y="5316794"/>
                </a:lnTo>
                <a:lnTo>
                  <a:pt x="5316794" y="5316794"/>
                </a:lnTo>
                <a:lnTo>
                  <a:pt x="4262469" y="4774740"/>
                </a:lnTo>
                <a:lnTo>
                  <a:pt x="4349384" y="4709746"/>
                </a:lnTo>
                <a:cubicBezTo>
                  <a:pt x="4940206" y="4222156"/>
                  <a:pt x="5316794" y="3484255"/>
                  <a:pt x="5316794" y="2658397"/>
                </a:cubicBezTo>
                <a:cubicBezTo>
                  <a:pt x="5316794" y="1190205"/>
                  <a:pt x="4126589" y="0"/>
                  <a:pt x="2658397" y="0"/>
                </a:cubicBezTo>
                <a:close/>
              </a:path>
            </a:pathLst>
          </a:custGeom>
          <a:solidFill>
            <a:srgbClr val="009DD9"/>
          </a:solidFill>
          <a:ln w="222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05283" y="2166311"/>
            <a:ext cx="885734" cy="88573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968028" y="1961462"/>
            <a:ext cx="2935075" cy="2935075"/>
          </a:xfrm>
          <a:custGeom>
            <a:avLst/>
            <a:gdLst>
              <a:gd name="connsiteX0" fmla="*/ 2658397 w 5316794"/>
              <a:gd name="connsiteY0" fmla="*/ 0 h 5316794"/>
              <a:gd name="connsiteX1" fmla="*/ 5316794 w 5316794"/>
              <a:gd name="connsiteY1" fmla="*/ 2658397 h 5316794"/>
              <a:gd name="connsiteX2" fmla="*/ 4349385 w 5316794"/>
              <a:gd name="connsiteY2" fmla="*/ 4709746 h 5316794"/>
              <a:gd name="connsiteX3" fmla="*/ 4262469 w 5316794"/>
              <a:gd name="connsiteY3" fmla="*/ 4774740 h 5316794"/>
              <a:gd name="connsiteX4" fmla="*/ 5316794 w 5316794"/>
              <a:gd name="connsiteY4" fmla="*/ 5316794 h 5316794"/>
              <a:gd name="connsiteX5" fmla="*/ 2706329 w 5316794"/>
              <a:gd name="connsiteY5" fmla="*/ 5316794 h 5316794"/>
              <a:gd name="connsiteX6" fmla="*/ 2706329 w 5316794"/>
              <a:gd name="connsiteY6" fmla="*/ 5314374 h 5316794"/>
              <a:gd name="connsiteX7" fmla="*/ 2658397 w 5316794"/>
              <a:gd name="connsiteY7" fmla="*/ 5316794 h 5316794"/>
              <a:gd name="connsiteX8" fmla="*/ 0 w 5316794"/>
              <a:gd name="connsiteY8" fmla="*/ 2658397 h 5316794"/>
              <a:gd name="connsiteX9" fmla="*/ 2658397 w 5316794"/>
              <a:gd name="connsiteY9" fmla="*/ 0 h 531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6794" h="5316794">
                <a:moveTo>
                  <a:pt x="2658397" y="0"/>
                </a:moveTo>
                <a:cubicBezTo>
                  <a:pt x="4126589" y="0"/>
                  <a:pt x="5316794" y="1190205"/>
                  <a:pt x="5316794" y="2658397"/>
                </a:cubicBezTo>
                <a:cubicBezTo>
                  <a:pt x="5316794" y="3484255"/>
                  <a:pt x="4940206" y="4222156"/>
                  <a:pt x="4349385" y="4709746"/>
                </a:cubicBezTo>
                <a:lnTo>
                  <a:pt x="4262469" y="4774740"/>
                </a:lnTo>
                <a:lnTo>
                  <a:pt x="5316794" y="5316794"/>
                </a:lnTo>
                <a:lnTo>
                  <a:pt x="2706329" y="5316794"/>
                </a:lnTo>
                <a:lnTo>
                  <a:pt x="2706329" y="5314374"/>
                </a:lnTo>
                <a:lnTo>
                  <a:pt x="2658397" y="5316794"/>
                </a:lnTo>
                <a:cubicBezTo>
                  <a:pt x="1190205" y="5316794"/>
                  <a:pt x="0" y="4126589"/>
                  <a:pt x="0" y="2658397"/>
                </a:cubicBezTo>
                <a:cubicBezTo>
                  <a:pt x="0" y="1190205"/>
                  <a:pt x="1190205" y="0"/>
                  <a:pt x="2658397" y="0"/>
                </a:cubicBezTo>
                <a:close/>
              </a:path>
            </a:pathLst>
          </a:custGeom>
          <a:solidFill>
            <a:srgbClr val="00BDFF">
              <a:lumMod val="50000"/>
            </a:srgbClr>
          </a:solidFill>
          <a:ln w="222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7307225" y="2300659"/>
            <a:ext cx="2256682" cy="225668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190500" dist="88900" dir="13500000">
              <a:prstClr val="black">
                <a:alpha val="41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 flipH="1">
            <a:off x="9176750" y="2033178"/>
            <a:ext cx="1152000" cy="1152000"/>
          </a:xfrm>
          <a:custGeom>
            <a:avLst/>
            <a:gdLst>
              <a:gd name="connsiteX0" fmla="*/ 2658397 w 5316794"/>
              <a:gd name="connsiteY0" fmla="*/ 0 h 5316794"/>
              <a:gd name="connsiteX1" fmla="*/ 0 w 5316794"/>
              <a:gd name="connsiteY1" fmla="*/ 2658397 h 5316794"/>
              <a:gd name="connsiteX2" fmla="*/ 2658397 w 5316794"/>
              <a:gd name="connsiteY2" fmla="*/ 5316794 h 5316794"/>
              <a:gd name="connsiteX3" fmla="*/ 2706329 w 5316794"/>
              <a:gd name="connsiteY3" fmla="*/ 5314374 h 5316794"/>
              <a:gd name="connsiteX4" fmla="*/ 2706329 w 5316794"/>
              <a:gd name="connsiteY4" fmla="*/ 5316794 h 5316794"/>
              <a:gd name="connsiteX5" fmla="*/ 5316794 w 5316794"/>
              <a:gd name="connsiteY5" fmla="*/ 5316794 h 5316794"/>
              <a:gd name="connsiteX6" fmla="*/ 4262469 w 5316794"/>
              <a:gd name="connsiteY6" fmla="*/ 4774740 h 5316794"/>
              <a:gd name="connsiteX7" fmla="*/ 4349384 w 5316794"/>
              <a:gd name="connsiteY7" fmla="*/ 4709746 h 5316794"/>
              <a:gd name="connsiteX8" fmla="*/ 5316794 w 5316794"/>
              <a:gd name="connsiteY8" fmla="*/ 2658397 h 5316794"/>
              <a:gd name="connsiteX9" fmla="*/ 2658397 w 5316794"/>
              <a:gd name="connsiteY9" fmla="*/ 0 h 531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16794" h="5316794">
                <a:moveTo>
                  <a:pt x="2658397" y="0"/>
                </a:moveTo>
                <a:cubicBezTo>
                  <a:pt x="1190205" y="0"/>
                  <a:pt x="0" y="1190205"/>
                  <a:pt x="0" y="2658397"/>
                </a:cubicBezTo>
                <a:cubicBezTo>
                  <a:pt x="0" y="4126589"/>
                  <a:pt x="1190205" y="5316794"/>
                  <a:pt x="2658397" y="5316794"/>
                </a:cubicBezTo>
                <a:lnTo>
                  <a:pt x="2706329" y="5314374"/>
                </a:lnTo>
                <a:lnTo>
                  <a:pt x="2706329" y="5316794"/>
                </a:lnTo>
                <a:lnTo>
                  <a:pt x="5316794" y="5316794"/>
                </a:lnTo>
                <a:lnTo>
                  <a:pt x="4262469" y="4774740"/>
                </a:lnTo>
                <a:lnTo>
                  <a:pt x="4349384" y="4709746"/>
                </a:lnTo>
                <a:cubicBezTo>
                  <a:pt x="4940206" y="4222156"/>
                  <a:pt x="5316794" y="3484255"/>
                  <a:pt x="5316794" y="2658397"/>
                </a:cubicBezTo>
                <a:cubicBezTo>
                  <a:pt x="5316794" y="1190205"/>
                  <a:pt x="4126589" y="0"/>
                  <a:pt x="2658397" y="0"/>
                </a:cubicBezTo>
                <a:close/>
              </a:path>
            </a:pathLst>
          </a:custGeom>
          <a:solidFill>
            <a:srgbClr val="00BDFF">
              <a:lumMod val="50000"/>
            </a:srgbClr>
          </a:solidFill>
          <a:ln w="2222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309883" y="2166311"/>
            <a:ext cx="885734" cy="885734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innerShdw blurRad="127000" dist="50800" dir="13500000">
              <a:prstClr val="black">
                <a:alpha val="3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64868" y="3013500"/>
            <a:ext cx="1932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</a:rPr>
              <a:t>研究什么</a:t>
            </a:r>
            <a:endParaRPr lang="en-US" altLang="zh-CN" sz="32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/>
                <a:ea typeface="华文细黑" panose="02010600040101010101" charset="-122"/>
              </a:rPr>
              <a:t>WHAT to Research</a:t>
            </a: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432581" y="2297535"/>
            <a:ext cx="631290" cy="616642"/>
            <a:chOff x="8868030" y="243680"/>
            <a:chExt cx="684213" cy="668337"/>
          </a:xfrm>
          <a:solidFill>
            <a:srgbClr val="00243A">
              <a:lumMod val="90000"/>
              <a:lumOff val="10000"/>
            </a:srgbClr>
          </a:solidFill>
        </p:grpSpPr>
        <p:sp>
          <p:nvSpPr>
            <p:cNvPr id="43" name="Freeform 579"/>
            <p:cNvSpPr>
              <a:spLocks noEditPoints="1"/>
            </p:cNvSpPr>
            <p:nvPr/>
          </p:nvSpPr>
          <p:spPr bwMode="auto">
            <a:xfrm>
              <a:off x="9095043" y="546892"/>
              <a:ext cx="244475" cy="365125"/>
            </a:xfrm>
            <a:custGeom>
              <a:avLst/>
              <a:gdLst>
                <a:gd name="T0" fmla="*/ 62 w 130"/>
                <a:gd name="T1" fmla="*/ 0 h 195"/>
                <a:gd name="T2" fmla="*/ 10 w 130"/>
                <a:gd name="T3" fmla="*/ 62 h 195"/>
                <a:gd name="T4" fmla="*/ 0 w 130"/>
                <a:gd name="T5" fmla="*/ 68 h 195"/>
                <a:gd name="T6" fmla="*/ 65 w 130"/>
                <a:gd name="T7" fmla="*/ 195 h 195"/>
                <a:gd name="T8" fmla="*/ 130 w 130"/>
                <a:gd name="T9" fmla="*/ 71 h 195"/>
                <a:gd name="T10" fmla="*/ 120 w 130"/>
                <a:gd name="T11" fmla="*/ 66 h 195"/>
                <a:gd name="T12" fmla="*/ 62 w 130"/>
                <a:gd name="T13" fmla="*/ 0 h 195"/>
                <a:gd name="T14" fmla="*/ 98 w 130"/>
                <a:gd name="T15" fmla="*/ 162 h 195"/>
                <a:gd name="T16" fmla="*/ 32 w 130"/>
                <a:gd name="T17" fmla="*/ 162 h 195"/>
                <a:gd name="T18" fmla="*/ 27 w 130"/>
                <a:gd name="T19" fmla="*/ 152 h 195"/>
                <a:gd name="T20" fmla="*/ 27 w 130"/>
                <a:gd name="T21" fmla="*/ 152 h 195"/>
                <a:gd name="T22" fmla="*/ 103 w 130"/>
                <a:gd name="T23" fmla="*/ 152 h 195"/>
                <a:gd name="T24" fmla="*/ 98 w 130"/>
                <a:gd name="T25" fmla="*/ 162 h 195"/>
                <a:gd name="T26" fmla="*/ 112 w 130"/>
                <a:gd name="T27" fmla="*/ 123 h 195"/>
                <a:gd name="T28" fmla="*/ 18 w 130"/>
                <a:gd name="T29" fmla="*/ 123 h 195"/>
                <a:gd name="T30" fmla="*/ 15 w 130"/>
                <a:gd name="T31" fmla="*/ 112 h 195"/>
                <a:gd name="T32" fmla="*/ 115 w 130"/>
                <a:gd name="T33" fmla="*/ 112 h 195"/>
                <a:gd name="T34" fmla="*/ 112 w 130"/>
                <a:gd name="T35" fmla="*/ 123 h 195"/>
                <a:gd name="T36" fmla="*/ 118 w 130"/>
                <a:gd name="T37" fmla="*/ 83 h 195"/>
                <a:gd name="T38" fmla="*/ 13 w 130"/>
                <a:gd name="T39" fmla="*/ 83 h 195"/>
                <a:gd name="T40" fmla="*/ 13 w 130"/>
                <a:gd name="T41" fmla="*/ 73 h 195"/>
                <a:gd name="T42" fmla="*/ 119 w 130"/>
                <a:gd name="T43" fmla="*/ 73 h 195"/>
                <a:gd name="T44" fmla="*/ 118 w 130"/>
                <a:gd name="T45" fmla="*/ 83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195">
                  <a:moveTo>
                    <a:pt x="62" y="0"/>
                  </a:moveTo>
                  <a:cubicBezTo>
                    <a:pt x="50" y="27"/>
                    <a:pt x="32" y="47"/>
                    <a:pt x="10" y="62"/>
                  </a:cubicBezTo>
                  <a:cubicBezTo>
                    <a:pt x="7" y="64"/>
                    <a:pt x="3" y="66"/>
                    <a:pt x="0" y="68"/>
                  </a:cubicBezTo>
                  <a:cubicBezTo>
                    <a:pt x="6" y="182"/>
                    <a:pt x="47" y="195"/>
                    <a:pt x="65" y="195"/>
                  </a:cubicBezTo>
                  <a:cubicBezTo>
                    <a:pt x="83" y="195"/>
                    <a:pt x="123" y="182"/>
                    <a:pt x="130" y="71"/>
                  </a:cubicBezTo>
                  <a:cubicBezTo>
                    <a:pt x="126" y="69"/>
                    <a:pt x="123" y="68"/>
                    <a:pt x="120" y="66"/>
                  </a:cubicBezTo>
                  <a:cubicBezTo>
                    <a:pt x="96" y="52"/>
                    <a:pt x="75" y="31"/>
                    <a:pt x="62" y="0"/>
                  </a:cubicBezTo>
                  <a:close/>
                  <a:moveTo>
                    <a:pt x="98" y="162"/>
                  </a:moveTo>
                  <a:cubicBezTo>
                    <a:pt x="32" y="162"/>
                    <a:pt x="32" y="162"/>
                    <a:pt x="32" y="162"/>
                  </a:cubicBezTo>
                  <a:cubicBezTo>
                    <a:pt x="30" y="159"/>
                    <a:pt x="29" y="156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1" y="156"/>
                    <a:pt x="100" y="159"/>
                    <a:pt x="98" y="162"/>
                  </a:cubicBezTo>
                  <a:close/>
                  <a:moveTo>
                    <a:pt x="112" y="123"/>
                  </a:moveTo>
                  <a:cubicBezTo>
                    <a:pt x="18" y="123"/>
                    <a:pt x="18" y="123"/>
                    <a:pt x="18" y="123"/>
                  </a:cubicBezTo>
                  <a:cubicBezTo>
                    <a:pt x="17" y="119"/>
                    <a:pt x="16" y="116"/>
                    <a:pt x="15" y="112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114" y="116"/>
                    <a:pt x="113" y="119"/>
                    <a:pt x="112" y="123"/>
                  </a:cubicBezTo>
                  <a:close/>
                  <a:moveTo>
                    <a:pt x="118" y="83"/>
                  </a:moveTo>
                  <a:cubicBezTo>
                    <a:pt x="13" y="83"/>
                    <a:pt x="13" y="83"/>
                    <a:pt x="13" y="8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9" y="77"/>
                    <a:pt x="119" y="80"/>
                    <a:pt x="118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44" name="Freeform 580"/>
            <p:cNvSpPr/>
            <p:nvPr/>
          </p:nvSpPr>
          <p:spPr bwMode="auto">
            <a:xfrm>
              <a:off x="8960105" y="243680"/>
              <a:ext cx="523875" cy="265113"/>
            </a:xfrm>
            <a:custGeom>
              <a:avLst/>
              <a:gdLst>
                <a:gd name="T0" fmla="*/ 4 w 279"/>
                <a:gd name="T1" fmla="*/ 121 h 141"/>
                <a:gd name="T2" fmla="*/ 11 w 279"/>
                <a:gd name="T3" fmla="*/ 117 h 141"/>
                <a:gd name="T4" fmla="*/ 65 w 279"/>
                <a:gd name="T5" fmla="*/ 17 h 141"/>
                <a:gd name="T6" fmla="*/ 85 w 279"/>
                <a:gd name="T7" fmla="*/ 14 h 141"/>
                <a:gd name="T8" fmla="*/ 86 w 279"/>
                <a:gd name="T9" fmla="*/ 14 h 141"/>
                <a:gd name="T10" fmla="*/ 117 w 279"/>
                <a:gd name="T11" fmla="*/ 74 h 141"/>
                <a:gd name="T12" fmla="*/ 78 w 279"/>
                <a:gd name="T13" fmla="*/ 140 h 141"/>
                <a:gd name="T14" fmla="*/ 89 w 279"/>
                <a:gd name="T15" fmla="*/ 139 h 141"/>
                <a:gd name="T16" fmla="*/ 185 w 279"/>
                <a:gd name="T17" fmla="*/ 139 h 141"/>
                <a:gd name="T18" fmla="*/ 196 w 279"/>
                <a:gd name="T19" fmla="*/ 141 h 141"/>
                <a:gd name="T20" fmla="*/ 161 w 279"/>
                <a:gd name="T21" fmla="*/ 77 h 141"/>
                <a:gd name="T22" fmla="*/ 192 w 279"/>
                <a:gd name="T23" fmla="*/ 14 h 141"/>
                <a:gd name="T24" fmla="*/ 193 w 279"/>
                <a:gd name="T25" fmla="*/ 14 h 141"/>
                <a:gd name="T26" fmla="*/ 215 w 279"/>
                <a:gd name="T27" fmla="*/ 18 h 141"/>
                <a:gd name="T28" fmla="*/ 268 w 279"/>
                <a:gd name="T29" fmla="*/ 117 h 141"/>
                <a:gd name="T30" fmla="*/ 274 w 279"/>
                <a:gd name="T31" fmla="*/ 121 h 141"/>
                <a:gd name="T32" fmla="*/ 278 w 279"/>
                <a:gd name="T33" fmla="*/ 114 h 141"/>
                <a:gd name="T34" fmla="*/ 220 w 279"/>
                <a:gd name="T35" fmla="*/ 9 h 141"/>
                <a:gd name="T36" fmla="*/ 189 w 279"/>
                <a:gd name="T37" fmla="*/ 4 h 141"/>
                <a:gd name="T38" fmla="*/ 151 w 279"/>
                <a:gd name="T39" fmla="*/ 71 h 141"/>
                <a:gd name="T40" fmla="*/ 137 w 279"/>
                <a:gd name="T41" fmla="*/ 68 h 141"/>
                <a:gd name="T42" fmla="*/ 127 w 279"/>
                <a:gd name="T43" fmla="*/ 70 h 141"/>
                <a:gd name="T44" fmla="*/ 89 w 279"/>
                <a:gd name="T45" fmla="*/ 4 h 141"/>
                <a:gd name="T46" fmla="*/ 60 w 279"/>
                <a:gd name="T47" fmla="*/ 8 h 141"/>
                <a:gd name="T48" fmla="*/ 0 w 279"/>
                <a:gd name="T49" fmla="*/ 114 h 141"/>
                <a:gd name="T50" fmla="*/ 4 w 279"/>
                <a:gd name="T51" fmla="*/ 12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9" h="141">
                  <a:moveTo>
                    <a:pt x="4" y="121"/>
                  </a:moveTo>
                  <a:cubicBezTo>
                    <a:pt x="7" y="121"/>
                    <a:pt x="10" y="120"/>
                    <a:pt x="11" y="117"/>
                  </a:cubicBezTo>
                  <a:cubicBezTo>
                    <a:pt x="28" y="49"/>
                    <a:pt x="50" y="25"/>
                    <a:pt x="65" y="17"/>
                  </a:cubicBezTo>
                  <a:cubicBezTo>
                    <a:pt x="76" y="11"/>
                    <a:pt x="84" y="14"/>
                    <a:pt x="85" y="14"/>
                  </a:cubicBezTo>
                  <a:cubicBezTo>
                    <a:pt x="85" y="14"/>
                    <a:pt x="86" y="14"/>
                    <a:pt x="86" y="14"/>
                  </a:cubicBezTo>
                  <a:cubicBezTo>
                    <a:pt x="105" y="19"/>
                    <a:pt x="113" y="49"/>
                    <a:pt x="117" y="74"/>
                  </a:cubicBezTo>
                  <a:cubicBezTo>
                    <a:pt x="100" y="85"/>
                    <a:pt x="86" y="109"/>
                    <a:pt x="78" y="140"/>
                  </a:cubicBezTo>
                  <a:cubicBezTo>
                    <a:pt x="81" y="140"/>
                    <a:pt x="85" y="139"/>
                    <a:pt x="89" y="139"/>
                  </a:cubicBezTo>
                  <a:cubicBezTo>
                    <a:pt x="110" y="136"/>
                    <a:pt x="145" y="134"/>
                    <a:pt x="185" y="139"/>
                  </a:cubicBezTo>
                  <a:cubicBezTo>
                    <a:pt x="188" y="140"/>
                    <a:pt x="192" y="140"/>
                    <a:pt x="196" y="141"/>
                  </a:cubicBezTo>
                  <a:cubicBezTo>
                    <a:pt x="189" y="111"/>
                    <a:pt x="176" y="88"/>
                    <a:pt x="161" y="77"/>
                  </a:cubicBezTo>
                  <a:cubicBezTo>
                    <a:pt x="163" y="51"/>
                    <a:pt x="172" y="18"/>
                    <a:pt x="192" y="14"/>
                  </a:cubicBezTo>
                  <a:cubicBezTo>
                    <a:pt x="192" y="14"/>
                    <a:pt x="193" y="14"/>
                    <a:pt x="193" y="14"/>
                  </a:cubicBezTo>
                  <a:cubicBezTo>
                    <a:pt x="193" y="14"/>
                    <a:pt x="202" y="11"/>
                    <a:pt x="215" y="18"/>
                  </a:cubicBezTo>
                  <a:cubicBezTo>
                    <a:pt x="230" y="27"/>
                    <a:pt x="252" y="51"/>
                    <a:pt x="268" y="117"/>
                  </a:cubicBezTo>
                  <a:cubicBezTo>
                    <a:pt x="268" y="120"/>
                    <a:pt x="271" y="121"/>
                    <a:pt x="274" y="121"/>
                  </a:cubicBezTo>
                  <a:cubicBezTo>
                    <a:pt x="277" y="120"/>
                    <a:pt x="279" y="117"/>
                    <a:pt x="278" y="114"/>
                  </a:cubicBezTo>
                  <a:cubicBezTo>
                    <a:pt x="265" y="58"/>
                    <a:pt x="245" y="22"/>
                    <a:pt x="220" y="9"/>
                  </a:cubicBezTo>
                  <a:cubicBezTo>
                    <a:pt x="203" y="0"/>
                    <a:pt x="191" y="4"/>
                    <a:pt x="189" y="4"/>
                  </a:cubicBezTo>
                  <a:cubicBezTo>
                    <a:pt x="164" y="10"/>
                    <a:pt x="154" y="45"/>
                    <a:pt x="151" y="71"/>
                  </a:cubicBezTo>
                  <a:cubicBezTo>
                    <a:pt x="146" y="69"/>
                    <a:pt x="142" y="68"/>
                    <a:pt x="137" y="68"/>
                  </a:cubicBezTo>
                  <a:cubicBezTo>
                    <a:pt x="134" y="68"/>
                    <a:pt x="130" y="69"/>
                    <a:pt x="127" y="70"/>
                  </a:cubicBezTo>
                  <a:cubicBezTo>
                    <a:pt x="123" y="44"/>
                    <a:pt x="113" y="11"/>
                    <a:pt x="89" y="4"/>
                  </a:cubicBezTo>
                  <a:cubicBezTo>
                    <a:pt x="86" y="3"/>
                    <a:pt x="74" y="0"/>
                    <a:pt x="60" y="8"/>
                  </a:cubicBezTo>
                  <a:cubicBezTo>
                    <a:pt x="35" y="21"/>
                    <a:pt x="15" y="57"/>
                    <a:pt x="0" y="114"/>
                  </a:cubicBezTo>
                  <a:cubicBezTo>
                    <a:pt x="0" y="117"/>
                    <a:pt x="1" y="120"/>
                    <a:pt x="4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45" name="Freeform 581"/>
            <p:cNvSpPr/>
            <p:nvPr/>
          </p:nvSpPr>
          <p:spPr bwMode="auto">
            <a:xfrm>
              <a:off x="9222043" y="519905"/>
              <a:ext cx="330200" cy="180975"/>
            </a:xfrm>
            <a:custGeom>
              <a:avLst/>
              <a:gdLst>
                <a:gd name="T0" fmla="*/ 142 w 175"/>
                <a:gd name="T1" fmla="*/ 36 h 96"/>
                <a:gd name="T2" fmla="*/ 56 w 175"/>
                <a:gd name="T3" fmla="*/ 5 h 96"/>
                <a:gd name="T4" fmla="*/ 55 w 175"/>
                <a:gd name="T5" fmla="*/ 5 h 96"/>
                <a:gd name="T6" fmla="*/ 55 w 175"/>
                <a:gd name="T7" fmla="*/ 5 h 96"/>
                <a:gd name="T8" fmla="*/ 0 w 175"/>
                <a:gd name="T9" fmla="*/ 0 h 96"/>
                <a:gd name="T10" fmla="*/ 135 w 175"/>
                <a:gd name="T11" fmla="*/ 94 h 96"/>
                <a:gd name="T12" fmla="*/ 174 w 175"/>
                <a:gd name="T13" fmla="*/ 82 h 96"/>
                <a:gd name="T14" fmla="*/ 175 w 175"/>
                <a:gd name="T15" fmla="*/ 77 h 96"/>
                <a:gd name="T16" fmla="*/ 142 w 175"/>
                <a:gd name="T17" fmla="*/ 3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96">
                  <a:moveTo>
                    <a:pt x="142" y="36"/>
                  </a:moveTo>
                  <a:cubicBezTo>
                    <a:pt x="98" y="7"/>
                    <a:pt x="56" y="5"/>
                    <a:pt x="56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35" y="1"/>
                    <a:pt x="17" y="0"/>
                    <a:pt x="0" y="0"/>
                  </a:cubicBezTo>
                  <a:cubicBezTo>
                    <a:pt x="23" y="68"/>
                    <a:pt x="86" y="89"/>
                    <a:pt x="135" y="94"/>
                  </a:cubicBezTo>
                  <a:cubicBezTo>
                    <a:pt x="156" y="96"/>
                    <a:pt x="170" y="92"/>
                    <a:pt x="174" y="82"/>
                  </a:cubicBezTo>
                  <a:cubicBezTo>
                    <a:pt x="174" y="81"/>
                    <a:pt x="175" y="79"/>
                    <a:pt x="175" y="77"/>
                  </a:cubicBezTo>
                  <a:cubicBezTo>
                    <a:pt x="175" y="67"/>
                    <a:pt x="166" y="52"/>
                    <a:pt x="14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46" name="Freeform 582"/>
            <p:cNvSpPr/>
            <p:nvPr/>
          </p:nvSpPr>
          <p:spPr bwMode="auto">
            <a:xfrm>
              <a:off x="8868030" y="519905"/>
              <a:ext cx="331787" cy="179388"/>
            </a:xfrm>
            <a:custGeom>
              <a:avLst/>
              <a:gdLst>
                <a:gd name="T0" fmla="*/ 177 w 177"/>
                <a:gd name="T1" fmla="*/ 0 h 95"/>
                <a:gd name="T2" fmla="*/ 121 w 177"/>
                <a:gd name="T3" fmla="*/ 5 h 95"/>
                <a:gd name="T4" fmla="*/ 34 w 177"/>
                <a:gd name="T5" fmla="*/ 36 h 95"/>
                <a:gd name="T6" fmla="*/ 0 w 177"/>
                <a:gd name="T7" fmla="*/ 77 h 95"/>
                <a:gd name="T8" fmla="*/ 1 w 177"/>
                <a:gd name="T9" fmla="*/ 81 h 95"/>
                <a:gd name="T10" fmla="*/ 42 w 177"/>
                <a:gd name="T11" fmla="*/ 94 h 95"/>
                <a:gd name="T12" fmla="*/ 177 w 177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95">
                  <a:moveTo>
                    <a:pt x="177" y="0"/>
                  </a:moveTo>
                  <a:cubicBezTo>
                    <a:pt x="144" y="1"/>
                    <a:pt x="122" y="4"/>
                    <a:pt x="121" y="5"/>
                  </a:cubicBezTo>
                  <a:cubicBezTo>
                    <a:pt x="121" y="5"/>
                    <a:pt x="71" y="12"/>
                    <a:pt x="34" y="36"/>
                  </a:cubicBezTo>
                  <a:cubicBezTo>
                    <a:pt x="10" y="52"/>
                    <a:pt x="0" y="67"/>
                    <a:pt x="0" y="77"/>
                  </a:cubicBezTo>
                  <a:cubicBezTo>
                    <a:pt x="0" y="79"/>
                    <a:pt x="1" y="80"/>
                    <a:pt x="1" y="81"/>
                  </a:cubicBezTo>
                  <a:cubicBezTo>
                    <a:pt x="4" y="91"/>
                    <a:pt x="19" y="95"/>
                    <a:pt x="42" y="94"/>
                  </a:cubicBezTo>
                  <a:cubicBezTo>
                    <a:pt x="93" y="91"/>
                    <a:pt x="155" y="64"/>
                    <a:pt x="1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691597" y="2377868"/>
            <a:ext cx="576636" cy="536309"/>
            <a:chOff x="6992938" y="2301876"/>
            <a:chExt cx="1974850" cy="1836738"/>
          </a:xfrm>
          <a:solidFill>
            <a:srgbClr val="00243A">
              <a:lumMod val="90000"/>
              <a:lumOff val="10000"/>
            </a:srgbClr>
          </a:solidFill>
        </p:grpSpPr>
        <p:sp>
          <p:nvSpPr>
            <p:cNvPr id="48" name="Freeform 137"/>
            <p:cNvSpPr/>
            <p:nvPr/>
          </p:nvSpPr>
          <p:spPr bwMode="auto">
            <a:xfrm>
              <a:off x="8062913" y="2301876"/>
              <a:ext cx="904875" cy="1836738"/>
            </a:xfrm>
            <a:custGeom>
              <a:avLst/>
              <a:gdLst>
                <a:gd name="T0" fmla="*/ 123 w 241"/>
                <a:gd name="T1" fmla="*/ 55 h 489"/>
                <a:gd name="T2" fmla="*/ 0 w 241"/>
                <a:gd name="T3" fmla="*/ 222 h 489"/>
                <a:gd name="T4" fmla="*/ 0 w 241"/>
                <a:gd name="T5" fmla="*/ 275 h 489"/>
                <a:gd name="T6" fmla="*/ 109 w 241"/>
                <a:gd name="T7" fmla="*/ 489 h 489"/>
                <a:gd name="T8" fmla="*/ 180 w 241"/>
                <a:gd name="T9" fmla="*/ 366 h 489"/>
                <a:gd name="T10" fmla="*/ 149 w 241"/>
                <a:gd name="T11" fmla="*/ 273 h 489"/>
                <a:gd name="T12" fmla="*/ 15 w 241"/>
                <a:gd name="T13" fmla="*/ 242 h 489"/>
                <a:gd name="T14" fmla="*/ 148 w 241"/>
                <a:gd name="T15" fmla="*/ 242 h 489"/>
                <a:gd name="T16" fmla="*/ 204 w 241"/>
                <a:gd name="T17" fmla="*/ 194 h 489"/>
                <a:gd name="T18" fmla="*/ 233 w 241"/>
                <a:gd name="T19" fmla="*/ 53 h 489"/>
                <a:gd name="T20" fmla="*/ 123 w 241"/>
                <a:gd name="T21" fmla="*/ 5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89">
                  <a:moveTo>
                    <a:pt x="123" y="55"/>
                  </a:moveTo>
                  <a:cubicBezTo>
                    <a:pt x="59" y="100"/>
                    <a:pt x="0" y="222"/>
                    <a:pt x="0" y="222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1" y="384"/>
                    <a:pt x="109" y="489"/>
                    <a:pt x="109" y="489"/>
                  </a:cubicBezTo>
                  <a:cubicBezTo>
                    <a:pt x="109" y="489"/>
                    <a:pt x="150" y="428"/>
                    <a:pt x="180" y="366"/>
                  </a:cubicBezTo>
                  <a:cubicBezTo>
                    <a:pt x="209" y="304"/>
                    <a:pt x="187" y="289"/>
                    <a:pt x="149" y="273"/>
                  </a:cubicBezTo>
                  <a:cubicBezTo>
                    <a:pt x="87" y="248"/>
                    <a:pt x="15" y="242"/>
                    <a:pt x="15" y="242"/>
                  </a:cubicBezTo>
                  <a:cubicBezTo>
                    <a:pt x="15" y="242"/>
                    <a:pt x="102" y="242"/>
                    <a:pt x="148" y="242"/>
                  </a:cubicBezTo>
                  <a:cubicBezTo>
                    <a:pt x="194" y="242"/>
                    <a:pt x="204" y="194"/>
                    <a:pt x="204" y="194"/>
                  </a:cubicBezTo>
                  <a:cubicBezTo>
                    <a:pt x="204" y="194"/>
                    <a:pt x="225" y="105"/>
                    <a:pt x="233" y="53"/>
                  </a:cubicBezTo>
                  <a:cubicBezTo>
                    <a:pt x="241" y="0"/>
                    <a:pt x="186" y="11"/>
                    <a:pt x="12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49" name="Freeform 138"/>
            <p:cNvSpPr/>
            <p:nvPr/>
          </p:nvSpPr>
          <p:spPr bwMode="auto">
            <a:xfrm>
              <a:off x="6992938" y="2301876"/>
              <a:ext cx="904875" cy="1836738"/>
            </a:xfrm>
            <a:custGeom>
              <a:avLst/>
              <a:gdLst>
                <a:gd name="T0" fmla="*/ 241 w 241"/>
                <a:gd name="T1" fmla="*/ 222 h 489"/>
                <a:gd name="T2" fmla="*/ 118 w 241"/>
                <a:gd name="T3" fmla="*/ 55 h 489"/>
                <a:gd name="T4" fmla="*/ 8 w 241"/>
                <a:gd name="T5" fmla="*/ 53 h 489"/>
                <a:gd name="T6" fmla="*/ 37 w 241"/>
                <a:gd name="T7" fmla="*/ 194 h 489"/>
                <a:gd name="T8" fmla="*/ 93 w 241"/>
                <a:gd name="T9" fmla="*/ 242 h 489"/>
                <a:gd name="T10" fmla="*/ 226 w 241"/>
                <a:gd name="T11" fmla="*/ 242 h 489"/>
                <a:gd name="T12" fmla="*/ 92 w 241"/>
                <a:gd name="T13" fmla="*/ 273 h 489"/>
                <a:gd name="T14" fmla="*/ 61 w 241"/>
                <a:gd name="T15" fmla="*/ 366 h 489"/>
                <a:gd name="T16" fmla="*/ 132 w 241"/>
                <a:gd name="T17" fmla="*/ 489 h 489"/>
                <a:gd name="T18" fmla="*/ 241 w 241"/>
                <a:gd name="T19" fmla="*/ 275 h 489"/>
                <a:gd name="T20" fmla="*/ 241 w 241"/>
                <a:gd name="T21" fmla="*/ 22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489">
                  <a:moveTo>
                    <a:pt x="241" y="222"/>
                  </a:moveTo>
                  <a:cubicBezTo>
                    <a:pt x="241" y="222"/>
                    <a:pt x="182" y="100"/>
                    <a:pt x="118" y="55"/>
                  </a:cubicBezTo>
                  <a:cubicBezTo>
                    <a:pt x="55" y="11"/>
                    <a:pt x="0" y="0"/>
                    <a:pt x="8" y="53"/>
                  </a:cubicBezTo>
                  <a:cubicBezTo>
                    <a:pt x="16" y="105"/>
                    <a:pt x="37" y="194"/>
                    <a:pt x="37" y="194"/>
                  </a:cubicBezTo>
                  <a:cubicBezTo>
                    <a:pt x="37" y="194"/>
                    <a:pt x="47" y="242"/>
                    <a:pt x="93" y="242"/>
                  </a:cubicBezTo>
                  <a:cubicBezTo>
                    <a:pt x="139" y="242"/>
                    <a:pt x="226" y="242"/>
                    <a:pt x="226" y="242"/>
                  </a:cubicBezTo>
                  <a:cubicBezTo>
                    <a:pt x="226" y="242"/>
                    <a:pt x="154" y="248"/>
                    <a:pt x="92" y="273"/>
                  </a:cubicBezTo>
                  <a:cubicBezTo>
                    <a:pt x="54" y="289"/>
                    <a:pt x="32" y="304"/>
                    <a:pt x="61" y="366"/>
                  </a:cubicBezTo>
                  <a:cubicBezTo>
                    <a:pt x="90" y="428"/>
                    <a:pt x="132" y="489"/>
                    <a:pt x="132" y="489"/>
                  </a:cubicBezTo>
                  <a:cubicBezTo>
                    <a:pt x="132" y="489"/>
                    <a:pt x="230" y="384"/>
                    <a:pt x="241" y="275"/>
                  </a:cubicBezTo>
                  <a:lnTo>
                    <a:pt x="241" y="2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0" name="Freeform 139"/>
            <p:cNvSpPr/>
            <p:nvPr/>
          </p:nvSpPr>
          <p:spPr bwMode="auto">
            <a:xfrm>
              <a:off x="7934325" y="3176588"/>
              <a:ext cx="90488" cy="192088"/>
            </a:xfrm>
            <a:custGeom>
              <a:avLst/>
              <a:gdLst>
                <a:gd name="T0" fmla="*/ 24 w 24"/>
                <a:gd name="T1" fmla="*/ 23 h 51"/>
                <a:gd name="T2" fmla="*/ 23 w 24"/>
                <a:gd name="T3" fmla="*/ 0 h 51"/>
                <a:gd name="T4" fmla="*/ 1 w 24"/>
                <a:gd name="T5" fmla="*/ 0 h 51"/>
                <a:gd name="T6" fmla="*/ 0 w 24"/>
                <a:gd name="T7" fmla="*/ 23 h 51"/>
                <a:gd name="T8" fmla="*/ 1 w 24"/>
                <a:gd name="T9" fmla="*/ 51 h 51"/>
                <a:gd name="T10" fmla="*/ 23 w 24"/>
                <a:gd name="T11" fmla="*/ 51 h 51"/>
                <a:gd name="T12" fmla="*/ 24 w 24"/>
                <a:gd name="T13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1">
                  <a:moveTo>
                    <a:pt x="24" y="23"/>
                  </a:moveTo>
                  <a:cubicBezTo>
                    <a:pt x="24" y="11"/>
                    <a:pt x="23" y="3"/>
                    <a:pt x="2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3"/>
                    <a:pt x="0" y="11"/>
                    <a:pt x="0" y="23"/>
                  </a:cubicBezTo>
                  <a:cubicBezTo>
                    <a:pt x="0" y="30"/>
                    <a:pt x="0" y="40"/>
                    <a:pt x="1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4" y="40"/>
                    <a:pt x="24" y="30"/>
                    <a:pt x="2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1" name="Freeform 140"/>
            <p:cNvSpPr/>
            <p:nvPr/>
          </p:nvSpPr>
          <p:spPr bwMode="auto">
            <a:xfrm>
              <a:off x="7916863" y="3384551"/>
              <a:ext cx="127000" cy="539750"/>
            </a:xfrm>
            <a:custGeom>
              <a:avLst/>
              <a:gdLst>
                <a:gd name="T0" fmla="*/ 5 w 34"/>
                <a:gd name="T1" fmla="*/ 0 h 144"/>
                <a:gd name="T2" fmla="*/ 5 w 34"/>
                <a:gd name="T3" fmla="*/ 3 h 144"/>
                <a:gd name="T4" fmla="*/ 3 w 34"/>
                <a:gd name="T5" fmla="*/ 15 h 144"/>
                <a:gd name="T6" fmla="*/ 0 w 34"/>
                <a:gd name="T7" fmla="*/ 61 h 144"/>
                <a:gd name="T8" fmla="*/ 4 w 34"/>
                <a:gd name="T9" fmla="*/ 120 h 144"/>
                <a:gd name="T10" fmla="*/ 17 w 34"/>
                <a:gd name="T11" fmla="*/ 144 h 144"/>
                <a:gd name="T12" fmla="*/ 30 w 34"/>
                <a:gd name="T13" fmla="*/ 120 h 144"/>
                <a:gd name="T14" fmla="*/ 34 w 34"/>
                <a:gd name="T15" fmla="*/ 61 h 144"/>
                <a:gd name="T16" fmla="*/ 29 w 34"/>
                <a:gd name="T17" fmla="*/ 0 h 144"/>
                <a:gd name="T18" fmla="*/ 5 w 34"/>
                <a:gd name="T1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144">
                  <a:moveTo>
                    <a:pt x="5" y="0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4" y="6"/>
                    <a:pt x="3" y="10"/>
                    <a:pt x="3" y="15"/>
                  </a:cubicBezTo>
                  <a:cubicBezTo>
                    <a:pt x="1" y="26"/>
                    <a:pt x="0" y="42"/>
                    <a:pt x="0" y="61"/>
                  </a:cubicBezTo>
                  <a:cubicBezTo>
                    <a:pt x="0" y="84"/>
                    <a:pt x="1" y="105"/>
                    <a:pt x="4" y="120"/>
                  </a:cubicBezTo>
                  <a:cubicBezTo>
                    <a:pt x="6" y="136"/>
                    <a:pt x="12" y="144"/>
                    <a:pt x="17" y="144"/>
                  </a:cubicBezTo>
                  <a:cubicBezTo>
                    <a:pt x="22" y="144"/>
                    <a:pt x="27" y="136"/>
                    <a:pt x="30" y="120"/>
                  </a:cubicBezTo>
                  <a:cubicBezTo>
                    <a:pt x="33" y="105"/>
                    <a:pt x="34" y="84"/>
                    <a:pt x="34" y="61"/>
                  </a:cubicBezTo>
                  <a:cubicBezTo>
                    <a:pt x="34" y="28"/>
                    <a:pt x="30" y="6"/>
                    <a:pt x="29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2" name="Oval 141"/>
            <p:cNvSpPr>
              <a:spLocks noChangeArrowheads="1"/>
            </p:cNvSpPr>
            <p:nvPr/>
          </p:nvSpPr>
          <p:spPr bwMode="auto">
            <a:xfrm>
              <a:off x="7923213" y="3046413"/>
              <a:ext cx="112713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3" name="Freeform 142"/>
            <p:cNvSpPr/>
            <p:nvPr/>
          </p:nvSpPr>
          <p:spPr bwMode="auto">
            <a:xfrm>
              <a:off x="7807325" y="2659063"/>
              <a:ext cx="142875" cy="374650"/>
            </a:xfrm>
            <a:custGeom>
              <a:avLst/>
              <a:gdLst>
                <a:gd name="T0" fmla="*/ 0 w 38"/>
                <a:gd name="T1" fmla="*/ 22 h 100"/>
                <a:gd name="T2" fmla="*/ 0 w 38"/>
                <a:gd name="T3" fmla="*/ 24 h 100"/>
                <a:gd name="T4" fmla="*/ 34 w 38"/>
                <a:gd name="T5" fmla="*/ 100 h 100"/>
                <a:gd name="T6" fmla="*/ 38 w 38"/>
                <a:gd name="T7" fmla="*/ 99 h 100"/>
                <a:gd name="T8" fmla="*/ 4 w 38"/>
                <a:gd name="T9" fmla="*/ 21 h 100"/>
                <a:gd name="T10" fmla="*/ 5 w 38"/>
                <a:gd name="T11" fmla="*/ 0 h 100"/>
                <a:gd name="T12" fmla="*/ 0 w 38"/>
                <a:gd name="T13" fmla="*/ 10 h 100"/>
                <a:gd name="T14" fmla="*/ 0 w 38"/>
                <a:gd name="T15" fmla="*/ 2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00">
                  <a:moveTo>
                    <a:pt x="0" y="22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1" y="10"/>
                    <a:pt x="10" y="0"/>
                    <a:pt x="5" y="0"/>
                  </a:cubicBezTo>
                  <a:cubicBezTo>
                    <a:pt x="0" y="0"/>
                    <a:pt x="0" y="7"/>
                    <a:pt x="0" y="10"/>
                  </a:cubicBezTo>
                  <a:cubicBezTo>
                    <a:pt x="0" y="14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4" name="Freeform 143"/>
            <p:cNvSpPr/>
            <p:nvPr/>
          </p:nvSpPr>
          <p:spPr bwMode="auto">
            <a:xfrm>
              <a:off x="8010525" y="2659063"/>
              <a:ext cx="142875" cy="374650"/>
            </a:xfrm>
            <a:custGeom>
              <a:avLst/>
              <a:gdLst>
                <a:gd name="T0" fmla="*/ 4 w 38"/>
                <a:gd name="T1" fmla="*/ 100 h 100"/>
                <a:gd name="T2" fmla="*/ 38 w 38"/>
                <a:gd name="T3" fmla="*/ 24 h 100"/>
                <a:gd name="T4" fmla="*/ 38 w 38"/>
                <a:gd name="T5" fmla="*/ 22 h 100"/>
                <a:gd name="T6" fmla="*/ 38 w 38"/>
                <a:gd name="T7" fmla="*/ 10 h 100"/>
                <a:gd name="T8" fmla="*/ 33 w 38"/>
                <a:gd name="T9" fmla="*/ 0 h 100"/>
                <a:gd name="T10" fmla="*/ 34 w 38"/>
                <a:gd name="T11" fmla="*/ 21 h 100"/>
                <a:gd name="T12" fmla="*/ 0 w 38"/>
                <a:gd name="T13" fmla="*/ 99 h 100"/>
                <a:gd name="T14" fmla="*/ 4 w 38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100">
                  <a:moveTo>
                    <a:pt x="4" y="100"/>
                  </a:moveTo>
                  <a:cubicBezTo>
                    <a:pt x="38" y="24"/>
                    <a:pt x="38" y="24"/>
                    <a:pt x="38" y="24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2"/>
                    <a:pt x="38" y="14"/>
                    <a:pt x="38" y="10"/>
                  </a:cubicBezTo>
                  <a:cubicBezTo>
                    <a:pt x="38" y="7"/>
                    <a:pt x="38" y="0"/>
                    <a:pt x="33" y="0"/>
                  </a:cubicBezTo>
                  <a:cubicBezTo>
                    <a:pt x="28" y="0"/>
                    <a:pt x="27" y="10"/>
                    <a:pt x="34" y="21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4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7510472" y="3013500"/>
            <a:ext cx="185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</a:rPr>
              <a:t>怎么研究</a:t>
            </a:r>
            <a:endParaRPr lang="en-US" altLang="zh-CN" sz="32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</a:endParaRPr>
          </a:p>
          <a:p>
            <a:pPr algn="ctr"/>
            <a:r>
              <a:rPr lang="en-US" altLang="zh-CN" sz="16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/>
                <a:ea typeface="华文细黑" panose="02010600040101010101" charset="-122"/>
              </a:rPr>
              <a:t>HOW to Research</a:t>
            </a: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6606862"/>
            <a:ext cx="12192001" cy="251138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选题背景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647476" y="1749652"/>
            <a:ext cx="8970074" cy="2256867"/>
            <a:chOff x="1647476" y="1582227"/>
            <a:chExt cx="8970074" cy="2256867"/>
          </a:xfrm>
        </p:grpSpPr>
        <p:sp>
          <p:nvSpPr>
            <p:cNvPr id="50" name="Freeform 43"/>
            <p:cNvSpPr/>
            <p:nvPr/>
          </p:nvSpPr>
          <p:spPr>
            <a:xfrm>
              <a:off x="1955325" y="1925972"/>
              <a:ext cx="2522433" cy="1682107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0 w 2493147"/>
                <a:gd name="connsiteY5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43A">
                <a:lumMod val="90000"/>
                <a:lumOff val="10000"/>
              </a:srgbClr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1" name="Freeform 44"/>
            <p:cNvSpPr/>
            <p:nvPr/>
          </p:nvSpPr>
          <p:spPr>
            <a:xfrm>
              <a:off x="4001922" y="1925972"/>
              <a:ext cx="2522433" cy="1682107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498630 w 2493147"/>
                <a:gd name="connsiteY5" fmla="*/ 498630 h 997259"/>
                <a:gd name="connsiteX6" fmla="*/ 0 w 2493147"/>
                <a:gd name="connsiteY6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498630" y="498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FF">
                <a:lumMod val="50000"/>
              </a:srgbClr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2" name="Freeform 45"/>
            <p:cNvSpPr/>
            <p:nvPr/>
          </p:nvSpPr>
          <p:spPr>
            <a:xfrm>
              <a:off x="6048520" y="1925972"/>
              <a:ext cx="2522433" cy="1682107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498630 w 2493147"/>
                <a:gd name="connsiteY5" fmla="*/ 498630 h 997259"/>
                <a:gd name="connsiteX6" fmla="*/ 0 w 2493147"/>
                <a:gd name="connsiteY6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498630" y="498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FF">
                <a:lumMod val="75000"/>
              </a:srgbClr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3" name="Freeform 46"/>
            <p:cNvSpPr/>
            <p:nvPr/>
          </p:nvSpPr>
          <p:spPr>
            <a:xfrm>
              <a:off x="8095117" y="1925972"/>
              <a:ext cx="2522433" cy="1682107"/>
            </a:xfrm>
            <a:custGeom>
              <a:avLst/>
              <a:gdLst>
                <a:gd name="connsiteX0" fmla="*/ 0 w 2493147"/>
                <a:gd name="connsiteY0" fmla="*/ 0 h 997259"/>
                <a:gd name="connsiteX1" fmla="*/ 1994518 w 2493147"/>
                <a:gd name="connsiteY1" fmla="*/ 0 h 997259"/>
                <a:gd name="connsiteX2" fmla="*/ 2493147 w 2493147"/>
                <a:gd name="connsiteY2" fmla="*/ 498630 h 997259"/>
                <a:gd name="connsiteX3" fmla="*/ 1994518 w 2493147"/>
                <a:gd name="connsiteY3" fmla="*/ 997259 h 997259"/>
                <a:gd name="connsiteX4" fmla="*/ 0 w 2493147"/>
                <a:gd name="connsiteY4" fmla="*/ 997259 h 997259"/>
                <a:gd name="connsiteX5" fmla="*/ 498630 w 2493147"/>
                <a:gd name="connsiteY5" fmla="*/ 498630 h 997259"/>
                <a:gd name="connsiteX6" fmla="*/ 0 w 2493147"/>
                <a:gd name="connsiteY6" fmla="*/ 0 h 99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93147" h="997259">
                  <a:moveTo>
                    <a:pt x="0" y="0"/>
                  </a:moveTo>
                  <a:lnTo>
                    <a:pt x="1994518" y="0"/>
                  </a:lnTo>
                  <a:lnTo>
                    <a:pt x="2493147" y="498630"/>
                  </a:lnTo>
                  <a:lnTo>
                    <a:pt x="1994518" y="997259"/>
                  </a:lnTo>
                  <a:lnTo>
                    <a:pt x="0" y="997259"/>
                  </a:lnTo>
                  <a:lnTo>
                    <a:pt x="498630" y="498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DFF"/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647476" y="1658860"/>
              <a:ext cx="687491" cy="687491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724790" y="1736174"/>
              <a:ext cx="532864" cy="532864"/>
            </a:xfrm>
            <a:prstGeom prst="ellipse">
              <a:avLst/>
            </a:prstGeom>
            <a:solidFill>
              <a:srgbClr val="00243A">
                <a:lumMod val="90000"/>
                <a:lumOff val="10000"/>
              </a:srgbClr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854173" y="1852069"/>
              <a:ext cx="496630" cy="457214"/>
              <a:chOff x="5722963" y="2742165"/>
              <a:chExt cx="500063" cy="460375"/>
            </a:xfrm>
          </p:grpSpPr>
          <p:sp>
            <p:nvSpPr>
              <p:cNvPr id="79" name="Freeform 55"/>
              <p:cNvSpPr/>
              <p:nvPr/>
            </p:nvSpPr>
            <p:spPr bwMode="auto">
              <a:xfrm>
                <a:off x="5742013" y="2745340"/>
                <a:ext cx="481013" cy="457200"/>
              </a:xfrm>
              <a:custGeom>
                <a:avLst/>
                <a:gdLst>
                  <a:gd name="T0" fmla="*/ 137 w 303"/>
                  <a:gd name="T1" fmla="*/ 288 h 288"/>
                  <a:gd name="T2" fmla="*/ 0 w 303"/>
                  <a:gd name="T3" fmla="*/ 174 h 288"/>
                  <a:gd name="T4" fmla="*/ 2 w 303"/>
                  <a:gd name="T5" fmla="*/ 15 h 288"/>
                  <a:gd name="T6" fmla="*/ 54 w 303"/>
                  <a:gd name="T7" fmla="*/ 10 h 288"/>
                  <a:gd name="T8" fmla="*/ 85 w 303"/>
                  <a:gd name="T9" fmla="*/ 43 h 288"/>
                  <a:gd name="T10" fmla="*/ 106 w 303"/>
                  <a:gd name="T11" fmla="*/ 22 h 288"/>
                  <a:gd name="T12" fmla="*/ 128 w 303"/>
                  <a:gd name="T13" fmla="*/ 0 h 288"/>
                  <a:gd name="T14" fmla="*/ 303 w 303"/>
                  <a:gd name="T15" fmla="*/ 150 h 288"/>
                  <a:gd name="T16" fmla="*/ 137 w 303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288">
                    <a:moveTo>
                      <a:pt x="137" y="288"/>
                    </a:moveTo>
                    <a:lnTo>
                      <a:pt x="0" y="174"/>
                    </a:lnTo>
                    <a:lnTo>
                      <a:pt x="2" y="15"/>
                    </a:lnTo>
                    <a:lnTo>
                      <a:pt x="54" y="10"/>
                    </a:lnTo>
                    <a:lnTo>
                      <a:pt x="85" y="43"/>
                    </a:lnTo>
                    <a:lnTo>
                      <a:pt x="106" y="22"/>
                    </a:lnTo>
                    <a:lnTo>
                      <a:pt x="128" y="0"/>
                    </a:lnTo>
                    <a:lnTo>
                      <a:pt x="303" y="150"/>
                    </a:lnTo>
                    <a:lnTo>
                      <a:pt x="137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ysClr val="windowText" lastClr="000000">
                      <a:lumMod val="95000"/>
                      <a:lumOff val="5000"/>
                      <a:alpha val="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55000"/>
                    </a:sys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80" name="Freeform 56"/>
              <p:cNvSpPr>
                <a:spLocks noEditPoints="1"/>
              </p:cNvSpPr>
              <p:nvPr/>
            </p:nvSpPr>
            <p:spPr bwMode="auto">
              <a:xfrm>
                <a:off x="5722963" y="2742165"/>
                <a:ext cx="115888" cy="290513"/>
              </a:xfrm>
              <a:custGeom>
                <a:avLst/>
                <a:gdLst>
                  <a:gd name="T0" fmla="*/ 17 w 31"/>
                  <a:gd name="T1" fmla="*/ 0 h 77"/>
                  <a:gd name="T2" fmla="*/ 28 w 31"/>
                  <a:gd name="T3" fmla="*/ 5 h 77"/>
                  <a:gd name="T4" fmla="*/ 31 w 31"/>
                  <a:gd name="T5" fmla="*/ 18 h 77"/>
                  <a:gd name="T6" fmla="*/ 31 w 31"/>
                  <a:gd name="T7" fmla="*/ 63 h 77"/>
                  <a:gd name="T8" fmla="*/ 27 w 31"/>
                  <a:gd name="T9" fmla="*/ 74 h 77"/>
                  <a:gd name="T10" fmla="*/ 16 w 31"/>
                  <a:gd name="T11" fmla="*/ 77 h 77"/>
                  <a:gd name="T12" fmla="*/ 2 w 31"/>
                  <a:gd name="T13" fmla="*/ 72 h 77"/>
                  <a:gd name="T14" fmla="*/ 0 w 31"/>
                  <a:gd name="T15" fmla="*/ 57 h 77"/>
                  <a:gd name="T16" fmla="*/ 0 w 31"/>
                  <a:gd name="T17" fmla="*/ 21 h 77"/>
                  <a:gd name="T18" fmla="*/ 3 w 31"/>
                  <a:gd name="T19" fmla="*/ 6 h 77"/>
                  <a:gd name="T20" fmla="*/ 17 w 31"/>
                  <a:gd name="T21" fmla="*/ 0 h 77"/>
                  <a:gd name="T22" fmla="*/ 16 w 31"/>
                  <a:gd name="T23" fmla="*/ 70 h 77"/>
                  <a:gd name="T24" fmla="*/ 22 w 31"/>
                  <a:gd name="T25" fmla="*/ 59 h 77"/>
                  <a:gd name="T26" fmla="*/ 22 w 31"/>
                  <a:gd name="T27" fmla="*/ 17 h 77"/>
                  <a:gd name="T28" fmla="*/ 16 w 31"/>
                  <a:gd name="T29" fmla="*/ 7 h 77"/>
                  <a:gd name="T30" fmla="*/ 9 w 31"/>
                  <a:gd name="T31" fmla="*/ 17 h 77"/>
                  <a:gd name="T32" fmla="*/ 9 w 31"/>
                  <a:gd name="T33" fmla="*/ 20 h 77"/>
                  <a:gd name="T34" fmla="*/ 9 w 31"/>
                  <a:gd name="T35" fmla="*/ 23 h 77"/>
                  <a:gd name="T36" fmla="*/ 9 w 31"/>
                  <a:gd name="T37" fmla="*/ 35 h 77"/>
                  <a:gd name="T38" fmla="*/ 9 w 31"/>
                  <a:gd name="T39" fmla="*/ 48 h 77"/>
                  <a:gd name="T40" fmla="*/ 9 w 31"/>
                  <a:gd name="T41" fmla="*/ 59 h 77"/>
                  <a:gd name="T42" fmla="*/ 16 w 31"/>
                  <a:gd name="T4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8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4" y="76"/>
                      <a:pt x="21" y="77"/>
                      <a:pt x="16" y="77"/>
                    </a:cubicBezTo>
                    <a:cubicBezTo>
                      <a:pt x="9" y="77"/>
                      <a:pt x="5" y="76"/>
                      <a:pt x="2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2" y="66"/>
                      <a:pt x="22" y="59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0"/>
                      <a:pt x="20" y="7"/>
                      <a:pt x="16" y="7"/>
                    </a:cubicBezTo>
                    <a:cubicBezTo>
                      <a:pt x="11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1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81" name="Freeform 57"/>
              <p:cNvSpPr/>
              <p:nvPr/>
            </p:nvSpPr>
            <p:spPr bwMode="auto">
              <a:xfrm>
                <a:off x="5876951" y="2745340"/>
                <a:ext cx="68263" cy="287338"/>
              </a:xfrm>
              <a:custGeom>
                <a:avLst/>
                <a:gdLst>
                  <a:gd name="T0" fmla="*/ 0 w 18"/>
                  <a:gd name="T1" fmla="*/ 11 h 76"/>
                  <a:gd name="T2" fmla="*/ 11 w 18"/>
                  <a:gd name="T3" fmla="*/ 0 h 76"/>
                  <a:gd name="T4" fmla="*/ 18 w 18"/>
                  <a:gd name="T5" fmla="*/ 0 h 76"/>
                  <a:gd name="T6" fmla="*/ 18 w 18"/>
                  <a:gd name="T7" fmla="*/ 76 h 76"/>
                  <a:gd name="T8" fmla="*/ 8 w 18"/>
                  <a:gd name="T9" fmla="*/ 76 h 76"/>
                  <a:gd name="T10" fmla="*/ 8 w 18"/>
                  <a:gd name="T11" fmla="*/ 19 h 76"/>
                  <a:gd name="T12" fmla="*/ 0 w 18"/>
                  <a:gd name="T13" fmla="*/ 19 h 76"/>
                  <a:gd name="T14" fmla="*/ 0 w 18"/>
                  <a:gd name="T15" fmla="*/ 1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6">
                    <a:moveTo>
                      <a:pt x="0" y="11"/>
                    </a:moveTo>
                    <a:cubicBezTo>
                      <a:pt x="7" y="10"/>
                      <a:pt x="10" y="7"/>
                      <a:pt x="11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8" y="76"/>
                      <a:pt x="8" y="76"/>
                      <a:pt x="8" y="76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6954057" y="1582227"/>
              <a:ext cx="687491" cy="687491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031371" y="1659541"/>
              <a:ext cx="532864" cy="532864"/>
            </a:xfrm>
            <a:prstGeom prst="ellipse">
              <a:avLst/>
            </a:prstGeom>
            <a:solidFill>
              <a:srgbClr val="00BDFF">
                <a:lumMod val="75000"/>
              </a:srgbClr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7133881" y="1773846"/>
              <a:ext cx="507666" cy="457214"/>
              <a:chOff x="5405438" y="6815138"/>
              <a:chExt cx="511175" cy="460375"/>
            </a:xfrm>
          </p:grpSpPr>
          <p:sp>
            <p:nvSpPr>
              <p:cNvPr id="76" name="Freeform 61"/>
              <p:cNvSpPr/>
              <p:nvPr/>
            </p:nvSpPr>
            <p:spPr bwMode="auto">
              <a:xfrm>
                <a:off x="5424488" y="6821488"/>
                <a:ext cx="492125" cy="454025"/>
              </a:xfrm>
              <a:custGeom>
                <a:avLst/>
                <a:gdLst>
                  <a:gd name="T0" fmla="*/ 140 w 310"/>
                  <a:gd name="T1" fmla="*/ 286 h 286"/>
                  <a:gd name="T2" fmla="*/ 0 w 310"/>
                  <a:gd name="T3" fmla="*/ 172 h 286"/>
                  <a:gd name="T4" fmla="*/ 2 w 310"/>
                  <a:gd name="T5" fmla="*/ 12 h 286"/>
                  <a:gd name="T6" fmla="*/ 57 w 310"/>
                  <a:gd name="T7" fmla="*/ 7 h 286"/>
                  <a:gd name="T8" fmla="*/ 88 w 310"/>
                  <a:gd name="T9" fmla="*/ 41 h 286"/>
                  <a:gd name="T10" fmla="*/ 97 w 310"/>
                  <a:gd name="T11" fmla="*/ 7 h 286"/>
                  <a:gd name="T12" fmla="*/ 135 w 310"/>
                  <a:gd name="T13" fmla="*/ 0 h 286"/>
                  <a:gd name="T14" fmla="*/ 310 w 310"/>
                  <a:gd name="T15" fmla="*/ 150 h 286"/>
                  <a:gd name="T16" fmla="*/ 140 w 310"/>
                  <a:gd name="T17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0" h="286">
                    <a:moveTo>
                      <a:pt x="140" y="286"/>
                    </a:moveTo>
                    <a:lnTo>
                      <a:pt x="0" y="172"/>
                    </a:lnTo>
                    <a:lnTo>
                      <a:pt x="2" y="12"/>
                    </a:lnTo>
                    <a:lnTo>
                      <a:pt x="57" y="7"/>
                    </a:lnTo>
                    <a:lnTo>
                      <a:pt x="88" y="41"/>
                    </a:lnTo>
                    <a:lnTo>
                      <a:pt x="97" y="7"/>
                    </a:lnTo>
                    <a:lnTo>
                      <a:pt x="135" y="0"/>
                    </a:lnTo>
                    <a:lnTo>
                      <a:pt x="310" y="150"/>
                    </a:lnTo>
                    <a:lnTo>
                      <a:pt x="140" y="286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ysClr val="windowText" lastClr="000000">
                      <a:lumMod val="95000"/>
                      <a:lumOff val="5000"/>
                      <a:alpha val="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55000"/>
                    </a:sys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77" name="Freeform 62"/>
              <p:cNvSpPr>
                <a:spLocks noEditPoints="1"/>
              </p:cNvSpPr>
              <p:nvPr/>
            </p:nvSpPr>
            <p:spPr bwMode="auto">
              <a:xfrm>
                <a:off x="5405438" y="6815138"/>
                <a:ext cx="117475" cy="290513"/>
              </a:xfrm>
              <a:custGeom>
                <a:avLst/>
                <a:gdLst>
                  <a:gd name="T0" fmla="*/ 17 w 31"/>
                  <a:gd name="T1" fmla="*/ 0 h 77"/>
                  <a:gd name="T2" fmla="*/ 29 w 31"/>
                  <a:gd name="T3" fmla="*/ 5 h 77"/>
                  <a:gd name="T4" fmla="*/ 31 w 31"/>
                  <a:gd name="T5" fmla="*/ 18 h 77"/>
                  <a:gd name="T6" fmla="*/ 31 w 31"/>
                  <a:gd name="T7" fmla="*/ 62 h 77"/>
                  <a:gd name="T8" fmla="*/ 27 w 31"/>
                  <a:gd name="T9" fmla="*/ 73 h 77"/>
                  <a:gd name="T10" fmla="*/ 16 w 31"/>
                  <a:gd name="T11" fmla="*/ 77 h 77"/>
                  <a:gd name="T12" fmla="*/ 3 w 31"/>
                  <a:gd name="T13" fmla="*/ 72 h 77"/>
                  <a:gd name="T14" fmla="*/ 0 w 31"/>
                  <a:gd name="T15" fmla="*/ 56 h 77"/>
                  <a:gd name="T16" fmla="*/ 0 w 31"/>
                  <a:gd name="T17" fmla="*/ 21 h 77"/>
                  <a:gd name="T18" fmla="*/ 3 w 31"/>
                  <a:gd name="T19" fmla="*/ 5 h 77"/>
                  <a:gd name="T20" fmla="*/ 17 w 31"/>
                  <a:gd name="T21" fmla="*/ 0 h 77"/>
                  <a:gd name="T22" fmla="*/ 16 w 31"/>
                  <a:gd name="T23" fmla="*/ 70 h 77"/>
                  <a:gd name="T24" fmla="*/ 23 w 31"/>
                  <a:gd name="T25" fmla="*/ 59 h 77"/>
                  <a:gd name="T26" fmla="*/ 23 w 31"/>
                  <a:gd name="T27" fmla="*/ 17 h 77"/>
                  <a:gd name="T28" fmla="*/ 16 w 31"/>
                  <a:gd name="T29" fmla="*/ 7 h 77"/>
                  <a:gd name="T30" fmla="*/ 9 w 31"/>
                  <a:gd name="T31" fmla="*/ 17 h 77"/>
                  <a:gd name="T32" fmla="*/ 9 w 31"/>
                  <a:gd name="T33" fmla="*/ 20 h 77"/>
                  <a:gd name="T34" fmla="*/ 9 w 31"/>
                  <a:gd name="T35" fmla="*/ 23 h 77"/>
                  <a:gd name="T36" fmla="*/ 9 w 31"/>
                  <a:gd name="T37" fmla="*/ 35 h 77"/>
                  <a:gd name="T38" fmla="*/ 9 w 31"/>
                  <a:gd name="T39" fmla="*/ 48 h 77"/>
                  <a:gd name="T40" fmla="*/ 9 w 31"/>
                  <a:gd name="T41" fmla="*/ 59 h 77"/>
                  <a:gd name="T42" fmla="*/ 16 w 31"/>
                  <a:gd name="T4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77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0" y="8"/>
                      <a:pt x="31" y="12"/>
                      <a:pt x="31" y="18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7"/>
                      <a:pt x="30" y="71"/>
                      <a:pt x="27" y="73"/>
                    </a:cubicBezTo>
                    <a:cubicBezTo>
                      <a:pt x="25" y="76"/>
                      <a:pt x="21" y="77"/>
                      <a:pt x="16" y="77"/>
                    </a:cubicBezTo>
                    <a:cubicBezTo>
                      <a:pt x="10" y="77"/>
                      <a:pt x="5" y="75"/>
                      <a:pt x="3" y="72"/>
                    </a:cubicBezTo>
                    <a:cubicBezTo>
                      <a:pt x="1" y="69"/>
                      <a:pt x="0" y="64"/>
                      <a:pt x="0" y="5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8"/>
                      <a:pt x="3" y="5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6"/>
                      <a:pt x="23" y="59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0"/>
                      <a:pt x="20" y="7"/>
                      <a:pt x="16" y="7"/>
                    </a:cubicBezTo>
                    <a:cubicBezTo>
                      <a:pt x="12" y="7"/>
                      <a:pt x="9" y="10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6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78" name="Freeform 63"/>
              <p:cNvSpPr/>
              <p:nvPr/>
            </p:nvSpPr>
            <p:spPr bwMode="auto">
              <a:xfrm>
                <a:off x="5545138" y="6815138"/>
                <a:ext cx="112713" cy="290513"/>
              </a:xfrm>
              <a:custGeom>
                <a:avLst/>
                <a:gdLst>
                  <a:gd name="T0" fmla="*/ 9 w 30"/>
                  <a:gd name="T1" fmla="*/ 54 h 77"/>
                  <a:gd name="T2" fmla="*/ 9 w 30"/>
                  <a:gd name="T3" fmla="*/ 62 h 77"/>
                  <a:gd name="T4" fmla="*/ 10 w 30"/>
                  <a:gd name="T5" fmla="*/ 68 h 77"/>
                  <a:gd name="T6" fmla="*/ 16 w 30"/>
                  <a:gd name="T7" fmla="*/ 70 h 77"/>
                  <a:gd name="T8" fmla="*/ 21 w 30"/>
                  <a:gd name="T9" fmla="*/ 65 h 77"/>
                  <a:gd name="T10" fmla="*/ 21 w 30"/>
                  <a:gd name="T11" fmla="*/ 58 h 77"/>
                  <a:gd name="T12" fmla="*/ 21 w 30"/>
                  <a:gd name="T13" fmla="*/ 52 h 77"/>
                  <a:gd name="T14" fmla="*/ 20 w 30"/>
                  <a:gd name="T15" fmla="*/ 43 h 77"/>
                  <a:gd name="T16" fmla="*/ 12 w 30"/>
                  <a:gd name="T17" fmla="*/ 39 h 77"/>
                  <a:gd name="T18" fmla="*/ 10 w 30"/>
                  <a:gd name="T19" fmla="*/ 39 h 77"/>
                  <a:gd name="T20" fmla="*/ 7 w 30"/>
                  <a:gd name="T21" fmla="*/ 40 h 77"/>
                  <a:gd name="T22" fmla="*/ 7 w 30"/>
                  <a:gd name="T23" fmla="*/ 31 h 77"/>
                  <a:gd name="T24" fmla="*/ 9 w 30"/>
                  <a:gd name="T25" fmla="*/ 31 h 77"/>
                  <a:gd name="T26" fmla="*/ 19 w 30"/>
                  <a:gd name="T27" fmla="*/ 22 h 77"/>
                  <a:gd name="T28" fmla="*/ 19 w 30"/>
                  <a:gd name="T29" fmla="*/ 14 h 77"/>
                  <a:gd name="T30" fmla="*/ 14 w 30"/>
                  <a:gd name="T31" fmla="*/ 7 h 77"/>
                  <a:gd name="T32" fmla="*/ 9 w 30"/>
                  <a:gd name="T33" fmla="*/ 15 h 77"/>
                  <a:gd name="T34" fmla="*/ 9 w 30"/>
                  <a:gd name="T35" fmla="*/ 17 h 77"/>
                  <a:gd name="T36" fmla="*/ 9 w 30"/>
                  <a:gd name="T37" fmla="*/ 19 h 77"/>
                  <a:gd name="T38" fmla="*/ 0 w 30"/>
                  <a:gd name="T39" fmla="*/ 19 h 77"/>
                  <a:gd name="T40" fmla="*/ 0 w 30"/>
                  <a:gd name="T41" fmla="*/ 12 h 77"/>
                  <a:gd name="T42" fmla="*/ 15 w 30"/>
                  <a:gd name="T43" fmla="*/ 0 h 77"/>
                  <a:gd name="T44" fmla="*/ 29 w 30"/>
                  <a:gd name="T45" fmla="*/ 13 h 77"/>
                  <a:gd name="T46" fmla="*/ 29 w 30"/>
                  <a:gd name="T47" fmla="*/ 17 h 77"/>
                  <a:gd name="T48" fmla="*/ 29 w 30"/>
                  <a:gd name="T49" fmla="*/ 20 h 77"/>
                  <a:gd name="T50" fmla="*/ 22 w 30"/>
                  <a:gd name="T51" fmla="*/ 34 h 77"/>
                  <a:gd name="T52" fmla="*/ 28 w 30"/>
                  <a:gd name="T53" fmla="*/ 39 h 77"/>
                  <a:gd name="T54" fmla="*/ 30 w 30"/>
                  <a:gd name="T55" fmla="*/ 48 h 77"/>
                  <a:gd name="T56" fmla="*/ 30 w 30"/>
                  <a:gd name="T57" fmla="*/ 64 h 77"/>
                  <a:gd name="T58" fmla="*/ 14 w 30"/>
                  <a:gd name="T59" fmla="*/ 77 h 77"/>
                  <a:gd name="T60" fmla="*/ 0 w 30"/>
                  <a:gd name="T61" fmla="*/ 64 h 77"/>
                  <a:gd name="T62" fmla="*/ 0 w 30"/>
                  <a:gd name="T63" fmla="*/ 54 h 77"/>
                  <a:gd name="T64" fmla="*/ 9 w 30"/>
                  <a:gd name="T65" fmla="*/ 5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77">
                    <a:moveTo>
                      <a:pt x="9" y="54"/>
                    </a:moveTo>
                    <a:cubicBezTo>
                      <a:pt x="9" y="62"/>
                      <a:pt x="9" y="62"/>
                      <a:pt x="9" y="62"/>
                    </a:cubicBezTo>
                    <a:cubicBezTo>
                      <a:pt x="9" y="65"/>
                      <a:pt x="9" y="67"/>
                      <a:pt x="10" y="68"/>
                    </a:cubicBezTo>
                    <a:cubicBezTo>
                      <a:pt x="11" y="69"/>
                      <a:pt x="13" y="70"/>
                      <a:pt x="16" y="70"/>
                    </a:cubicBezTo>
                    <a:cubicBezTo>
                      <a:pt x="18" y="70"/>
                      <a:pt x="20" y="68"/>
                      <a:pt x="21" y="65"/>
                    </a:cubicBezTo>
                    <a:cubicBezTo>
                      <a:pt x="21" y="64"/>
                      <a:pt x="21" y="62"/>
                      <a:pt x="21" y="58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48"/>
                      <a:pt x="21" y="45"/>
                      <a:pt x="20" y="43"/>
                    </a:cubicBezTo>
                    <a:cubicBezTo>
                      <a:pt x="18" y="41"/>
                      <a:pt x="16" y="39"/>
                      <a:pt x="12" y="39"/>
                    </a:cubicBezTo>
                    <a:cubicBezTo>
                      <a:pt x="11" y="39"/>
                      <a:pt x="11" y="39"/>
                      <a:pt x="10" y="39"/>
                    </a:cubicBezTo>
                    <a:cubicBezTo>
                      <a:pt x="9" y="39"/>
                      <a:pt x="8" y="40"/>
                      <a:pt x="7" y="40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6" y="31"/>
                      <a:pt x="19" y="28"/>
                      <a:pt x="19" y="22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9"/>
                      <a:pt x="18" y="7"/>
                      <a:pt x="14" y="7"/>
                    </a:cubicBezTo>
                    <a:cubicBezTo>
                      <a:pt x="11" y="7"/>
                      <a:pt x="9" y="10"/>
                      <a:pt x="9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4"/>
                      <a:pt x="5" y="0"/>
                      <a:pt x="15" y="0"/>
                    </a:cubicBezTo>
                    <a:cubicBezTo>
                      <a:pt x="24" y="0"/>
                      <a:pt x="29" y="4"/>
                      <a:pt x="29" y="13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7"/>
                      <a:pt x="26" y="31"/>
                      <a:pt x="22" y="34"/>
                    </a:cubicBezTo>
                    <a:cubicBezTo>
                      <a:pt x="25" y="35"/>
                      <a:pt x="27" y="36"/>
                      <a:pt x="28" y="39"/>
                    </a:cubicBezTo>
                    <a:cubicBezTo>
                      <a:pt x="29" y="41"/>
                      <a:pt x="30" y="44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73"/>
                      <a:pt x="25" y="77"/>
                      <a:pt x="14" y="77"/>
                    </a:cubicBezTo>
                    <a:cubicBezTo>
                      <a:pt x="5" y="77"/>
                      <a:pt x="0" y="73"/>
                      <a:pt x="0" y="64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9" y="54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</p:grpSp>
        <p:sp>
          <p:nvSpPr>
            <p:cNvPr id="60" name="椭圆 59"/>
            <p:cNvSpPr/>
            <p:nvPr/>
          </p:nvSpPr>
          <p:spPr>
            <a:xfrm>
              <a:off x="9778641" y="3151603"/>
              <a:ext cx="687491" cy="687491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9855954" y="3228917"/>
              <a:ext cx="532864" cy="532864"/>
            </a:xfrm>
            <a:prstGeom prst="ellipse">
              <a:avLst/>
            </a:prstGeom>
            <a:solidFill>
              <a:srgbClr val="00BDFF"/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9989238" y="3368154"/>
              <a:ext cx="515550" cy="458791"/>
              <a:chOff x="688976" y="7240588"/>
              <a:chExt cx="519113" cy="461963"/>
            </a:xfrm>
          </p:grpSpPr>
          <p:sp>
            <p:nvSpPr>
              <p:cNvPr id="73" name="Freeform 64"/>
              <p:cNvSpPr/>
              <p:nvPr/>
            </p:nvSpPr>
            <p:spPr bwMode="auto">
              <a:xfrm>
                <a:off x="708026" y="7245351"/>
                <a:ext cx="500063" cy="457200"/>
              </a:xfrm>
              <a:custGeom>
                <a:avLst/>
                <a:gdLst>
                  <a:gd name="T0" fmla="*/ 140 w 315"/>
                  <a:gd name="T1" fmla="*/ 288 h 288"/>
                  <a:gd name="T2" fmla="*/ 0 w 315"/>
                  <a:gd name="T3" fmla="*/ 176 h 288"/>
                  <a:gd name="T4" fmla="*/ 2 w 315"/>
                  <a:gd name="T5" fmla="*/ 14 h 288"/>
                  <a:gd name="T6" fmla="*/ 57 w 315"/>
                  <a:gd name="T7" fmla="*/ 9 h 288"/>
                  <a:gd name="T8" fmla="*/ 97 w 315"/>
                  <a:gd name="T9" fmla="*/ 57 h 288"/>
                  <a:gd name="T10" fmla="*/ 113 w 315"/>
                  <a:gd name="T11" fmla="*/ 9 h 288"/>
                  <a:gd name="T12" fmla="*/ 140 w 315"/>
                  <a:gd name="T13" fmla="*/ 0 h 288"/>
                  <a:gd name="T14" fmla="*/ 315 w 315"/>
                  <a:gd name="T15" fmla="*/ 150 h 288"/>
                  <a:gd name="T16" fmla="*/ 140 w 315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288">
                    <a:moveTo>
                      <a:pt x="140" y="288"/>
                    </a:moveTo>
                    <a:lnTo>
                      <a:pt x="0" y="176"/>
                    </a:lnTo>
                    <a:lnTo>
                      <a:pt x="2" y="14"/>
                    </a:lnTo>
                    <a:lnTo>
                      <a:pt x="57" y="9"/>
                    </a:lnTo>
                    <a:lnTo>
                      <a:pt x="97" y="57"/>
                    </a:lnTo>
                    <a:lnTo>
                      <a:pt x="113" y="9"/>
                    </a:lnTo>
                    <a:lnTo>
                      <a:pt x="140" y="0"/>
                    </a:lnTo>
                    <a:lnTo>
                      <a:pt x="315" y="150"/>
                    </a:lnTo>
                    <a:lnTo>
                      <a:pt x="140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ysClr val="windowText" lastClr="000000">
                      <a:lumMod val="95000"/>
                      <a:lumOff val="5000"/>
                      <a:alpha val="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55000"/>
                    </a:sys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74" name="Freeform 65"/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17 w 31"/>
                  <a:gd name="T1" fmla="*/ 0 h 78"/>
                  <a:gd name="T2" fmla="*/ 29 w 31"/>
                  <a:gd name="T3" fmla="*/ 5 h 78"/>
                  <a:gd name="T4" fmla="*/ 31 w 31"/>
                  <a:gd name="T5" fmla="*/ 18 h 78"/>
                  <a:gd name="T6" fmla="*/ 31 w 31"/>
                  <a:gd name="T7" fmla="*/ 63 h 78"/>
                  <a:gd name="T8" fmla="*/ 27 w 31"/>
                  <a:gd name="T9" fmla="*/ 74 h 78"/>
                  <a:gd name="T10" fmla="*/ 16 w 31"/>
                  <a:gd name="T11" fmla="*/ 78 h 78"/>
                  <a:gd name="T12" fmla="*/ 3 w 31"/>
                  <a:gd name="T13" fmla="*/ 72 h 78"/>
                  <a:gd name="T14" fmla="*/ 0 w 31"/>
                  <a:gd name="T15" fmla="*/ 57 h 78"/>
                  <a:gd name="T16" fmla="*/ 0 w 31"/>
                  <a:gd name="T17" fmla="*/ 21 h 78"/>
                  <a:gd name="T18" fmla="*/ 3 w 31"/>
                  <a:gd name="T19" fmla="*/ 6 h 78"/>
                  <a:gd name="T20" fmla="*/ 17 w 31"/>
                  <a:gd name="T21" fmla="*/ 0 h 78"/>
                  <a:gd name="T22" fmla="*/ 16 w 31"/>
                  <a:gd name="T23" fmla="*/ 70 h 78"/>
                  <a:gd name="T24" fmla="*/ 23 w 31"/>
                  <a:gd name="T25" fmla="*/ 60 h 78"/>
                  <a:gd name="T26" fmla="*/ 23 w 31"/>
                  <a:gd name="T27" fmla="*/ 17 h 78"/>
                  <a:gd name="T28" fmla="*/ 16 w 31"/>
                  <a:gd name="T29" fmla="*/ 7 h 78"/>
                  <a:gd name="T30" fmla="*/ 9 w 31"/>
                  <a:gd name="T31" fmla="*/ 17 h 78"/>
                  <a:gd name="T32" fmla="*/ 9 w 31"/>
                  <a:gd name="T33" fmla="*/ 20 h 78"/>
                  <a:gd name="T34" fmla="*/ 9 w 31"/>
                  <a:gd name="T35" fmla="*/ 23 h 78"/>
                  <a:gd name="T36" fmla="*/ 9 w 31"/>
                  <a:gd name="T37" fmla="*/ 36 h 78"/>
                  <a:gd name="T38" fmla="*/ 9 w 31"/>
                  <a:gd name="T39" fmla="*/ 48 h 78"/>
                  <a:gd name="T40" fmla="*/ 9 w 31"/>
                  <a:gd name="T41" fmla="*/ 59 h 78"/>
                  <a:gd name="T42" fmla="*/ 16 w 31"/>
                  <a:gd name="T43" fmla="*/ 7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75" name="Freeform 66"/>
              <p:cNvSpPr>
                <a:spLocks noEditPoints="1"/>
              </p:cNvSpPr>
              <p:nvPr/>
            </p:nvSpPr>
            <p:spPr bwMode="auto">
              <a:xfrm>
                <a:off x="817563" y="7245351"/>
                <a:ext cx="134938" cy="287338"/>
              </a:xfrm>
              <a:custGeom>
                <a:avLst/>
                <a:gdLst>
                  <a:gd name="T0" fmla="*/ 17 w 36"/>
                  <a:gd name="T1" fmla="*/ 0 h 76"/>
                  <a:gd name="T2" fmla="*/ 30 w 36"/>
                  <a:gd name="T3" fmla="*/ 0 h 76"/>
                  <a:gd name="T4" fmla="*/ 30 w 36"/>
                  <a:gd name="T5" fmla="*/ 51 h 76"/>
                  <a:gd name="T6" fmla="*/ 36 w 36"/>
                  <a:gd name="T7" fmla="*/ 51 h 76"/>
                  <a:gd name="T8" fmla="*/ 36 w 36"/>
                  <a:gd name="T9" fmla="*/ 58 h 76"/>
                  <a:gd name="T10" fmla="*/ 30 w 36"/>
                  <a:gd name="T11" fmla="*/ 58 h 76"/>
                  <a:gd name="T12" fmla="*/ 30 w 36"/>
                  <a:gd name="T13" fmla="*/ 76 h 76"/>
                  <a:gd name="T14" fmla="*/ 21 w 36"/>
                  <a:gd name="T15" fmla="*/ 76 h 76"/>
                  <a:gd name="T16" fmla="*/ 21 w 36"/>
                  <a:gd name="T17" fmla="*/ 58 h 76"/>
                  <a:gd name="T18" fmla="*/ 0 w 36"/>
                  <a:gd name="T19" fmla="*/ 58 h 76"/>
                  <a:gd name="T20" fmla="*/ 0 w 36"/>
                  <a:gd name="T21" fmla="*/ 51 h 76"/>
                  <a:gd name="T22" fmla="*/ 17 w 36"/>
                  <a:gd name="T23" fmla="*/ 0 h 76"/>
                  <a:gd name="T24" fmla="*/ 21 w 36"/>
                  <a:gd name="T25" fmla="*/ 51 h 76"/>
                  <a:gd name="T26" fmla="*/ 21 w 36"/>
                  <a:gd name="T27" fmla="*/ 11 h 76"/>
                  <a:gd name="T28" fmla="*/ 15 w 36"/>
                  <a:gd name="T29" fmla="*/ 31 h 76"/>
                  <a:gd name="T30" fmla="*/ 9 w 36"/>
                  <a:gd name="T31" fmla="*/ 51 h 76"/>
                  <a:gd name="T32" fmla="*/ 21 w 36"/>
                  <a:gd name="T33" fmla="*/ 5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" h="76">
                    <a:moveTo>
                      <a:pt x="17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lnTo>
                      <a:pt x="17" y="0"/>
                    </a:lnTo>
                    <a:close/>
                    <a:moveTo>
                      <a:pt x="21" y="5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5"/>
                      <a:pt x="17" y="22"/>
                      <a:pt x="15" y="31"/>
                    </a:cubicBezTo>
                    <a:cubicBezTo>
                      <a:pt x="12" y="40"/>
                      <a:pt x="10" y="47"/>
                      <a:pt x="9" y="51"/>
                    </a:cubicBezTo>
                    <a:lnTo>
                      <a:pt x="21" y="51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5145816" y="3151603"/>
              <a:ext cx="687491" cy="687491"/>
            </a:xfrm>
            <a:prstGeom prst="ellipse">
              <a:avLst/>
            </a:pr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  <a:miter lim="800000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223129" y="3228917"/>
              <a:ext cx="532864" cy="532864"/>
            </a:xfrm>
            <a:prstGeom prst="ellipse">
              <a:avLst/>
            </a:prstGeom>
            <a:solidFill>
              <a:srgbClr val="00BDFF">
                <a:lumMod val="50000"/>
              </a:srgbClr>
            </a:solidFill>
            <a:ln w="2222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356413" y="3368154"/>
              <a:ext cx="515550" cy="458791"/>
              <a:chOff x="688976" y="7240588"/>
              <a:chExt cx="519113" cy="461963"/>
            </a:xfrm>
          </p:grpSpPr>
          <p:sp>
            <p:nvSpPr>
              <p:cNvPr id="71" name="Freeform 64"/>
              <p:cNvSpPr/>
              <p:nvPr/>
            </p:nvSpPr>
            <p:spPr bwMode="auto">
              <a:xfrm>
                <a:off x="708026" y="7245351"/>
                <a:ext cx="500063" cy="457200"/>
              </a:xfrm>
              <a:custGeom>
                <a:avLst/>
                <a:gdLst>
                  <a:gd name="T0" fmla="*/ 140 w 315"/>
                  <a:gd name="T1" fmla="*/ 288 h 288"/>
                  <a:gd name="T2" fmla="*/ 0 w 315"/>
                  <a:gd name="T3" fmla="*/ 176 h 288"/>
                  <a:gd name="T4" fmla="*/ 2 w 315"/>
                  <a:gd name="T5" fmla="*/ 14 h 288"/>
                  <a:gd name="T6" fmla="*/ 57 w 315"/>
                  <a:gd name="T7" fmla="*/ 9 h 288"/>
                  <a:gd name="T8" fmla="*/ 97 w 315"/>
                  <a:gd name="T9" fmla="*/ 57 h 288"/>
                  <a:gd name="T10" fmla="*/ 113 w 315"/>
                  <a:gd name="T11" fmla="*/ 9 h 288"/>
                  <a:gd name="T12" fmla="*/ 140 w 315"/>
                  <a:gd name="T13" fmla="*/ 0 h 288"/>
                  <a:gd name="T14" fmla="*/ 315 w 315"/>
                  <a:gd name="T15" fmla="*/ 150 h 288"/>
                  <a:gd name="T16" fmla="*/ 140 w 315"/>
                  <a:gd name="T1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5" h="288">
                    <a:moveTo>
                      <a:pt x="140" y="288"/>
                    </a:moveTo>
                    <a:lnTo>
                      <a:pt x="0" y="176"/>
                    </a:lnTo>
                    <a:lnTo>
                      <a:pt x="2" y="14"/>
                    </a:lnTo>
                    <a:lnTo>
                      <a:pt x="57" y="9"/>
                    </a:lnTo>
                    <a:lnTo>
                      <a:pt x="97" y="57"/>
                    </a:lnTo>
                    <a:lnTo>
                      <a:pt x="113" y="9"/>
                    </a:lnTo>
                    <a:lnTo>
                      <a:pt x="140" y="0"/>
                    </a:lnTo>
                    <a:lnTo>
                      <a:pt x="315" y="150"/>
                    </a:lnTo>
                    <a:lnTo>
                      <a:pt x="140" y="288"/>
                    </a:lnTo>
                    <a:close/>
                  </a:path>
                </a:pathLst>
              </a:custGeom>
              <a:gradFill flip="none" rotWithShape="1">
                <a:gsLst>
                  <a:gs pos="73000">
                    <a:srgbClr val="0D0D0D">
                      <a:alpha val="0"/>
                    </a:srgbClr>
                  </a:gs>
                  <a:gs pos="100000">
                    <a:sysClr val="windowText" lastClr="000000">
                      <a:lumMod val="95000"/>
                      <a:lumOff val="5000"/>
                      <a:alpha val="0"/>
                    </a:sysClr>
                  </a:gs>
                  <a:gs pos="0">
                    <a:sysClr val="windowText" lastClr="000000">
                      <a:lumMod val="95000"/>
                      <a:lumOff val="5000"/>
                      <a:alpha val="55000"/>
                    </a:sys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  <p:sp>
            <p:nvSpPr>
              <p:cNvPr id="72" name="Freeform 65"/>
              <p:cNvSpPr>
                <a:spLocks noEditPoints="1"/>
              </p:cNvSpPr>
              <p:nvPr/>
            </p:nvSpPr>
            <p:spPr bwMode="auto">
              <a:xfrm>
                <a:off x="688976" y="7240588"/>
                <a:ext cx="115888" cy="295275"/>
              </a:xfrm>
              <a:custGeom>
                <a:avLst/>
                <a:gdLst>
                  <a:gd name="T0" fmla="*/ 17 w 31"/>
                  <a:gd name="T1" fmla="*/ 0 h 78"/>
                  <a:gd name="T2" fmla="*/ 29 w 31"/>
                  <a:gd name="T3" fmla="*/ 5 h 78"/>
                  <a:gd name="T4" fmla="*/ 31 w 31"/>
                  <a:gd name="T5" fmla="*/ 18 h 78"/>
                  <a:gd name="T6" fmla="*/ 31 w 31"/>
                  <a:gd name="T7" fmla="*/ 63 h 78"/>
                  <a:gd name="T8" fmla="*/ 27 w 31"/>
                  <a:gd name="T9" fmla="*/ 74 h 78"/>
                  <a:gd name="T10" fmla="*/ 16 w 31"/>
                  <a:gd name="T11" fmla="*/ 78 h 78"/>
                  <a:gd name="T12" fmla="*/ 3 w 31"/>
                  <a:gd name="T13" fmla="*/ 72 h 78"/>
                  <a:gd name="T14" fmla="*/ 0 w 31"/>
                  <a:gd name="T15" fmla="*/ 57 h 78"/>
                  <a:gd name="T16" fmla="*/ 0 w 31"/>
                  <a:gd name="T17" fmla="*/ 21 h 78"/>
                  <a:gd name="T18" fmla="*/ 3 w 31"/>
                  <a:gd name="T19" fmla="*/ 6 h 78"/>
                  <a:gd name="T20" fmla="*/ 17 w 31"/>
                  <a:gd name="T21" fmla="*/ 0 h 78"/>
                  <a:gd name="T22" fmla="*/ 16 w 31"/>
                  <a:gd name="T23" fmla="*/ 70 h 78"/>
                  <a:gd name="T24" fmla="*/ 23 w 31"/>
                  <a:gd name="T25" fmla="*/ 60 h 78"/>
                  <a:gd name="T26" fmla="*/ 23 w 31"/>
                  <a:gd name="T27" fmla="*/ 17 h 78"/>
                  <a:gd name="T28" fmla="*/ 16 w 31"/>
                  <a:gd name="T29" fmla="*/ 7 h 78"/>
                  <a:gd name="T30" fmla="*/ 9 w 31"/>
                  <a:gd name="T31" fmla="*/ 17 h 78"/>
                  <a:gd name="T32" fmla="*/ 9 w 31"/>
                  <a:gd name="T33" fmla="*/ 20 h 78"/>
                  <a:gd name="T34" fmla="*/ 9 w 31"/>
                  <a:gd name="T35" fmla="*/ 23 h 78"/>
                  <a:gd name="T36" fmla="*/ 9 w 31"/>
                  <a:gd name="T37" fmla="*/ 36 h 78"/>
                  <a:gd name="T38" fmla="*/ 9 w 31"/>
                  <a:gd name="T39" fmla="*/ 48 h 78"/>
                  <a:gd name="T40" fmla="*/ 9 w 31"/>
                  <a:gd name="T41" fmla="*/ 59 h 78"/>
                  <a:gd name="T42" fmla="*/ 16 w 31"/>
                  <a:gd name="T43" fmla="*/ 7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" h="78">
                    <a:moveTo>
                      <a:pt x="17" y="0"/>
                    </a:moveTo>
                    <a:cubicBezTo>
                      <a:pt x="22" y="0"/>
                      <a:pt x="26" y="2"/>
                      <a:pt x="29" y="5"/>
                    </a:cubicBezTo>
                    <a:cubicBezTo>
                      <a:pt x="31" y="8"/>
                      <a:pt x="31" y="12"/>
                      <a:pt x="31" y="18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67"/>
                      <a:pt x="30" y="71"/>
                      <a:pt x="27" y="74"/>
                    </a:cubicBezTo>
                    <a:cubicBezTo>
                      <a:pt x="25" y="76"/>
                      <a:pt x="21" y="78"/>
                      <a:pt x="16" y="78"/>
                    </a:cubicBezTo>
                    <a:cubicBezTo>
                      <a:pt x="10" y="78"/>
                      <a:pt x="5" y="76"/>
                      <a:pt x="3" y="72"/>
                    </a:cubicBezTo>
                    <a:cubicBezTo>
                      <a:pt x="1" y="69"/>
                      <a:pt x="0" y="64"/>
                      <a:pt x="0" y="5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4"/>
                      <a:pt x="1" y="9"/>
                      <a:pt x="3" y="6"/>
                    </a:cubicBezTo>
                    <a:cubicBezTo>
                      <a:pt x="5" y="2"/>
                      <a:pt x="10" y="0"/>
                      <a:pt x="17" y="0"/>
                    </a:cubicBezTo>
                    <a:close/>
                    <a:moveTo>
                      <a:pt x="16" y="70"/>
                    </a:moveTo>
                    <a:cubicBezTo>
                      <a:pt x="20" y="70"/>
                      <a:pt x="23" y="67"/>
                      <a:pt x="23" y="6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23" y="11"/>
                      <a:pt x="20" y="7"/>
                      <a:pt x="16" y="7"/>
                    </a:cubicBezTo>
                    <a:cubicBezTo>
                      <a:pt x="12" y="7"/>
                      <a:pt x="9" y="11"/>
                      <a:pt x="9" y="17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48"/>
                      <a:pt x="9" y="48"/>
                      <a:pt x="9" y="4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7"/>
                      <a:pt x="12" y="70"/>
                      <a:pt x="16" y="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华文细黑" panose="02010600040101010101" charset="-122"/>
                </a:endParaRPr>
              </a:p>
            </p:txBody>
          </p:sp>
        </p:grpSp>
        <p:sp>
          <p:nvSpPr>
            <p:cNvPr id="66" name="Freeform 60"/>
            <p:cNvSpPr/>
            <p:nvPr/>
          </p:nvSpPr>
          <p:spPr bwMode="auto">
            <a:xfrm>
              <a:off x="5495943" y="3360735"/>
              <a:ext cx="117307" cy="290095"/>
            </a:xfrm>
            <a:custGeom>
              <a:avLst/>
              <a:gdLst>
                <a:gd name="T0" fmla="*/ 0 w 31"/>
                <a:gd name="T1" fmla="*/ 16 h 77"/>
                <a:gd name="T2" fmla="*/ 4 w 31"/>
                <a:gd name="T3" fmla="*/ 4 h 77"/>
                <a:gd name="T4" fmla="*/ 16 w 31"/>
                <a:gd name="T5" fmla="*/ 0 h 77"/>
                <a:gd name="T6" fmla="*/ 29 w 31"/>
                <a:gd name="T7" fmla="*/ 6 h 77"/>
                <a:gd name="T8" fmla="*/ 31 w 31"/>
                <a:gd name="T9" fmla="*/ 22 h 77"/>
                <a:gd name="T10" fmla="*/ 30 w 31"/>
                <a:gd name="T11" fmla="*/ 30 h 77"/>
                <a:gd name="T12" fmla="*/ 27 w 31"/>
                <a:gd name="T13" fmla="*/ 38 h 77"/>
                <a:gd name="T14" fmla="*/ 18 w 31"/>
                <a:gd name="T15" fmla="*/ 52 h 77"/>
                <a:gd name="T16" fmla="*/ 11 w 31"/>
                <a:gd name="T17" fmla="*/ 68 h 77"/>
                <a:gd name="T18" fmla="*/ 31 w 31"/>
                <a:gd name="T19" fmla="*/ 68 h 77"/>
                <a:gd name="T20" fmla="*/ 31 w 31"/>
                <a:gd name="T21" fmla="*/ 76 h 77"/>
                <a:gd name="T22" fmla="*/ 8 w 31"/>
                <a:gd name="T23" fmla="*/ 77 h 77"/>
                <a:gd name="T24" fmla="*/ 0 w 31"/>
                <a:gd name="T25" fmla="*/ 76 h 77"/>
                <a:gd name="T26" fmla="*/ 0 w 31"/>
                <a:gd name="T27" fmla="*/ 76 h 77"/>
                <a:gd name="T28" fmla="*/ 5 w 31"/>
                <a:gd name="T29" fmla="*/ 55 h 77"/>
                <a:gd name="T30" fmla="*/ 17 w 31"/>
                <a:gd name="T31" fmla="*/ 37 h 77"/>
                <a:gd name="T32" fmla="*/ 21 w 31"/>
                <a:gd name="T33" fmla="*/ 20 h 77"/>
                <a:gd name="T34" fmla="*/ 21 w 31"/>
                <a:gd name="T35" fmla="*/ 19 h 77"/>
                <a:gd name="T36" fmla="*/ 21 w 31"/>
                <a:gd name="T37" fmla="*/ 17 h 77"/>
                <a:gd name="T38" fmla="*/ 21 w 31"/>
                <a:gd name="T39" fmla="*/ 12 h 77"/>
                <a:gd name="T40" fmla="*/ 15 w 31"/>
                <a:gd name="T41" fmla="*/ 7 h 77"/>
                <a:gd name="T42" fmla="*/ 10 w 31"/>
                <a:gd name="T43" fmla="*/ 16 h 77"/>
                <a:gd name="T44" fmla="*/ 10 w 31"/>
                <a:gd name="T45" fmla="*/ 19 h 77"/>
                <a:gd name="T46" fmla="*/ 10 w 31"/>
                <a:gd name="T47" fmla="*/ 21 h 77"/>
                <a:gd name="T48" fmla="*/ 10 w 31"/>
                <a:gd name="T49" fmla="*/ 23 h 77"/>
                <a:gd name="T50" fmla="*/ 10 w 31"/>
                <a:gd name="T51" fmla="*/ 26 h 77"/>
                <a:gd name="T52" fmla="*/ 0 w 31"/>
                <a:gd name="T53" fmla="*/ 26 h 77"/>
                <a:gd name="T54" fmla="*/ 0 w 31"/>
                <a:gd name="T55" fmla="*/ 1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" h="77">
                  <a:moveTo>
                    <a:pt x="0" y="16"/>
                  </a:moveTo>
                  <a:cubicBezTo>
                    <a:pt x="0" y="10"/>
                    <a:pt x="2" y="6"/>
                    <a:pt x="4" y="4"/>
                  </a:cubicBezTo>
                  <a:cubicBezTo>
                    <a:pt x="6" y="1"/>
                    <a:pt x="10" y="0"/>
                    <a:pt x="16" y="0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0" y="9"/>
                    <a:pt x="31" y="14"/>
                    <a:pt x="31" y="22"/>
                  </a:cubicBezTo>
                  <a:cubicBezTo>
                    <a:pt x="31" y="25"/>
                    <a:pt x="31" y="28"/>
                    <a:pt x="30" y="30"/>
                  </a:cubicBezTo>
                  <a:cubicBezTo>
                    <a:pt x="30" y="32"/>
                    <a:pt x="29" y="35"/>
                    <a:pt x="27" y="38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4" y="58"/>
                    <a:pt x="12" y="63"/>
                    <a:pt x="11" y="68"/>
                  </a:cubicBezTo>
                  <a:cubicBezTo>
                    <a:pt x="31" y="68"/>
                    <a:pt x="31" y="68"/>
                    <a:pt x="31" y="68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68"/>
                    <a:pt x="2" y="61"/>
                    <a:pt x="5" y="55"/>
                  </a:cubicBezTo>
                  <a:cubicBezTo>
                    <a:pt x="7" y="51"/>
                    <a:pt x="11" y="45"/>
                    <a:pt x="17" y="37"/>
                  </a:cubicBezTo>
                  <a:cubicBezTo>
                    <a:pt x="20" y="32"/>
                    <a:pt x="21" y="27"/>
                    <a:pt x="21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5"/>
                    <a:pt x="21" y="13"/>
                    <a:pt x="21" y="12"/>
                  </a:cubicBezTo>
                  <a:cubicBezTo>
                    <a:pt x="20" y="9"/>
                    <a:pt x="18" y="7"/>
                    <a:pt x="15" y="7"/>
                  </a:cubicBezTo>
                  <a:cubicBezTo>
                    <a:pt x="11" y="7"/>
                    <a:pt x="10" y="10"/>
                    <a:pt x="10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华文细黑" panose="02010600040101010101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431160" y="255857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在这里输入步骤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4528247" y="255857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在这里输入步骤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524355" y="255857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在这里输入步骤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587032" y="2558571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在这里输入步骤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1955325" y="4564439"/>
            <a:ext cx="8662225" cy="101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/>
                <a:ea typeface="华文细黑" panose="02010600040101010101" charset="-122"/>
              </a:rPr>
              <a:t>在这里输入你的具体的内容和解释。在这里输入你的具体的内容和解释。在这里输入你的具体的内容和解释。在这里输入你的具体的内容和解释。</a:t>
            </a:r>
            <a:endParaRPr lang="en-US" altLang="zh-CN" sz="16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/>
              <a:ea typeface="华文细黑" panose="02010600040101010101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prstClr val="black">
                    <a:lumMod val="95000"/>
                    <a:lumOff val="5000"/>
                  </a:prstClr>
                </a:solidFill>
                <a:latin typeface="Arial" panose="020B0604020202020204"/>
                <a:ea typeface="华文细黑" panose="02010600040101010101" charset="-122"/>
              </a:rPr>
              <a:t>在这里输入你的具体的内容和解释。</a:t>
            </a:r>
            <a:endParaRPr lang="zh-CN" altLang="en-US" sz="1600" dirty="0">
              <a:solidFill>
                <a:prstClr val="black">
                  <a:lumMod val="95000"/>
                  <a:lumOff val="5000"/>
                </a:prstClr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研究成果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91957" y="18416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43A"/>
                </a:solidFill>
                <a:latin typeface="Arial" panose="020B0604020202020204"/>
                <a:ea typeface="华文细黑" panose="02010600040101010101" charset="-122"/>
              </a:rPr>
              <a:t>01</a:t>
            </a:r>
            <a:endParaRPr lang="zh-CN" altLang="en-US" dirty="0">
              <a:solidFill>
                <a:srgbClr val="00243A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91957" y="27045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43A"/>
                </a:solidFill>
                <a:latin typeface="Arial" panose="020B0604020202020204"/>
                <a:ea typeface="华文细黑" panose="02010600040101010101" charset="-122"/>
              </a:rPr>
              <a:t>02</a:t>
            </a:r>
            <a:endParaRPr lang="zh-CN" altLang="en-US" dirty="0">
              <a:solidFill>
                <a:srgbClr val="00243A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91957" y="356744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43A"/>
                </a:solidFill>
                <a:latin typeface="Arial" panose="020B0604020202020204"/>
                <a:ea typeface="华文细黑" panose="02010600040101010101" charset="-122"/>
              </a:rPr>
              <a:t>03</a:t>
            </a:r>
            <a:endParaRPr lang="zh-CN" altLang="en-US" dirty="0">
              <a:solidFill>
                <a:srgbClr val="00243A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91957" y="44303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43A"/>
                </a:solidFill>
                <a:latin typeface="Arial" panose="020B0604020202020204"/>
                <a:ea typeface="华文细黑" panose="02010600040101010101" charset="-122"/>
              </a:rPr>
              <a:t>04</a:t>
            </a:r>
            <a:endParaRPr lang="zh-CN" altLang="en-US" dirty="0">
              <a:solidFill>
                <a:srgbClr val="00243A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40933" y="2633719"/>
            <a:ext cx="3005951" cy="45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12B44"/>
                </a:solidFill>
                <a:latin typeface="Arial" panose="020B0604020202020204"/>
                <a:ea typeface="华文细黑" panose="02010600040101010101" charset="-122"/>
              </a:rPr>
              <a:t>在这里写上你的论文大纲</a:t>
            </a:r>
            <a:endParaRPr lang="zh-CN" altLang="en-US" sz="2000" dirty="0">
              <a:solidFill>
                <a:srgbClr val="012B44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495103" y="1845723"/>
            <a:ext cx="4522345" cy="301549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984340" y="5206615"/>
            <a:ext cx="871255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rgbClr val="00243A"/>
                </a:solidFill>
                <a:latin typeface="Arial" panose="020B0604020202020204"/>
                <a:ea typeface="华文细黑" panose="02010600040101010101" charset="-122"/>
              </a:rPr>
              <a:t>You have to believe in yourself. That's the secret of success.</a:t>
            </a:r>
            <a:endParaRPr lang="en-US" altLang="zh-CN" sz="1400" dirty="0">
              <a:solidFill>
                <a:srgbClr val="00243A"/>
              </a:solidFill>
              <a:latin typeface="Arial" panose="020B0604020202020204"/>
              <a:ea typeface="华文细黑" panose="02010600040101010101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rgbClr val="00243A"/>
                </a:solidFill>
                <a:latin typeface="Arial" panose="020B0604020202020204"/>
                <a:ea typeface="华文细黑" panose="02010600040101010101" charset="-122"/>
              </a:rPr>
              <a:t>                                                                                                                   —— Charles Chaplin</a:t>
            </a:r>
            <a:endParaRPr lang="zh-CN" altLang="en-US" sz="1400" dirty="0">
              <a:solidFill>
                <a:srgbClr val="00243A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40933" y="1776087"/>
            <a:ext cx="3005951" cy="45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12B44"/>
                </a:solidFill>
                <a:latin typeface="Arial" panose="020B0604020202020204"/>
                <a:ea typeface="华文细黑" panose="02010600040101010101" charset="-122"/>
              </a:rPr>
              <a:t>在这里写上你的论文大纲</a:t>
            </a:r>
            <a:endParaRPr lang="zh-CN" altLang="en-US" sz="2000" dirty="0">
              <a:solidFill>
                <a:srgbClr val="012B44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40933" y="3491351"/>
            <a:ext cx="3005951" cy="45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12B44"/>
                </a:solidFill>
                <a:latin typeface="Arial" panose="020B0604020202020204"/>
                <a:ea typeface="华文细黑" panose="02010600040101010101" charset="-122"/>
              </a:rPr>
              <a:t>在这里写上你的论文大纲</a:t>
            </a:r>
            <a:endParaRPr lang="zh-CN" altLang="en-US" sz="2000" dirty="0">
              <a:solidFill>
                <a:srgbClr val="012B44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040933" y="4348983"/>
            <a:ext cx="3005951" cy="451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12B44"/>
                </a:solidFill>
                <a:latin typeface="Arial" panose="020B0604020202020204"/>
                <a:ea typeface="华文细黑" panose="02010600040101010101" charset="-122"/>
              </a:rPr>
              <a:t>在这里写上你的论文大纲</a:t>
            </a:r>
            <a:endParaRPr lang="zh-CN" altLang="en-US" sz="2000" dirty="0">
              <a:solidFill>
                <a:srgbClr val="012B44"/>
              </a:solidFill>
              <a:latin typeface="Arial" panose="020B0604020202020204"/>
              <a:ea typeface="华文细黑" panose="020106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研究成果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93481"/>
            <a:ext cx="5177307" cy="965916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4402" y="179177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单击此处添加文本配合图形阐述两种意义</a:t>
            </a:r>
            <a:endParaRPr lang="zh-CN" altLang="en-US" spc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27972" y="2757689"/>
            <a:ext cx="4364811" cy="1880316"/>
            <a:chOff x="1540131" y="3429000"/>
            <a:chExt cx="4364811" cy="1880316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131" y="3429000"/>
              <a:ext cx="2831177" cy="188031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481848" y="3429000"/>
              <a:ext cx="1423094" cy="1880316"/>
            </a:xfrm>
            <a:prstGeom prst="rect">
              <a:avLst/>
            </a:prstGeom>
            <a:solidFill>
              <a:srgbClr val="7CCA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717940" y="4195761"/>
              <a:ext cx="95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r>
                <a:rPr lang="en-US" altLang="zh-CN" spc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pc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89131" y="2757689"/>
            <a:ext cx="4474897" cy="1880316"/>
            <a:chOff x="6401290" y="3429000"/>
            <a:chExt cx="4474897" cy="1880316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1290" y="3429000"/>
              <a:ext cx="2819912" cy="1880316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9453093" y="3429000"/>
              <a:ext cx="1423094" cy="1880316"/>
            </a:xfrm>
            <a:prstGeom prst="rect">
              <a:avLst/>
            </a:prstGeom>
            <a:solidFill>
              <a:srgbClr val="10CF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89185" y="4195761"/>
              <a:ext cx="95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</a:t>
              </a:r>
              <a:r>
                <a:rPr lang="en-US" altLang="zh-CN" spc="1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pc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427972" y="4752280"/>
            <a:ext cx="4041840" cy="11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289131" y="4752280"/>
            <a:ext cx="4041840" cy="118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/>
              <a:t>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模式的内容单击此处添加文本配合图形阐述</a:t>
            </a:r>
            <a:r>
              <a:rPr lang="en-US" altLang="zh-CN" dirty="0"/>
              <a:t>A</a:t>
            </a:r>
            <a:r>
              <a:rPr lang="zh-CN" altLang="en-US" dirty="0"/>
              <a:t>模式的内容</a:t>
            </a:r>
            <a:endParaRPr lang="zh-CN" altLang="en-US" dirty="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研究成果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403192" y="1627859"/>
            <a:ext cx="9219193" cy="4646786"/>
          </a:xfrm>
          <a:custGeom>
            <a:avLst/>
            <a:gdLst>
              <a:gd name="connsiteX0" fmla="*/ 6408679 w 6725852"/>
              <a:gd name="connsiteY0" fmla="*/ 3272405 h 3694083"/>
              <a:gd name="connsiteX1" fmla="*/ 6460633 w 6725852"/>
              <a:gd name="connsiteY1" fmla="*/ 3313968 h 3694083"/>
              <a:gd name="connsiteX2" fmla="*/ 6419069 w 6725852"/>
              <a:gd name="connsiteY2" fmla="*/ 3360727 h 3694083"/>
              <a:gd name="connsiteX3" fmla="*/ 6377506 w 6725852"/>
              <a:gd name="connsiteY3" fmla="*/ 3438659 h 3694083"/>
              <a:gd name="connsiteX4" fmla="*/ 6289183 w 6725852"/>
              <a:gd name="connsiteY4" fmla="*/ 3417877 h 3694083"/>
              <a:gd name="connsiteX5" fmla="*/ 6304769 w 6725852"/>
              <a:gd name="connsiteY5" fmla="*/ 3397096 h 3694083"/>
              <a:gd name="connsiteX6" fmla="*/ 6382701 w 6725852"/>
              <a:gd name="connsiteY6" fmla="*/ 3324359 h 3694083"/>
              <a:gd name="connsiteX7" fmla="*/ 5956674 w 6725852"/>
              <a:gd name="connsiteY7" fmla="*/ 3256818 h 3694083"/>
              <a:gd name="connsiteX8" fmla="*/ 5993042 w 6725852"/>
              <a:gd name="connsiteY8" fmla="*/ 3256818 h 3694083"/>
              <a:gd name="connsiteX9" fmla="*/ 5993042 w 6725852"/>
              <a:gd name="connsiteY9" fmla="*/ 3334750 h 3694083"/>
              <a:gd name="connsiteX10" fmla="*/ 5935892 w 6725852"/>
              <a:gd name="connsiteY10" fmla="*/ 3376314 h 3694083"/>
              <a:gd name="connsiteX11" fmla="*/ 5899524 w 6725852"/>
              <a:gd name="connsiteY11" fmla="*/ 3272405 h 3694083"/>
              <a:gd name="connsiteX12" fmla="*/ 5951479 w 6725852"/>
              <a:gd name="connsiteY12" fmla="*/ 3298382 h 3694083"/>
              <a:gd name="connsiteX13" fmla="*/ 6419069 w 6725852"/>
              <a:gd name="connsiteY13" fmla="*/ 3126932 h 3694083"/>
              <a:gd name="connsiteX14" fmla="*/ 6486610 w 6725852"/>
              <a:gd name="connsiteY14" fmla="*/ 3194473 h 3694083"/>
              <a:gd name="connsiteX15" fmla="*/ 6522979 w 6725852"/>
              <a:gd name="connsiteY15" fmla="*/ 3178886 h 3694083"/>
              <a:gd name="connsiteX16" fmla="*/ 6554151 w 6725852"/>
              <a:gd name="connsiteY16" fmla="*/ 3204864 h 3694083"/>
              <a:gd name="connsiteX17" fmla="*/ 6517783 w 6725852"/>
              <a:gd name="connsiteY17" fmla="*/ 3230841 h 3694083"/>
              <a:gd name="connsiteX18" fmla="*/ 6507392 w 6725852"/>
              <a:gd name="connsiteY18" fmla="*/ 3251623 h 3694083"/>
              <a:gd name="connsiteX19" fmla="*/ 6450242 w 6725852"/>
              <a:gd name="connsiteY19" fmla="*/ 3267209 h 3694083"/>
              <a:gd name="connsiteX20" fmla="*/ 6455438 w 6725852"/>
              <a:gd name="connsiteY20" fmla="*/ 3210059 h 3694083"/>
              <a:gd name="connsiteX21" fmla="*/ 4159047 w 6725852"/>
              <a:gd name="connsiteY21" fmla="*/ 2674927 h 3694083"/>
              <a:gd name="connsiteX22" fmla="*/ 4174633 w 6725852"/>
              <a:gd name="connsiteY22" fmla="*/ 2695709 h 3694083"/>
              <a:gd name="connsiteX23" fmla="*/ 4185024 w 6725852"/>
              <a:gd name="connsiteY23" fmla="*/ 2732077 h 3694083"/>
              <a:gd name="connsiteX24" fmla="*/ 4164242 w 6725852"/>
              <a:gd name="connsiteY24" fmla="*/ 2810009 h 3694083"/>
              <a:gd name="connsiteX25" fmla="*/ 4133069 w 6725852"/>
              <a:gd name="connsiteY25" fmla="*/ 2929505 h 3694083"/>
              <a:gd name="connsiteX26" fmla="*/ 4081115 w 6725852"/>
              <a:gd name="connsiteY26" fmla="*/ 2960677 h 3694083"/>
              <a:gd name="connsiteX27" fmla="*/ 4044747 w 6725852"/>
              <a:gd name="connsiteY27" fmla="*/ 2919114 h 3694083"/>
              <a:gd name="connsiteX28" fmla="*/ 4049942 w 6725852"/>
              <a:gd name="connsiteY28" fmla="*/ 2903527 h 3694083"/>
              <a:gd name="connsiteX29" fmla="*/ 4039551 w 6725852"/>
              <a:gd name="connsiteY29" fmla="*/ 2882746 h 3694083"/>
              <a:gd name="connsiteX30" fmla="*/ 4065529 w 6725852"/>
              <a:gd name="connsiteY30" fmla="*/ 2835986 h 3694083"/>
              <a:gd name="connsiteX31" fmla="*/ 4070724 w 6725852"/>
              <a:gd name="connsiteY31" fmla="*/ 2825596 h 3694083"/>
              <a:gd name="connsiteX32" fmla="*/ 4049942 w 6725852"/>
              <a:gd name="connsiteY32" fmla="*/ 2789227 h 3694083"/>
              <a:gd name="connsiteX33" fmla="*/ 4075919 w 6725852"/>
              <a:gd name="connsiteY33" fmla="*/ 2758055 h 3694083"/>
              <a:gd name="connsiteX34" fmla="*/ 4117483 w 6725852"/>
              <a:gd name="connsiteY34" fmla="*/ 2726882 h 3694083"/>
              <a:gd name="connsiteX35" fmla="*/ 4148656 w 6725852"/>
              <a:gd name="connsiteY35" fmla="*/ 2680123 h 3694083"/>
              <a:gd name="connsiteX36" fmla="*/ 5759247 w 6725852"/>
              <a:gd name="connsiteY36" fmla="*/ 2565823 h 3694083"/>
              <a:gd name="connsiteX37" fmla="*/ 5774833 w 6725852"/>
              <a:gd name="connsiteY37" fmla="*/ 2581409 h 3694083"/>
              <a:gd name="connsiteX38" fmla="*/ 5764442 w 6725852"/>
              <a:gd name="connsiteY38" fmla="*/ 2643755 h 3694083"/>
              <a:gd name="connsiteX39" fmla="*/ 5831983 w 6725852"/>
              <a:gd name="connsiteY39" fmla="*/ 2695709 h 3694083"/>
              <a:gd name="connsiteX40" fmla="*/ 5852765 w 6725852"/>
              <a:gd name="connsiteY40" fmla="*/ 2602191 h 3694083"/>
              <a:gd name="connsiteX41" fmla="*/ 5878742 w 6725852"/>
              <a:gd name="connsiteY41" fmla="*/ 2576214 h 3694083"/>
              <a:gd name="connsiteX42" fmla="*/ 5904719 w 6725852"/>
              <a:gd name="connsiteY42" fmla="*/ 2628168 h 3694083"/>
              <a:gd name="connsiteX43" fmla="*/ 5935892 w 6725852"/>
              <a:gd name="connsiteY43" fmla="*/ 2633364 h 3694083"/>
              <a:gd name="connsiteX44" fmla="*/ 5956674 w 6725852"/>
              <a:gd name="connsiteY44" fmla="*/ 2726882 h 3694083"/>
              <a:gd name="connsiteX45" fmla="*/ 6008629 w 6725852"/>
              <a:gd name="connsiteY45" fmla="*/ 2789227 h 3694083"/>
              <a:gd name="connsiteX46" fmla="*/ 6065779 w 6725852"/>
              <a:gd name="connsiteY46" fmla="*/ 2867159 h 3694083"/>
              <a:gd name="connsiteX47" fmla="*/ 6091756 w 6725852"/>
              <a:gd name="connsiteY47" fmla="*/ 2965873 h 3694083"/>
              <a:gd name="connsiteX48" fmla="*/ 6055388 w 6725852"/>
              <a:gd name="connsiteY48" fmla="*/ 3028218 h 3694083"/>
              <a:gd name="connsiteX49" fmla="*/ 6034606 w 6725852"/>
              <a:gd name="connsiteY49" fmla="*/ 3074977 h 3694083"/>
              <a:gd name="connsiteX50" fmla="*/ 6013824 w 6725852"/>
              <a:gd name="connsiteY50" fmla="*/ 3100955 h 3694083"/>
              <a:gd name="connsiteX51" fmla="*/ 5993042 w 6725852"/>
              <a:gd name="connsiteY51" fmla="*/ 3152909 h 3694083"/>
              <a:gd name="connsiteX52" fmla="*/ 5941088 w 6725852"/>
              <a:gd name="connsiteY52" fmla="*/ 3184082 h 3694083"/>
              <a:gd name="connsiteX53" fmla="*/ 5920306 w 6725852"/>
              <a:gd name="connsiteY53" fmla="*/ 3178886 h 3694083"/>
              <a:gd name="connsiteX54" fmla="*/ 5925501 w 6725852"/>
              <a:gd name="connsiteY54" fmla="*/ 3158105 h 3694083"/>
              <a:gd name="connsiteX55" fmla="*/ 5878742 w 6725852"/>
              <a:gd name="connsiteY55" fmla="*/ 3189277 h 3694083"/>
              <a:gd name="connsiteX56" fmla="*/ 5863156 w 6725852"/>
              <a:gd name="connsiteY56" fmla="*/ 3178886 h 3694083"/>
              <a:gd name="connsiteX57" fmla="*/ 5821592 w 6725852"/>
              <a:gd name="connsiteY57" fmla="*/ 3147714 h 3694083"/>
              <a:gd name="connsiteX58" fmla="*/ 5816397 w 6725852"/>
              <a:gd name="connsiteY58" fmla="*/ 3137323 h 3694083"/>
              <a:gd name="connsiteX59" fmla="*/ 5826788 w 6725852"/>
              <a:gd name="connsiteY59" fmla="*/ 3126932 h 3694083"/>
              <a:gd name="connsiteX60" fmla="*/ 5811201 w 6725852"/>
              <a:gd name="connsiteY60" fmla="*/ 3121736 h 3694083"/>
              <a:gd name="connsiteX61" fmla="*/ 5795615 w 6725852"/>
              <a:gd name="connsiteY61" fmla="*/ 3106150 h 3694083"/>
              <a:gd name="connsiteX62" fmla="*/ 5754051 w 6725852"/>
              <a:gd name="connsiteY62" fmla="*/ 3106150 h 3694083"/>
              <a:gd name="connsiteX63" fmla="*/ 5728074 w 6725852"/>
              <a:gd name="connsiteY63" fmla="*/ 3090564 h 3694083"/>
              <a:gd name="connsiteX64" fmla="*/ 5717683 w 6725852"/>
              <a:gd name="connsiteY64" fmla="*/ 3085368 h 3694083"/>
              <a:gd name="connsiteX65" fmla="*/ 5733269 w 6725852"/>
              <a:gd name="connsiteY65" fmla="*/ 3069782 h 3694083"/>
              <a:gd name="connsiteX66" fmla="*/ 5722879 w 6725852"/>
              <a:gd name="connsiteY66" fmla="*/ 3049000 h 3694083"/>
              <a:gd name="connsiteX67" fmla="*/ 5696901 w 6725852"/>
              <a:gd name="connsiteY67" fmla="*/ 3033414 h 3694083"/>
              <a:gd name="connsiteX68" fmla="*/ 5677734 w 6725852"/>
              <a:gd name="connsiteY68" fmla="*/ 3030676 h 3694083"/>
              <a:gd name="connsiteX69" fmla="*/ 5686510 w 6725852"/>
              <a:gd name="connsiteY69" fmla="*/ 3028218 h 3694083"/>
              <a:gd name="connsiteX70" fmla="*/ 5660533 w 6725852"/>
              <a:gd name="connsiteY70" fmla="*/ 3028218 h 3694083"/>
              <a:gd name="connsiteX71" fmla="*/ 5644947 w 6725852"/>
              <a:gd name="connsiteY71" fmla="*/ 3028218 h 3694083"/>
              <a:gd name="connsiteX72" fmla="*/ 5660533 w 6725852"/>
              <a:gd name="connsiteY72" fmla="*/ 3023022 h 3694083"/>
              <a:gd name="connsiteX73" fmla="*/ 5624165 w 6725852"/>
              <a:gd name="connsiteY73" fmla="*/ 3028218 h 3694083"/>
              <a:gd name="connsiteX74" fmla="*/ 5644947 w 6725852"/>
              <a:gd name="connsiteY74" fmla="*/ 3028218 h 3694083"/>
              <a:gd name="connsiteX75" fmla="*/ 5629360 w 6725852"/>
              <a:gd name="connsiteY75" fmla="*/ 3033414 h 3694083"/>
              <a:gd name="connsiteX76" fmla="*/ 5660533 w 6725852"/>
              <a:gd name="connsiteY76" fmla="*/ 3028218 h 3694083"/>
              <a:gd name="connsiteX77" fmla="*/ 5677734 w 6725852"/>
              <a:gd name="connsiteY77" fmla="*/ 3030676 h 3694083"/>
              <a:gd name="connsiteX78" fmla="*/ 5426738 w 6725852"/>
              <a:gd name="connsiteY78" fmla="*/ 3100955 h 3694083"/>
              <a:gd name="connsiteX79" fmla="*/ 5364392 w 6725852"/>
              <a:gd name="connsiteY79" fmla="*/ 3074977 h 3694083"/>
              <a:gd name="connsiteX80" fmla="*/ 5359197 w 6725852"/>
              <a:gd name="connsiteY80" fmla="*/ 3059391 h 3694083"/>
              <a:gd name="connsiteX81" fmla="*/ 5374783 w 6725852"/>
              <a:gd name="connsiteY81" fmla="*/ 3038609 h 3694083"/>
              <a:gd name="connsiteX82" fmla="*/ 5379979 w 6725852"/>
              <a:gd name="connsiteY82" fmla="*/ 3017827 h 3694083"/>
              <a:gd name="connsiteX83" fmla="*/ 5343610 w 6725852"/>
              <a:gd name="connsiteY83" fmla="*/ 2991850 h 3694083"/>
              <a:gd name="connsiteX84" fmla="*/ 5364392 w 6725852"/>
              <a:gd name="connsiteY84" fmla="*/ 2971068 h 3694083"/>
              <a:gd name="connsiteX85" fmla="*/ 5312438 w 6725852"/>
              <a:gd name="connsiteY85" fmla="*/ 2877550 h 3694083"/>
              <a:gd name="connsiteX86" fmla="*/ 5333219 w 6725852"/>
              <a:gd name="connsiteY86" fmla="*/ 2872355 h 3694083"/>
              <a:gd name="connsiteX87" fmla="*/ 5348806 w 6725852"/>
              <a:gd name="connsiteY87" fmla="*/ 2893136 h 3694083"/>
              <a:gd name="connsiteX88" fmla="*/ 5322829 w 6725852"/>
              <a:gd name="connsiteY88" fmla="*/ 2841182 h 3694083"/>
              <a:gd name="connsiteX89" fmla="*/ 5348806 w 6725852"/>
              <a:gd name="connsiteY89" fmla="*/ 2778836 h 3694083"/>
              <a:gd name="connsiteX90" fmla="*/ 5463106 w 6725852"/>
              <a:gd name="connsiteY90" fmla="*/ 2747664 h 3694083"/>
              <a:gd name="connsiteX91" fmla="*/ 5489083 w 6725852"/>
              <a:gd name="connsiteY91" fmla="*/ 2706100 h 3694083"/>
              <a:gd name="connsiteX92" fmla="*/ 5504669 w 6725852"/>
              <a:gd name="connsiteY92" fmla="*/ 2674927 h 3694083"/>
              <a:gd name="connsiteX93" fmla="*/ 5525451 w 6725852"/>
              <a:gd name="connsiteY93" fmla="*/ 2680123 h 3694083"/>
              <a:gd name="connsiteX94" fmla="*/ 5577406 w 6725852"/>
              <a:gd name="connsiteY94" fmla="*/ 2628168 h 3694083"/>
              <a:gd name="connsiteX95" fmla="*/ 5639751 w 6725852"/>
              <a:gd name="connsiteY95" fmla="*/ 2654146 h 3694083"/>
              <a:gd name="connsiteX96" fmla="*/ 5629360 w 6725852"/>
              <a:gd name="connsiteY96" fmla="*/ 2638559 h 3694083"/>
              <a:gd name="connsiteX97" fmla="*/ 5644947 w 6725852"/>
              <a:gd name="connsiteY97" fmla="*/ 2607386 h 3694083"/>
              <a:gd name="connsiteX98" fmla="*/ 5676119 w 6725852"/>
              <a:gd name="connsiteY98" fmla="*/ 2596996 h 3694083"/>
              <a:gd name="connsiteX99" fmla="*/ 5629360 w 6725852"/>
              <a:gd name="connsiteY99" fmla="*/ 2586605 h 3694083"/>
              <a:gd name="connsiteX100" fmla="*/ 5691706 w 6725852"/>
              <a:gd name="connsiteY100" fmla="*/ 2571018 h 3694083"/>
              <a:gd name="connsiteX101" fmla="*/ 5722879 w 6725852"/>
              <a:gd name="connsiteY101" fmla="*/ 2591800 h 3694083"/>
              <a:gd name="connsiteX102" fmla="*/ 5265929 w 6725852"/>
              <a:gd name="connsiteY102" fmla="*/ 2488564 h 3694083"/>
              <a:gd name="connsiteX103" fmla="*/ 5401011 w 6725852"/>
              <a:gd name="connsiteY103" fmla="*/ 2524932 h 3694083"/>
              <a:gd name="connsiteX104" fmla="*/ 5458161 w 6725852"/>
              <a:gd name="connsiteY104" fmla="*/ 2545714 h 3694083"/>
              <a:gd name="connsiteX105" fmla="*/ 5489334 w 6725852"/>
              <a:gd name="connsiteY105" fmla="*/ 2597669 h 3694083"/>
              <a:gd name="connsiteX106" fmla="*/ 5406206 w 6725852"/>
              <a:gd name="connsiteY106" fmla="*/ 2566496 h 3694083"/>
              <a:gd name="connsiteX107" fmla="*/ 5271124 w 6725852"/>
              <a:gd name="connsiteY107" fmla="*/ 2550909 h 3694083"/>
              <a:gd name="connsiteX108" fmla="*/ 5193193 w 6725852"/>
              <a:gd name="connsiteY108" fmla="*/ 2530128 h 3694083"/>
              <a:gd name="connsiteX109" fmla="*/ 5208779 w 6725852"/>
              <a:gd name="connsiteY109" fmla="*/ 2498955 h 3694083"/>
              <a:gd name="connsiteX110" fmla="*/ 5728074 w 6725852"/>
              <a:gd name="connsiteY110" fmla="*/ 2378786 h 3694083"/>
              <a:gd name="connsiteX111" fmla="*/ 5754051 w 6725852"/>
              <a:gd name="connsiteY111" fmla="*/ 2430741 h 3694083"/>
              <a:gd name="connsiteX112" fmla="*/ 5790419 w 6725852"/>
              <a:gd name="connsiteY112" fmla="*/ 2394373 h 3694083"/>
              <a:gd name="connsiteX113" fmla="*/ 5951479 w 6725852"/>
              <a:gd name="connsiteY113" fmla="*/ 2446327 h 3694083"/>
              <a:gd name="connsiteX114" fmla="*/ 5967065 w 6725852"/>
              <a:gd name="connsiteY114" fmla="*/ 2493086 h 3694083"/>
              <a:gd name="connsiteX115" fmla="*/ 6008629 w 6725852"/>
              <a:gd name="connsiteY115" fmla="*/ 2472305 h 3694083"/>
              <a:gd name="connsiteX116" fmla="*/ 6019019 w 6725852"/>
              <a:gd name="connsiteY116" fmla="*/ 2472305 h 3694083"/>
              <a:gd name="connsiteX117" fmla="*/ 6050192 w 6725852"/>
              <a:gd name="connsiteY117" fmla="*/ 2451523 h 3694083"/>
              <a:gd name="connsiteX118" fmla="*/ 6008629 w 6725852"/>
              <a:gd name="connsiteY118" fmla="*/ 2415155 h 3694083"/>
              <a:gd name="connsiteX119" fmla="*/ 6076169 w 6725852"/>
              <a:gd name="connsiteY119" fmla="*/ 2446327 h 3694083"/>
              <a:gd name="connsiteX120" fmla="*/ 6076169 w 6725852"/>
              <a:gd name="connsiteY120" fmla="*/ 2487891 h 3694083"/>
              <a:gd name="connsiteX121" fmla="*/ 6008629 w 6725852"/>
              <a:gd name="connsiteY121" fmla="*/ 2503477 h 3694083"/>
              <a:gd name="connsiteX122" fmla="*/ 6029410 w 6725852"/>
              <a:gd name="connsiteY122" fmla="*/ 2586605 h 3694083"/>
              <a:gd name="connsiteX123" fmla="*/ 6076169 w 6725852"/>
              <a:gd name="connsiteY123" fmla="*/ 2586605 h 3694083"/>
              <a:gd name="connsiteX124" fmla="*/ 6039801 w 6725852"/>
              <a:gd name="connsiteY124" fmla="*/ 2591800 h 3694083"/>
              <a:gd name="connsiteX125" fmla="*/ 5998238 w 6725852"/>
              <a:gd name="connsiteY125" fmla="*/ 2591800 h 3694083"/>
              <a:gd name="connsiteX126" fmla="*/ 5972260 w 6725852"/>
              <a:gd name="connsiteY126" fmla="*/ 2576214 h 3694083"/>
              <a:gd name="connsiteX127" fmla="*/ 5972260 w 6725852"/>
              <a:gd name="connsiteY127" fmla="*/ 2555432 h 3694083"/>
              <a:gd name="connsiteX128" fmla="*/ 5883938 w 6725852"/>
              <a:gd name="connsiteY128" fmla="*/ 2560627 h 3694083"/>
              <a:gd name="connsiteX129" fmla="*/ 5811201 w 6725852"/>
              <a:gd name="connsiteY129" fmla="*/ 2534650 h 3694083"/>
              <a:gd name="connsiteX130" fmla="*/ 5795615 w 6725852"/>
              <a:gd name="connsiteY130" fmla="*/ 2493086 h 3694083"/>
              <a:gd name="connsiteX131" fmla="*/ 5785224 w 6725852"/>
              <a:gd name="connsiteY131" fmla="*/ 2472305 h 3694083"/>
              <a:gd name="connsiteX132" fmla="*/ 5712488 w 6725852"/>
              <a:gd name="connsiteY132" fmla="*/ 2456718 h 3694083"/>
              <a:gd name="connsiteX133" fmla="*/ 5681315 w 6725852"/>
              <a:gd name="connsiteY133" fmla="*/ 2394373 h 3694083"/>
              <a:gd name="connsiteX134" fmla="*/ 5411151 w 6725852"/>
              <a:gd name="connsiteY134" fmla="*/ 2243705 h 3694083"/>
              <a:gd name="connsiteX135" fmla="*/ 5447519 w 6725852"/>
              <a:gd name="connsiteY135" fmla="*/ 2285268 h 3694083"/>
              <a:gd name="connsiteX136" fmla="*/ 5416347 w 6725852"/>
              <a:gd name="connsiteY136" fmla="*/ 2326832 h 3694083"/>
              <a:gd name="connsiteX137" fmla="*/ 5447519 w 6725852"/>
              <a:gd name="connsiteY137" fmla="*/ 2368396 h 3694083"/>
              <a:gd name="connsiteX138" fmla="*/ 5426738 w 6725852"/>
              <a:gd name="connsiteY138" fmla="*/ 2394373 h 3694083"/>
              <a:gd name="connsiteX139" fmla="*/ 5405956 w 6725852"/>
              <a:gd name="connsiteY139" fmla="*/ 2425546 h 3694083"/>
              <a:gd name="connsiteX140" fmla="*/ 5374783 w 6725852"/>
              <a:gd name="connsiteY140" fmla="*/ 2467109 h 3694083"/>
              <a:gd name="connsiteX141" fmla="*/ 5307242 w 6725852"/>
              <a:gd name="connsiteY141" fmla="*/ 2461914 h 3694083"/>
              <a:gd name="connsiteX142" fmla="*/ 5286460 w 6725852"/>
              <a:gd name="connsiteY142" fmla="*/ 2435936 h 3694083"/>
              <a:gd name="connsiteX143" fmla="*/ 5265679 w 6725852"/>
              <a:gd name="connsiteY143" fmla="*/ 2404764 h 3694083"/>
              <a:gd name="connsiteX144" fmla="*/ 5250092 w 6725852"/>
              <a:gd name="connsiteY144" fmla="*/ 2352809 h 3694083"/>
              <a:gd name="connsiteX145" fmla="*/ 5281265 w 6725852"/>
              <a:gd name="connsiteY145" fmla="*/ 2342418 h 3694083"/>
              <a:gd name="connsiteX146" fmla="*/ 5312438 w 6725852"/>
              <a:gd name="connsiteY146" fmla="*/ 2332027 h 3694083"/>
              <a:gd name="connsiteX147" fmla="*/ 1996142 w 6725852"/>
              <a:gd name="connsiteY147" fmla="*/ 2056091 h 3694083"/>
              <a:gd name="connsiteX148" fmla="*/ 2020048 w 6725852"/>
              <a:gd name="connsiteY148" fmla="*/ 2103903 h 3694083"/>
              <a:gd name="connsiteX149" fmla="*/ 1930400 w 6725852"/>
              <a:gd name="connsiteY149" fmla="*/ 2091950 h 3694083"/>
              <a:gd name="connsiteX150" fmla="*/ 1751106 w 6725852"/>
              <a:gd name="connsiteY150" fmla="*/ 2008279 h 3694083"/>
              <a:gd name="connsiteX151" fmla="*/ 1858683 w 6725852"/>
              <a:gd name="connsiteY151" fmla="*/ 2014256 h 3694083"/>
              <a:gd name="connsiteX152" fmla="*/ 1918448 w 6725852"/>
              <a:gd name="connsiteY152" fmla="*/ 2044138 h 3694083"/>
              <a:gd name="connsiteX153" fmla="*/ 1912471 w 6725852"/>
              <a:gd name="connsiteY153" fmla="*/ 2062067 h 3694083"/>
              <a:gd name="connsiteX154" fmla="*/ 1858683 w 6725852"/>
              <a:gd name="connsiteY154" fmla="*/ 2062067 h 3694083"/>
              <a:gd name="connsiteX155" fmla="*/ 1822824 w 6725852"/>
              <a:gd name="connsiteY155" fmla="*/ 2032185 h 3694083"/>
              <a:gd name="connsiteX156" fmla="*/ 3890852 w 6725852"/>
              <a:gd name="connsiteY156" fmla="*/ 1918216 h 3694083"/>
              <a:gd name="connsiteX157" fmla="*/ 3919664 w 6725852"/>
              <a:gd name="connsiteY157" fmla="*/ 1988187 h 3694083"/>
              <a:gd name="connsiteX158" fmla="*/ 3956424 w 6725852"/>
              <a:gd name="connsiteY158" fmla="*/ 2034137 h 3694083"/>
              <a:gd name="connsiteX159" fmla="*/ 3947234 w 6725852"/>
              <a:gd name="connsiteY159" fmla="*/ 2066302 h 3694083"/>
              <a:gd name="connsiteX160" fmla="*/ 3979399 w 6725852"/>
              <a:gd name="connsiteY160" fmla="*/ 2098467 h 3694083"/>
              <a:gd name="connsiteX161" fmla="*/ 3979399 w 6725852"/>
              <a:gd name="connsiteY161" fmla="*/ 2126037 h 3694083"/>
              <a:gd name="connsiteX162" fmla="*/ 4029944 w 6725852"/>
              <a:gd name="connsiteY162" fmla="*/ 2167392 h 3694083"/>
              <a:gd name="connsiteX163" fmla="*/ 4039802 w 6725852"/>
              <a:gd name="connsiteY163" fmla="*/ 2182179 h 3694083"/>
              <a:gd name="connsiteX164" fmla="*/ 4039802 w 6725852"/>
              <a:gd name="connsiteY164" fmla="*/ 2150859 h 3694083"/>
              <a:gd name="connsiteX165" fmla="*/ 4039802 w 6725852"/>
              <a:gd name="connsiteY165" fmla="*/ 2130078 h 3694083"/>
              <a:gd name="connsiteX166" fmla="*/ 3915111 w 6725852"/>
              <a:gd name="connsiteY166" fmla="*/ 1922259 h 3694083"/>
              <a:gd name="connsiteX167" fmla="*/ 3515061 w 6725852"/>
              <a:gd name="connsiteY167" fmla="*/ 1475450 h 3694083"/>
              <a:gd name="connsiteX168" fmla="*/ 3525452 w 6725852"/>
              <a:gd name="connsiteY168" fmla="*/ 1548187 h 3694083"/>
              <a:gd name="connsiteX169" fmla="*/ 3567015 w 6725852"/>
              <a:gd name="connsiteY169" fmla="*/ 1584555 h 3694083"/>
              <a:gd name="connsiteX170" fmla="*/ 3592993 w 6725852"/>
              <a:gd name="connsiteY170" fmla="*/ 1605337 h 3694083"/>
              <a:gd name="connsiteX171" fmla="*/ 3582602 w 6725852"/>
              <a:gd name="connsiteY171" fmla="*/ 1652096 h 3694083"/>
              <a:gd name="connsiteX172" fmla="*/ 3535843 w 6725852"/>
              <a:gd name="connsiteY172" fmla="*/ 1693659 h 3694083"/>
              <a:gd name="connsiteX173" fmla="*/ 3499474 w 6725852"/>
              <a:gd name="connsiteY173" fmla="*/ 1683269 h 3694083"/>
              <a:gd name="connsiteX174" fmla="*/ 3499474 w 6725852"/>
              <a:gd name="connsiteY174" fmla="*/ 1667682 h 3694083"/>
              <a:gd name="connsiteX175" fmla="*/ 3546234 w 6725852"/>
              <a:gd name="connsiteY175" fmla="*/ 1652096 h 3694083"/>
              <a:gd name="connsiteX176" fmla="*/ 3546234 w 6725852"/>
              <a:gd name="connsiteY176" fmla="*/ 1631314 h 3694083"/>
              <a:gd name="connsiteX177" fmla="*/ 3525452 w 6725852"/>
              <a:gd name="connsiteY177" fmla="*/ 1605337 h 3694083"/>
              <a:gd name="connsiteX178" fmla="*/ 3483888 w 6725852"/>
              <a:gd name="connsiteY178" fmla="*/ 1589750 h 3694083"/>
              <a:gd name="connsiteX179" fmla="*/ 3463106 w 6725852"/>
              <a:gd name="connsiteY179" fmla="*/ 1563773 h 3694083"/>
              <a:gd name="connsiteX180" fmla="*/ 3442324 w 6725852"/>
              <a:gd name="connsiteY180" fmla="*/ 1527405 h 3694083"/>
              <a:gd name="connsiteX181" fmla="*/ 3421543 w 6725852"/>
              <a:gd name="connsiteY181" fmla="*/ 1511819 h 3694083"/>
              <a:gd name="connsiteX182" fmla="*/ 3385174 w 6725852"/>
              <a:gd name="connsiteY182" fmla="*/ 1537796 h 3694083"/>
              <a:gd name="connsiteX183" fmla="*/ 3328024 w 6725852"/>
              <a:gd name="connsiteY183" fmla="*/ 1522209 h 3694083"/>
              <a:gd name="connsiteX184" fmla="*/ 3317634 w 6725852"/>
              <a:gd name="connsiteY184" fmla="*/ 1563773 h 3694083"/>
              <a:gd name="connsiteX185" fmla="*/ 3296852 w 6725852"/>
              <a:gd name="connsiteY185" fmla="*/ 1594946 h 3694083"/>
              <a:gd name="connsiteX186" fmla="*/ 3276070 w 6725852"/>
              <a:gd name="connsiteY186" fmla="*/ 1631314 h 3694083"/>
              <a:gd name="connsiteX187" fmla="*/ 3244897 w 6725852"/>
              <a:gd name="connsiteY187" fmla="*/ 1678073 h 3694083"/>
              <a:gd name="connsiteX188" fmla="*/ 3177356 w 6725852"/>
              <a:gd name="connsiteY188" fmla="*/ 1688464 h 3694083"/>
              <a:gd name="connsiteX189" fmla="*/ 3177356 w 6725852"/>
              <a:gd name="connsiteY189" fmla="*/ 1723055 h 3694083"/>
              <a:gd name="connsiteX190" fmla="*/ 3198253 w 6725852"/>
              <a:gd name="connsiteY190" fmla="*/ 1717084 h 3694083"/>
              <a:gd name="connsiteX191" fmla="*/ 3230418 w 6725852"/>
              <a:gd name="connsiteY191" fmla="*/ 1726274 h 3694083"/>
              <a:gd name="connsiteX192" fmla="*/ 3280963 w 6725852"/>
              <a:gd name="connsiteY192" fmla="*/ 1707894 h 3694083"/>
              <a:gd name="connsiteX193" fmla="*/ 3317722 w 6725852"/>
              <a:gd name="connsiteY193" fmla="*/ 1698704 h 3694083"/>
              <a:gd name="connsiteX194" fmla="*/ 3368267 w 6725852"/>
              <a:gd name="connsiteY194" fmla="*/ 1689514 h 3694083"/>
              <a:gd name="connsiteX195" fmla="*/ 3405027 w 6725852"/>
              <a:gd name="connsiteY195" fmla="*/ 1689514 h 3694083"/>
              <a:gd name="connsiteX196" fmla="*/ 3441787 w 6725852"/>
              <a:gd name="connsiteY196" fmla="*/ 1675729 h 3694083"/>
              <a:gd name="connsiteX197" fmla="*/ 3460167 w 6725852"/>
              <a:gd name="connsiteY197" fmla="*/ 1694109 h 3694083"/>
              <a:gd name="connsiteX198" fmla="*/ 3473952 w 6725852"/>
              <a:gd name="connsiteY198" fmla="*/ 1703299 h 3694083"/>
              <a:gd name="connsiteX199" fmla="*/ 3487737 w 6725852"/>
              <a:gd name="connsiteY199" fmla="*/ 1735464 h 3694083"/>
              <a:gd name="connsiteX200" fmla="*/ 3473952 w 6725852"/>
              <a:gd name="connsiteY200" fmla="*/ 1767629 h 3694083"/>
              <a:gd name="connsiteX201" fmla="*/ 3510711 w 6725852"/>
              <a:gd name="connsiteY201" fmla="*/ 1790604 h 3694083"/>
              <a:gd name="connsiteX202" fmla="*/ 3542876 w 6725852"/>
              <a:gd name="connsiteY202" fmla="*/ 1786009 h 3694083"/>
              <a:gd name="connsiteX203" fmla="*/ 3556661 w 6725852"/>
              <a:gd name="connsiteY203" fmla="*/ 1808983 h 3694083"/>
              <a:gd name="connsiteX204" fmla="*/ 3593421 w 6725852"/>
              <a:gd name="connsiteY204" fmla="*/ 1813578 h 3694083"/>
              <a:gd name="connsiteX205" fmla="*/ 3607206 w 6725852"/>
              <a:gd name="connsiteY205" fmla="*/ 1822768 h 3694083"/>
              <a:gd name="connsiteX206" fmla="*/ 3625586 w 6725852"/>
              <a:gd name="connsiteY206" fmla="*/ 1827363 h 3694083"/>
              <a:gd name="connsiteX207" fmla="*/ 3634776 w 6725852"/>
              <a:gd name="connsiteY207" fmla="*/ 1776819 h 3694083"/>
              <a:gd name="connsiteX208" fmla="*/ 3689915 w 6725852"/>
              <a:gd name="connsiteY208" fmla="*/ 1776819 h 3694083"/>
              <a:gd name="connsiteX209" fmla="*/ 3722080 w 6725852"/>
              <a:gd name="connsiteY209" fmla="*/ 1799794 h 3694083"/>
              <a:gd name="connsiteX210" fmla="*/ 3758840 w 6725852"/>
              <a:gd name="connsiteY210" fmla="*/ 1799794 h 3694083"/>
              <a:gd name="connsiteX211" fmla="*/ 3795600 w 6725852"/>
              <a:gd name="connsiteY211" fmla="*/ 1831958 h 3694083"/>
              <a:gd name="connsiteX212" fmla="*/ 3813980 w 6725852"/>
              <a:gd name="connsiteY212" fmla="*/ 1818173 h 3694083"/>
              <a:gd name="connsiteX213" fmla="*/ 3823170 w 6725852"/>
              <a:gd name="connsiteY213" fmla="*/ 1804388 h 3694083"/>
              <a:gd name="connsiteX214" fmla="*/ 3831426 w 6725852"/>
              <a:gd name="connsiteY214" fmla="*/ 1808517 h 3694083"/>
              <a:gd name="connsiteX215" fmla="*/ 3831984 w 6725852"/>
              <a:gd name="connsiteY215" fmla="*/ 1807959 h 3694083"/>
              <a:gd name="connsiteX216" fmla="*/ 3863156 w 6725852"/>
              <a:gd name="connsiteY216" fmla="*/ 1813155 h 3694083"/>
              <a:gd name="connsiteX217" fmla="*/ 3904720 w 6725852"/>
              <a:gd name="connsiteY217" fmla="*/ 1735223 h 3694083"/>
              <a:gd name="connsiteX218" fmla="*/ 3909915 w 6725852"/>
              <a:gd name="connsiteY218" fmla="*/ 1709246 h 3694083"/>
              <a:gd name="connsiteX219" fmla="*/ 3873547 w 6725852"/>
              <a:gd name="connsiteY219" fmla="*/ 1698855 h 3694083"/>
              <a:gd name="connsiteX220" fmla="*/ 3847570 w 6725852"/>
              <a:gd name="connsiteY220" fmla="*/ 1724832 h 3694083"/>
              <a:gd name="connsiteX221" fmla="*/ 3837179 w 6725852"/>
              <a:gd name="connsiteY221" fmla="*/ 1698855 h 3694083"/>
              <a:gd name="connsiteX222" fmla="*/ 3790420 w 6725852"/>
              <a:gd name="connsiteY222" fmla="*/ 1714441 h 3694083"/>
              <a:gd name="connsiteX223" fmla="*/ 3738465 w 6725852"/>
              <a:gd name="connsiteY223" fmla="*/ 1740419 h 3694083"/>
              <a:gd name="connsiteX224" fmla="*/ 3686511 w 6725852"/>
              <a:gd name="connsiteY224" fmla="*/ 1724832 h 3694083"/>
              <a:gd name="connsiteX225" fmla="*/ 3743661 w 6725852"/>
              <a:gd name="connsiteY225" fmla="*/ 1704050 h 3694083"/>
              <a:gd name="connsiteX226" fmla="*/ 3748856 w 6725852"/>
              <a:gd name="connsiteY226" fmla="*/ 1620923 h 3694083"/>
              <a:gd name="connsiteX227" fmla="*/ 3728074 w 6725852"/>
              <a:gd name="connsiteY227" fmla="*/ 1594946 h 3694083"/>
              <a:gd name="connsiteX228" fmla="*/ 3686511 w 6725852"/>
              <a:gd name="connsiteY228" fmla="*/ 1615728 h 3694083"/>
              <a:gd name="connsiteX229" fmla="*/ 3728074 w 6725852"/>
              <a:gd name="connsiteY229" fmla="*/ 1636509 h 3694083"/>
              <a:gd name="connsiteX230" fmla="*/ 3702097 w 6725852"/>
              <a:gd name="connsiteY230" fmla="*/ 1667682 h 3694083"/>
              <a:gd name="connsiteX231" fmla="*/ 3696902 w 6725852"/>
              <a:gd name="connsiteY231" fmla="*/ 1709246 h 3694083"/>
              <a:gd name="connsiteX232" fmla="*/ 3655338 w 6725852"/>
              <a:gd name="connsiteY232" fmla="*/ 1678073 h 3694083"/>
              <a:gd name="connsiteX233" fmla="*/ 3613774 w 6725852"/>
              <a:gd name="connsiteY233" fmla="*/ 1646900 h 3694083"/>
              <a:gd name="connsiteX234" fmla="*/ 3613774 w 6725852"/>
              <a:gd name="connsiteY234" fmla="*/ 1615728 h 3694083"/>
              <a:gd name="connsiteX235" fmla="*/ 3608579 w 6725852"/>
              <a:gd name="connsiteY235" fmla="*/ 1594946 h 3694083"/>
              <a:gd name="connsiteX236" fmla="*/ 3836929 w 6725852"/>
              <a:gd name="connsiteY236" fmla="*/ 1438408 h 3694083"/>
              <a:gd name="connsiteX237" fmla="*/ 3774583 w 6725852"/>
              <a:gd name="connsiteY237" fmla="*/ 1552708 h 3694083"/>
              <a:gd name="connsiteX238" fmla="*/ 3821342 w 6725852"/>
              <a:gd name="connsiteY238" fmla="*/ 1578685 h 3694083"/>
              <a:gd name="connsiteX239" fmla="*/ 3852515 w 6725852"/>
              <a:gd name="connsiteY239" fmla="*/ 1552708 h 3694083"/>
              <a:gd name="connsiteX240" fmla="*/ 3914860 w 6725852"/>
              <a:gd name="connsiteY240" fmla="*/ 1557904 h 3694083"/>
              <a:gd name="connsiteX241" fmla="*/ 3951229 w 6725852"/>
              <a:gd name="connsiteY241" fmla="*/ 1578685 h 3694083"/>
              <a:gd name="connsiteX242" fmla="*/ 4013574 w 6725852"/>
              <a:gd name="connsiteY242" fmla="*/ 1583881 h 3694083"/>
              <a:gd name="connsiteX243" fmla="*/ 4013574 w 6725852"/>
              <a:gd name="connsiteY243" fmla="*/ 1552708 h 3694083"/>
              <a:gd name="connsiteX244" fmla="*/ 3935642 w 6725852"/>
              <a:gd name="connsiteY244" fmla="*/ 1490363 h 3694083"/>
              <a:gd name="connsiteX245" fmla="*/ 3868101 w 6725852"/>
              <a:gd name="connsiteY245" fmla="*/ 1490363 h 3694083"/>
              <a:gd name="connsiteX246" fmla="*/ 3203083 w 6725852"/>
              <a:gd name="connsiteY246" fmla="*/ 1048750 h 3694083"/>
              <a:gd name="connsiteX247" fmla="*/ 3208279 w 6725852"/>
              <a:gd name="connsiteY247" fmla="*/ 1079923 h 3694083"/>
              <a:gd name="connsiteX248" fmla="*/ 3249842 w 6725852"/>
              <a:gd name="connsiteY248" fmla="*/ 1095509 h 3694083"/>
              <a:gd name="connsiteX249" fmla="*/ 3208279 w 6725852"/>
              <a:gd name="connsiteY249" fmla="*/ 1137073 h 3694083"/>
              <a:gd name="connsiteX250" fmla="*/ 3260233 w 6725852"/>
              <a:gd name="connsiteY250" fmla="*/ 1178636 h 3694083"/>
              <a:gd name="connsiteX251" fmla="*/ 3265429 w 6725852"/>
              <a:gd name="connsiteY251" fmla="*/ 1251373 h 3694083"/>
              <a:gd name="connsiteX252" fmla="*/ 3286210 w 6725852"/>
              <a:gd name="connsiteY252" fmla="*/ 1256568 h 3694083"/>
              <a:gd name="connsiteX253" fmla="*/ 3317383 w 6725852"/>
              <a:gd name="connsiteY253" fmla="*/ 1277350 h 3694083"/>
              <a:gd name="connsiteX254" fmla="*/ 3291406 w 6725852"/>
              <a:gd name="connsiteY254" fmla="*/ 1329305 h 3694083"/>
              <a:gd name="connsiteX255" fmla="*/ 3234256 w 6725852"/>
              <a:gd name="connsiteY255" fmla="*/ 1318914 h 3694083"/>
              <a:gd name="connsiteX256" fmla="*/ 3171910 w 6725852"/>
              <a:gd name="connsiteY256" fmla="*/ 1370868 h 3694083"/>
              <a:gd name="connsiteX257" fmla="*/ 3197888 w 6725852"/>
              <a:gd name="connsiteY257" fmla="*/ 1308523 h 3694083"/>
              <a:gd name="connsiteX258" fmla="*/ 3166715 w 6725852"/>
              <a:gd name="connsiteY258" fmla="*/ 1298132 h 3694083"/>
              <a:gd name="connsiteX259" fmla="*/ 3192692 w 6725852"/>
              <a:gd name="connsiteY259" fmla="*/ 1277350 h 3694083"/>
              <a:gd name="connsiteX260" fmla="*/ 3192692 w 6725852"/>
              <a:gd name="connsiteY260" fmla="*/ 1246177 h 3694083"/>
              <a:gd name="connsiteX261" fmla="*/ 3218669 w 6725852"/>
              <a:gd name="connsiteY261" fmla="*/ 1240982 h 3694083"/>
              <a:gd name="connsiteX262" fmla="*/ 3208279 w 6725852"/>
              <a:gd name="connsiteY262" fmla="*/ 1204614 h 3694083"/>
              <a:gd name="connsiteX263" fmla="*/ 3177106 w 6725852"/>
              <a:gd name="connsiteY263" fmla="*/ 1204614 h 3694083"/>
              <a:gd name="connsiteX264" fmla="*/ 3166715 w 6725852"/>
              <a:gd name="connsiteY264" fmla="*/ 1235786 h 3694083"/>
              <a:gd name="connsiteX265" fmla="*/ 3161519 w 6725852"/>
              <a:gd name="connsiteY265" fmla="*/ 1282546 h 3694083"/>
              <a:gd name="connsiteX266" fmla="*/ 3125151 w 6725852"/>
              <a:gd name="connsiteY266" fmla="*/ 1313718 h 3694083"/>
              <a:gd name="connsiteX267" fmla="*/ 3073197 w 6725852"/>
              <a:gd name="connsiteY267" fmla="*/ 1303327 h 3694083"/>
              <a:gd name="connsiteX268" fmla="*/ 3068001 w 6725852"/>
              <a:gd name="connsiteY268" fmla="*/ 1282546 h 3694083"/>
              <a:gd name="connsiteX269" fmla="*/ 3093979 w 6725852"/>
              <a:gd name="connsiteY269" fmla="*/ 1261764 h 3694083"/>
              <a:gd name="connsiteX270" fmla="*/ 3073197 w 6725852"/>
              <a:gd name="connsiteY270" fmla="*/ 1230591 h 3694083"/>
              <a:gd name="connsiteX271" fmla="*/ 3145933 w 6725852"/>
              <a:gd name="connsiteY271" fmla="*/ 1168246 h 3694083"/>
              <a:gd name="connsiteX272" fmla="*/ 3161519 w 6725852"/>
              <a:gd name="connsiteY272" fmla="*/ 1183832 h 3694083"/>
              <a:gd name="connsiteX273" fmla="*/ 3166715 w 6725852"/>
              <a:gd name="connsiteY273" fmla="*/ 1121486 h 3694083"/>
              <a:gd name="connsiteX274" fmla="*/ 3140738 w 6725852"/>
              <a:gd name="connsiteY274" fmla="*/ 1079923 h 3694083"/>
              <a:gd name="connsiteX275" fmla="*/ 3171910 w 6725852"/>
              <a:gd name="connsiteY275" fmla="*/ 1059141 h 3694083"/>
              <a:gd name="connsiteX276" fmla="*/ 3171910 w 6725852"/>
              <a:gd name="connsiteY276" fmla="*/ 1079923 h 3694083"/>
              <a:gd name="connsiteX277" fmla="*/ 167342 w 6725852"/>
              <a:gd name="connsiteY277" fmla="*/ 854820 h 3694083"/>
              <a:gd name="connsiteX278" fmla="*/ 185271 w 6725852"/>
              <a:gd name="connsiteY278" fmla="*/ 884703 h 3694083"/>
              <a:gd name="connsiteX279" fmla="*/ 119530 w 6725852"/>
              <a:gd name="connsiteY279" fmla="*/ 878726 h 3694083"/>
              <a:gd name="connsiteX280" fmla="*/ 2856630 w 6725852"/>
              <a:gd name="connsiteY280" fmla="*/ 719580 h 3694083"/>
              <a:gd name="connsiteX281" fmla="*/ 2894337 w 6725852"/>
              <a:gd name="connsiteY281" fmla="*/ 741576 h 3694083"/>
              <a:gd name="connsiteX282" fmla="*/ 2881768 w 6725852"/>
              <a:gd name="connsiteY282" fmla="*/ 766714 h 3694083"/>
              <a:gd name="connsiteX283" fmla="*/ 2900622 w 6725852"/>
              <a:gd name="connsiteY283" fmla="*/ 763571 h 3694083"/>
              <a:gd name="connsiteX284" fmla="*/ 2906906 w 6725852"/>
              <a:gd name="connsiteY284" fmla="*/ 744718 h 3694083"/>
              <a:gd name="connsiteX285" fmla="*/ 2928902 w 6725852"/>
              <a:gd name="connsiteY285" fmla="*/ 744718 h 3694083"/>
              <a:gd name="connsiteX286" fmla="*/ 2960325 w 6725852"/>
              <a:gd name="connsiteY286" fmla="*/ 744718 h 3694083"/>
              <a:gd name="connsiteX287" fmla="*/ 2960325 w 6725852"/>
              <a:gd name="connsiteY287" fmla="*/ 738433 h 3694083"/>
              <a:gd name="connsiteX288" fmla="*/ 2979179 w 6725852"/>
              <a:gd name="connsiteY288" fmla="*/ 719580 h 3694083"/>
              <a:gd name="connsiteX289" fmla="*/ 3020028 w 6725852"/>
              <a:gd name="connsiteY289" fmla="*/ 735291 h 3694083"/>
              <a:gd name="connsiteX290" fmla="*/ 3020028 w 6725852"/>
              <a:gd name="connsiteY290" fmla="*/ 754145 h 3694083"/>
              <a:gd name="connsiteX291" fmla="*/ 3016886 w 6725852"/>
              <a:gd name="connsiteY291" fmla="*/ 766714 h 3694083"/>
              <a:gd name="connsiteX292" fmla="*/ 3042024 w 6725852"/>
              <a:gd name="connsiteY292" fmla="*/ 782425 h 3694083"/>
              <a:gd name="connsiteX293" fmla="*/ 3042024 w 6725852"/>
              <a:gd name="connsiteY293" fmla="*/ 798136 h 3694083"/>
              <a:gd name="connsiteX294" fmla="*/ 3035739 w 6725852"/>
              <a:gd name="connsiteY294" fmla="*/ 816990 h 3694083"/>
              <a:gd name="connsiteX295" fmla="*/ 2998032 w 6725852"/>
              <a:gd name="connsiteY295" fmla="*/ 851555 h 3694083"/>
              <a:gd name="connsiteX296" fmla="*/ 2972894 w 6725852"/>
              <a:gd name="connsiteY296" fmla="*/ 867266 h 3694083"/>
              <a:gd name="connsiteX297" fmla="*/ 2941471 w 6725852"/>
              <a:gd name="connsiteY297" fmla="*/ 879835 h 3694083"/>
              <a:gd name="connsiteX298" fmla="*/ 2884911 w 6725852"/>
              <a:gd name="connsiteY298" fmla="*/ 860982 h 3694083"/>
              <a:gd name="connsiteX299" fmla="*/ 2831492 w 6725852"/>
              <a:gd name="connsiteY299" fmla="*/ 823275 h 3694083"/>
              <a:gd name="connsiteX300" fmla="*/ 2844061 w 6725852"/>
              <a:gd name="connsiteY300" fmla="*/ 810705 h 3694083"/>
              <a:gd name="connsiteX301" fmla="*/ 2862915 w 6725852"/>
              <a:gd name="connsiteY301" fmla="*/ 807563 h 3694083"/>
              <a:gd name="connsiteX302" fmla="*/ 2862915 w 6725852"/>
              <a:gd name="connsiteY302" fmla="*/ 785567 h 3694083"/>
              <a:gd name="connsiteX303" fmla="*/ 2840919 w 6725852"/>
              <a:gd name="connsiteY303" fmla="*/ 788710 h 3694083"/>
              <a:gd name="connsiteX304" fmla="*/ 2822065 w 6725852"/>
              <a:gd name="connsiteY304" fmla="*/ 779283 h 3694083"/>
              <a:gd name="connsiteX305" fmla="*/ 2837777 w 6725852"/>
              <a:gd name="connsiteY305" fmla="*/ 747860 h 3694083"/>
              <a:gd name="connsiteX306" fmla="*/ 2847203 w 6725852"/>
              <a:gd name="connsiteY306" fmla="*/ 732149 h 3694083"/>
              <a:gd name="connsiteX307" fmla="*/ 5977 w 6725852"/>
              <a:gd name="connsiteY307" fmla="*/ 633691 h 3694083"/>
              <a:gd name="connsiteX308" fmla="*/ 77695 w 6725852"/>
              <a:gd name="connsiteY308" fmla="*/ 681503 h 3694083"/>
              <a:gd name="connsiteX309" fmla="*/ 113553 w 6725852"/>
              <a:gd name="connsiteY309" fmla="*/ 687479 h 3694083"/>
              <a:gd name="connsiteX310" fmla="*/ 149412 w 6725852"/>
              <a:gd name="connsiteY310" fmla="*/ 681503 h 3694083"/>
              <a:gd name="connsiteX311" fmla="*/ 191248 w 6725852"/>
              <a:gd name="connsiteY311" fmla="*/ 717362 h 3694083"/>
              <a:gd name="connsiteX312" fmla="*/ 197224 w 6725852"/>
              <a:gd name="connsiteY312" fmla="*/ 741267 h 3694083"/>
              <a:gd name="connsiteX313" fmla="*/ 155389 w 6725852"/>
              <a:gd name="connsiteY313" fmla="*/ 783103 h 3694083"/>
              <a:gd name="connsiteX314" fmla="*/ 119530 w 6725852"/>
              <a:gd name="connsiteY314" fmla="*/ 824938 h 3694083"/>
              <a:gd name="connsiteX315" fmla="*/ 77695 w 6725852"/>
              <a:gd name="connsiteY315" fmla="*/ 789079 h 3694083"/>
              <a:gd name="connsiteX316" fmla="*/ 77695 w 6725852"/>
              <a:gd name="connsiteY316" fmla="*/ 783103 h 3694083"/>
              <a:gd name="connsiteX317" fmla="*/ 71719 w 6725852"/>
              <a:gd name="connsiteY317" fmla="*/ 771150 h 3694083"/>
              <a:gd name="connsiteX318" fmla="*/ 47812 w 6725852"/>
              <a:gd name="connsiteY318" fmla="*/ 783103 h 3694083"/>
              <a:gd name="connsiteX319" fmla="*/ 29883 w 6725852"/>
              <a:gd name="connsiteY319" fmla="*/ 789079 h 3694083"/>
              <a:gd name="connsiteX320" fmla="*/ 17930 w 6725852"/>
              <a:gd name="connsiteY320" fmla="*/ 771150 h 3694083"/>
              <a:gd name="connsiteX321" fmla="*/ 17930 w 6725852"/>
              <a:gd name="connsiteY321" fmla="*/ 753220 h 3694083"/>
              <a:gd name="connsiteX322" fmla="*/ 29883 w 6725852"/>
              <a:gd name="connsiteY322" fmla="*/ 735291 h 3694083"/>
              <a:gd name="connsiteX323" fmla="*/ 5977 w 6725852"/>
              <a:gd name="connsiteY323" fmla="*/ 735291 h 3694083"/>
              <a:gd name="connsiteX324" fmla="*/ 0 w 6725852"/>
              <a:gd name="connsiteY324" fmla="*/ 663573 h 3694083"/>
              <a:gd name="connsiteX325" fmla="*/ 4509489 w 6725852"/>
              <a:gd name="connsiteY325" fmla="*/ 349375 h 3694083"/>
              <a:gd name="connsiteX326" fmla="*/ 4546359 w 6725852"/>
              <a:gd name="connsiteY326" fmla="*/ 386246 h 3694083"/>
              <a:gd name="connsiteX327" fmla="*/ 4465243 w 6725852"/>
              <a:gd name="connsiteY327" fmla="*/ 408368 h 3694083"/>
              <a:gd name="connsiteX328" fmla="*/ 4398876 w 6725852"/>
              <a:gd name="connsiteY328" fmla="*/ 430491 h 3694083"/>
              <a:gd name="connsiteX329" fmla="*/ 4317759 w 6725852"/>
              <a:gd name="connsiteY329" fmla="*/ 467362 h 3694083"/>
              <a:gd name="connsiteX330" fmla="*/ 4280889 w 6725852"/>
              <a:gd name="connsiteY330" fmla="*/ 548478 h 3694083"/>
              <a:gd name="connsiteX331" fmla="*/ 4280889 w 6725852"/>
              <a:gd name="connsiteY331" fmla="*/ 600097 h 3694083"/>
              <a:gd name="connsiteX332" fmla="*/ 4221895 w 6725852"/>
              <a:gd name="connsiteY332" fmla="*/ 548478 h 3694083"/>
              <a:gd name="connsiteX333" fmla="*/ 4266140 w 6725852"/>
              <a:gd name="connsiteY333" fmla="*/ 489485 h 3694083"/>
              <a:gd name="connsiteX334" fmla="*/ 4244018 w 6725852"/>
              <a:gd name="connsiteY334" fmla="*/ 474736 h 3694083"/>
              <a:gd name="connsiteX335" fmla="*/ 4280889 w 6725852"/>
              <a:gd name="connsiteY335" fmla="*/ 452614 h 3694083"/>
              <a:gd name="connsiteX336" fmla="*/ 4303011 w 6725852"/>
              <a:gd name="connsiteY336" fmla="*/ 415743 h 3694083"/>
              <a:gd name="connsiteX337" fmla="*/ 4413624 w 6725852"/>
              <a:gd name="connsiteY337" fmla="*/ 364123 h 3694083"/>
              <a:gd name="connsiteX338" fmla="*/ 5219170 w 6725852"/>
              <a:gd name="connsiteY338" fmla="*/ 311669 h 3694083"/>
              <a:gd name="connsiteX339" fmla="*/ 5234756 w 6725852"/>
              <a:gd name="connsiteY339" fmla="*/ 363623 h 3694083"/>
              <a:gd name="connsiteX340" fmla="*/ 5312688 w 6725852"/>
              <a:gd name="connsiteY340" fmla="*/ 353232 h 3694083"/>
              <a:gd name="connsiteX341" fmla="*/ 5354252 w 6725852"/>
              <a:gd name="connsiteY341" fmla="*/ 415578 h 3694083"/>
              <a:gd name="connsiteX342" fmla="*/ 5193193 w 6725852"/>
              <a:gd name="connsiteY342" fmla="*/ 514291 h 3694083"/>
              <a:gd name="connsiteX343" fmla="*/ 5255538 w 6725852"/>
              <a:gd name="connsiteY343" fmla="*/ 483119 h 3694083"/>
              <a:gd name="connsiteX344" fmla="*/ 5307493 w 6725852"/>
              <a:gd name="connsiteY344" fmla="*/ 462337 h 3694083"/>
              <a:gd name="connsiteX345" fmla="*/ 5354252 w 6725852"/>
              <a:gd name="connsiteY345" fmla="*/ 446750 h 3694083"/>
              <a:gd name="connsiteX346" fmla="*/ 5437379 w 6725852"/>
              <a:gd name="connsiteY346" fmla="*/ 477923 h 3694083"/>
              <a:gd name="connsiteX347" fmla="*/ 5494529 w 6725852"/>
              <a:gd name="connsiteY347" fmla="*/ 503900 h 3694083"/>
              <a:gd name="connsiteX348" fmla="*/ 5510115 w 6725852"/>
              <a:gd name="connsiteY348" fmla="*/ 498705 h 3694083"/>
              <a:gd name="connsiteX349" fmla="*/ 5520506 w 6725852"/>
              <a:gd name="connsiteY349" fmla="*/ 467532 h 3694083"/>
              <a:gd name="connsiteX350" fmla="*/ 5551679 w 6725852"/>
              <a:gd name="connsiteY350" fmla="*/ 467532 h 3694083"/>
              <a:gd name="connsiteX351" fmla="*/ 5598438 w 6725852"/>
              <a:gd name="connsiteY351" fmla="*/ 477923 h 3694083"/>
              <a:gd name="connsiteX352" fmla="*/ 5645197 w 6725852"/>
              <a:gd name="connsiteY352" fmla="*/ 519487 h 3694083"/>
              <a:gd name="connsiteX353" fmla="*/ 5629611 w 6725852"/>
              <a:gd name="connsiteY353" fmla="*/ 550659 h 3694083"/>
              <a:gd name="connsiteX354" fmla="*/ 5665979 w 6725852"/>
              <a:gd name="connsiteY354" fmla="*/ 576637 h 3694083"/>
              <a:gd name="connsiteX355" fmla="*/ 5691956 w 6725852"/>
              <a:gd name="connsiteY355" fmla="*/ 540269 h 3694083"/>
              <a:gd name="connsiteX356" fmla="*/ 5801061 w 6725852"/>
              <a:gd name="connsiteY356" fmla="*/ 561050 h 3694083"/>
              <a:gd name="connsiteX357" fmla="*/ 5811452 w 6725852"/>
              <a:gd name="connsiteY357" fmla="*/ 540269 h 3694083"/>
              <a:gd name="connsiteX358" fmla="*/ 5821843 w 6725852"/>
              <a:gd name="connsiteY358" fmla="*/ 509096 h 3694083"/>
              <a:gd name="connsiteX359" fmla="*/ 5832234 w 6725852"/>
              <a:gd name="connsiteY359" fmla="*/ 498705 h 3694083"/>
              <a:gd name="connsiteX360" fmla="*/ 5801061 w 6725852"/>
              <a:gd name="connsiteY360" fmla="*/ 441555 h 3694083"/>
              <a:gd name="connsiteX361" fmla="*/ 5764693 w 6725852"/>
              <a:gd name="connsiteY361" fmla="*/ 415578 h 3694083"/>
              <a:gd name="connsiteX362" fmla="*/ 5790670 w 6725852"/>
              <a:gd name="connsiteY362" fmla="*/ 363623 h 3694083"/>
              <a:gd name="connsiteX363" fmla="*/ 5821843 w 6725852"/>
              <a:gd name="connsiteY363" fmla="*/ 394796 h 3694083"/>
              <a:gd name="connsiteX364" fmla="*/ 5847820 w 6725852"/>
              <a:gd name="connsiteY364" fmla="*/ 379209 h 3694083"/>
              <a:gd name="connsiteX365" fmla="*/ 5904970 w 6725852"/>
              <a:gd name="connsiteY365" fmla="*/ 384405 h 3694083"/>
              <a:gd name="connsiteX366" fmla="*/ 5920556 w 6725852"/>
              <a:gd name="connsiteY366" fmla="*/ 425969 h 3694083"/>
              <a:gd name="connsiteX367" fmla="*/ 5858211 w 6725852"/>
              <a:gd name="connsiteY367" fmla="*/ 431164 h 3694083"/>
              <a:gd name="connsiteX368" fmla="*/ 5842624 w 6725852"/>
              <a:gd name="connsiteY368" fmla="*/ 441555 h 3694083"/>
              <a:gd name="connsiteX369" fmla="*/ 5894579 w 6725852"/>
              <a:gd name="connsiteY369" fmla="*/ 483119 h 3694083"/>
              <a:gd name="connsiteX370" fmla="*/ 5910165 w 6725852"/>
              <a:gd name="connsiteY370" fmla="*/ 540269 h 3694083"/>
              <a:gd name="connsiteX371" fmla="*/ 6014074 w 6725852"/>
              <a:gd name="connsiteY371" fmla="*/ 509096 h 3694083"/>
              <a:gd name="connsiteX372" fmla="*/ 6034856 w 6725852"/>
              <a:gd name="connsiteY372" fmla="*/ 571441 h 3694083"/>
              <a:gd name="connsiteX373" fmla="*/ 6117984 w 6725852"/>
              <a:gd name="connsiteY373" fmla="*/ 561050 h 3694083"/>
              <a:gd name="connsiteX374" fmla="*/ 6185524 w 6725852"/>
              <a:gd name="connsiteY374" fmla="*/ 587028 h 3694083"/>
              <a:gd name="connsiteX375" fmla="*/ 6201111 w 6725852"/>
              <a:gd name="connsiteY375" fmla="*/ 623396 h 3694083"/>
              <a:gd name="connsiteX376" fmla="*/ 6263456 w 6725852"/>
              <a:gd name="connsiteY376" fmla="*/ 618200 h 3694083"/>
              <a:gd name="connsiteX377" fmla="*/ 6305020 w 6725852"/>
              <a:gd name="connsiteY377" fmla="*/ 628591 h 3694083"/>
              <a:gd name="connsiteX378" fmla="*/ 6325802 w 6725852"/>
              <a:gd name="connsiteY378" fmla="*/ 607809 h 3694083"/>
              <a:gd name="connsiteX379" fmla="*/ 6502447 w 6725852"/>
              <a:gd name="connsiteY379" fmla="*/ 597419 h 3694083"/>
              <a:gd name="connsiteX380" fmla="*/ 6663506 w 6725852"/>
              <a:gd name="connsiteY380" fmla="*/ 711719 h 3694083"/>
              <a:gd name="connsiteX381" fmla="*/ 6725852 w 6725852"/>
              <a:gd name="connsiteY381" fmla="*/ 727305 h 3694083"/>
              <a:gd name="connsiteX382" fmla="*/ 6689484 w 6725852"/>
              <a:gd name="connsiteY382" fmla="*/ 779259 h 3694083"/>
              <a:gd name="connsiteX383" fmla="*/ 6679093 w 6725852"/>
              <a:gd name="connsiteY383" fmla="*/ 826019 h 3694083"/>
              <a:gd name="connsiteX384" fmla="*/ 6590770 w 6725852"/>
              <a:gd name="connsiteY384" fmla="*/ 784455 h 3694083"/>
              <a:gd name="connsiteX385" fmla="*/ 6569988 w 6725852"/>
              <a:gd name="connsiteY385" fmla="*/ 763673 h 3694083"/>
              <a:gd name="connsiteX386" fmla="*/ 6559597 w 6725852"/>
              <a:gd name="connsiteY386" fmla="*/ 737696 h 3694083"/>
              <a:gd name="connsiteX387" fmla="*/ 6559597 w 6725852"/>
              <a:gd name="connsiteY387" fmla="*/ 753282 h 3694083"/>
              <a:gd name="connsiteX388" fmla="*/ 6533620 w 6725852"/>
              <a:gd name="connsiteY388" fmla="*/ 800041 h 3694083"/>
              <a:gd name="connsiteX389" fmla="*/ 6502447 w 6725852"/>
              <a:gd name="connsiteY389" fmla="*/ 800041 h 3694083"/>
              <a:gd name="connsiteX390" fmla="*/ 6533620 w 6725852"/>
              <a:gd name="connsiteY390" fmla="*/ 831214 h 3694083"/>
              <a:gd name="connsiteX391" fmla="*/ 6549206 w 6725852"/>
              <a:gd name="connsiteY391" fmla="*/ 909146 h 3694083"/>
              <a:gd name="connsiteX392" fmla="*/ 6518034 w 6725852"/>
              <a:gd name="connsiteY392" fmla="*/ 909146 h 3694083"/>
              <a:gd name="connsiteX393" fmla="*/ 6419320 w 6725852"/>
              <a:gd name="connsiteY393" fmla="*/ 935123 h 3694083"/>
              <a:gd name="connsiteX394" fmla="*/ 6382952 w 6725852"/>
              <a:gd name="connsiteY394" fmla="*/ 981882 h 3694083"/>
              <a:gd name="connsiteX395" fmla="*/ 6351779 w 6725852"/>
              <a:gd name="connsiteY395" fmla="*/ 981882 h 3694083"/>
              <a:gd name="connsiteX396" fmla="*/ 6294629 w 6725852"/>
              <a:gd name="connsiteY396" fmla="*/ 1013055 h 3694083"/>
              <a:gd name="connsiteX397" fmla="*/ 6273847 w 6725852"/>
              <a:gd name="connsiteY397" fmla="*/ 1002664 h 3694083"/>
              <a:gd name="connsiteX398" fmla="*/ 6237479 w 6725852"/>
              <a:gd name="connsiteY398" fmla="*/ 1054619 h 3694083"/>
              <a:gd name="connsiteX399" fmla="*/ 6268652 w 6725852"/>
              <a:gd name="connsiteY399" fmla="*/ 1080596 h 3694083"/>
              <a:gd name="connsiteX400" fmla="*/ 6242674 w 6725852"/>
              <a:gd name="connsiteY400" fmla="*/ 1106573 h 3694083"/>
              <a:gd name="connsiteX401" fmla="*/ 6237479 w 6725852"/>
              <a:gd name="connsiteY401" fmla="*/ 1153332 h 3694083"/>
              <a:gd name="connsiteX402" fmla="*/ 6242674 w 6725852"/>
              <a:gd name="connsiteY402" fmla="*/ 1194896 h 3694083"/>
              <a:gd name="connsiteX403" fmla="*/ 6211502 w 6725852"/>
              <a:gd name="connsiteY403" fmla="*/ 1205287 h 3694083"/>
              <a:gd name="connsiteX404" fmla="*/ 6185524 w 6725852"/>
              <a:gd name="connsiteY404" fmla="*/ 1257241 h 3694083"/>
              <a:gd name="connsiteX405" fmla="*/ 6159547 w 6725852"/>
              <a:gd name="connsiteY405" fmla="*/ 1278023 h 3694083"/>
              <a:gd name="connsiteX406" fmla="*/ 6128374 w 6725852"/>
              <a:gd name="connsiteY406" fmla="*/ 1314391 h 3694083"/>
              <a:gd name="connsiteX407" fmla="*/ 6045247 w 6725852"/>
              <a:gd name="connsiteY407" fmla="*/ 1444278 h 3694083"/>
              <a:gd name="connsiteX408" fmla="*/ 5899774 w 6725852"/>
              <a:gd name="connsiteY408" fmla="*/ 1537796 h 3694083"/>
              <a:gd name="connsiteX409" fmla="*/ 5863406 w 6725852"/>
              <a:gd name="connsiteY409" fmla="*/ 1548187 h 3694083"/>
              <a:gd name="connsiteX410" fmla="*/ 5853015 w 6725852"/>
              <a:gd name="connsiteY410" fmla="*/ 1652096 h 3694083"/>
              <a:gd name="connsiteX411" fmla="*/ 5827038 w 6725852"/>
              <a:gd name="connsiteY411" fmla="*/ 1724832 h 3694083"/>
              <a:gd name="connsiteX412" fmla="*/ 5775084 w 6725852"/>
              <a:gd name="connsiteY412" fmla="*/ 1761200 h 3694083"/>
              <a:gd name="connsiteX413" fmla="*/ 5712738 w 6725852"/>
              <a:gd name="connsiteY413" fmla="*/ 1781982 h 3694083"/>
              <a:gd name="connsiteX414" fmla="*/ 5665979 w 6725852"/>
              <a:gd name="connsiteY414" fmla="*/ 1792373 h 3694083"/>
              <a:gd name="connsiteX415" fmla="*/ 5645197 w 6725852"/>
              <a:gd name="connsiteY415" fmla="*/ 1865109 h 3694083"/>
              <a:gd name="connsiteX416" fmla="*/ 5629611 w 6725852"/>
              <a:gd name="connsiteY416" fmla="*/ 1802764 h 3694083"/>
              <a:gd name="connsiteX417" fmla="*/ 5650393 w 6725852"/>
              <a:gd name="connsiteY417" fmla="*/ 1750809 h 3694083"/>
              <a:gd name="connsiteX418" fmla="*/ 5702347 w 6725852"/>
              <a:gd name="connsiteY418" fmla="*/ 1709246 h 3694083"/>
              <a:gd name="connsiteX419" fmla="*/ 5738715 w 6725852"/>
              <a:gd name="connsiteY419" fmla="*/ 1698855 h 3694083"/>
              <a:gd name="connsiteX420" fmla="*/ 5780279 w 6725852"/>
              <a:gd name="connsiteY420" fmla="*/ 1652096 h 3694083"/>
              <a:gd name="connsiteX421" fmla="*/ 5811452 w 6725852"/>
              <a:gd name="connsiteY421" fmla="*/ 1579359 h 3694083"/>
              <a:gd name="connsiteX422" fmla="*/ 5827038 w 6725852"/>
              <a:gd name="connsiteY422" fmla="*/ 1574164 h 3694083"/>
              <a:gd name="connsiteX423" fmla="*/ 5811452 w 6725852"/>
              <a:gd name="connsiteY423" fmla="*/ 1558578 h 3694083"/>
              <a:gd name="connsiteX424" fmla="*/ 5811452 w 6725852"/>
              <a:gd name="connsiteY424" fmla="*/ 1527405 h 3694083"/>
              <a:gd name="connsiteX425" fmla="*/ 5847820 w 6725852"/>
              <a:gd name="connsiteY425" fmla="*/ 1517014 h 3694083"/>
              <a:gd name="connsiteX426" fmla="*/ 5847820 w 6725852"/>
              <a:gd name="connsiteY426" fmla="*/ 1470255 h 3694083"/>
              <a:gd name="connsiteX427" fmla="*/ 5910165 w 6725852"/>
              <a:gd name="connsiteY427" fmla="*/ 1470255 h 3694083"/>
              <a:gd name="connsiteX428" fmla="*/ 6014074 w 6725852"/>
              <a:gd name="connsiteY428" fmla="*/ 1423496 h 3694083"/>
              <a:gd name="connsiteX429" fmla="*/ 6117984 w 6725852"/>
              <a:gd name="connsiteY429" fmla="*/ 1293609 h 3694083"/>
              <a:gd name="connsiteX430" fmla="*/ 6107593 w 6725852"/>
              <a:gd name="connsiteY430" fmla="*/ 1226069 h 3694083"/>
              <a:gd name="connsiteX431" fmla="*/ 6092006 w 6725852"/>
              <a:gd name="connsiteY431" fmla="*/ 1163723 h 3694083"/>
              <a:gd name="connsiteX432" fmla="*/ 6092006 w 6725852"/>
              <a:gd name="connsiteY432" fmla="*/ 1127355 h 3694083"/>
              <a:gd name="connsiteX433" fmla="*/ 6123179 w 6725852"/>
              <a:gd name="connsiteY433" fmla="*/ 1101378 h 3694083"/>
              <a:gd name="connsiteX434" fmla="*/ 6123179 w 6725852"/>
              <a:gd name="connsiteY434" fmla="*/ 1075400 h 3694083"/>
              <a:gd name="connsiteX435" fmla="*/ 6201111 w 6725852"/>
              <a:gd name="connsiteY435" fmla="*/ 997469 h 3694083"/>
              <a:gd name="connsiteX436" fmla="*/ 6175134 w 6725852"/>
              <a:gd name="connsiteY436" fmla="*/ 955905 h 3694083"/>
              <a:gd name="connsiteX437" fmla="*/ 6190720 w 6725852"/>
              <a:gd name="connsiteY437" fmla="*/ 929928 h 3694083"/>
              <a:gd name="connsiteX438" fmla="*/ 6138765 w 6725852"/>
              <a:gd name="connsiteY438" fmla="*/ 924732 h 3694083"/>
              <a:gd name="connsiteX439" fmla="*/ 6076420 w 6725852"/>
              <a:gd name="connsiteY439" fmla="*/ 992273 h 3694083"/>
              <a:gd name="connsiteX440" fmla="*/ 6102397 w 6725852"/>
              <a:gd name="connsiteY440" fmla="*/ 1028641 h 3694083"/>
              <a:gd name="connsiteX441" fmla="*/ 6076420 w 6725852"/>
              <a:gd name="connsiteY441" fmla="*/ 1049423 h 3694083"/>
              <a:gd name="connsiteX442" fmla="*/ 6024465 w 6725852"/>
              <a:gd name="connsiteY442" fmla="*/ 1049423 h 3694083"/>
              <a:gd name="connsiteX443" fmla="*/ 6029661 w 6725852"/>
              <a:gd name="connsiteY443" fmla="*/ 1013055 h 3694083"/>
              <a:gd name="connsiteX444" fmla="*/ 5988097 w 6725852"/>
              <a:gd name="connsiteY444" fmla="*/ 1007859 h 3694083"/>
              <a:gd name="connsiteX445" fmla="*/ 5972511 w 6725852"/>
              <a:gd name="connsiteY445" fmla="*/ 1028641 h 3694083"/>
              <a:gd name="connsiteX446" fmla="*/ 5930947 w 6725852"/>
              <a:gd name="connsiteY446" fmla="*/ 1039032 h 3694083"/>
              <a:gd name="connsiteX447" fmla="*/ 5878993 w 6725852"/>
              <a:gd name="connsiteY447" fmla="*/ 1028641 h 3694083"/>
              <a:gd name="connsiteX448" fmla="*/ 5743911 w 6725852"/>
              <a:gd name="connsiteY448" fmla="*/ 1184505 h 3694083"/>
              <a:gd name="connsiteX449" fmla="*/ 5780279 w 6725852"/>
              <a:gd name="connsiteY449" fmla="*/ 1205287 h 3694083"/>
              <a:gd name="connsiteX450" fmla="*/ 5806256 w 6725852"/>
              <a:gd name="connsiteY450" fmla="*/ 1189700 h 3694083"/>
              <a:gd name="connsiteX451" fmla="*/ 5842624 w 6725852"/>
              <a:gd name="connsiteY451" fmla="*/ 1220873 h 3694083"/>
              <a:gd name="connsiteX452" fmla="*/ 5858211 w 6725852"/>
              <a:gd name="connsiteY452" fmla="*/ 1189700 h 3694083"/>
              <a:gd name="connsiteX453" fmla="*/ 5884188 w 6725852"/>
              <a:gd name="connsiteY453" fmla="*/ 1220873 h 3694083"/>
              <a:gd name="connsiteX454" fmla="*/ 5899774 w 6725852"/>
              <a:gd name="connsiteY454" fmla="*/ 1267632 h 3694083"/>
              <a:gd name="connsiteX455" fmla="*/ 5899774 w 6725852"/>
              <a:gd name="connsiteY455" fmla="*/ 1340369 h 3694083"/>
              <a:gd name="connsiteX456" fmla="*/ 5930947 w 6725852"/>
              <a:gd name="connsiteY456" fmla="*/ 1376737 h 3694083"/>
              <a:gd name="connsiteX457" fmla="*/ 5910165 w 6725852"/>
              <a:gd name="connsiteY457" fmla="*/ 1381932 h 3694083"/>
              <a:gd name="connsiteX458" fmla="*/ 5894579 w 6725852"/>
              <a:gd name="connsiteY458" fmla="*/ 1376737 h 3694083"/>
              <a:gd name="connsiteX459" fmla="*/ 5904970 w 6725852"/>
              <a:gd name="connsiteY459" fmla="*/ 1433887 h 3694083"/>
              <a:gd name="connsiteX460" fmla="*/ 5899774 w 6725852"/>
              <a:gd name="connsiteY460" fmla="*/ 1454669 h 3694083"/>
              <a:gd name="connsiteX461" fmla="*/ 5858211 w 6725852"/>
              <a:gd name="connsiteY461" fmla="*/ 1449473 h 3694083"/>
              <a:gd name="connsiteX462" fmla="*/ 5858211 w 6725852"/>
              <a:gd name="connsiteY462" fmla="*/ 1413105 h 3694083"/>
              <a:gd name="connsiteX463" fmla="*/ 5853015 w 6725852"/>
              <a:gd name="connsiteY463" fmla="*/ 1298805 h 3694083"/>
              <a:gd name="connsiteX464" fmla="*/ 5837429 w 6725852"/>
              <a:gd name="connsiteY464" fmla="*/ 1309196 h 3694083"/>
              <a:gd name="connsiteX465" fmla="*/ 5837429 w 6725852"/>
              <a:gd name="connsiteY465" fmla="*/ 1387128 h 3694083"/>
              <a:gd name="connsiteX466" fmla="*/ 5785474 w 6725852"/>
              <a:gd name="connsiteY466" fmla="*/ 1423496 h 3694083"/>
              <a:gd name="connsiteX467" fmla="*/ 5764693 w 6725852"/>
              <a:gd name="connsiteY467" fmla="*/ 1506623 h 3694083"/>
              <a:gd name="connsiteX468" fmla="*/ 5691956 w 6725852"/>
              <a:gd name="connsiteY468" fmla="*/ 1532600 h 3694083"/>
              <a:gd name="connsiteX469" fmla="*/ 5645197 w 6725852"/>
              <a:gd name="connsiteY469" fmla="*/ 1558578 h 3694083"/>
              <a:gd name="connsiteX470" fmla="*/ 5614024 w 6725852"/>
              <a:gd name="connsiteY470" fmla="*/ 1626119 h 3694083"/>
              <a:gd name="connsiteX471" fmla="*/ 5624415 w 6725852"/>
              <a:gd name="connsiteY471" fmla="*/ 1683269 h 3694083"/>
              <a:gd name="connsiteX472" fmla="*/ 5634806 w 6725852"/>
              <a:gd name="connsiteY472" fmla="*/ 1719637 h 3694083"/>
              <a:gd name="connsiteX473" fmla="*/ 5567265 w 6725852"/>
              <a:gd name="connsiteY473" fmla="*/ 1730028 h 3694083"/>
              <a:gd name="connsiteX474" fmla="*/ 5556874 w 6725852"/>
              <a:gd name="connsiteY474" fmla="*/ 1662487 h 3694083"/>
              <a:gd name="connsiteX475" fmla="*/ 5530897 w 6725852"/>
              <a:gd name="connsiteY475" fmla="*/ 1657291 h 3694083"/>
              <a:gd name="connsiteX476" fmla="*/ 5551679 w 6725852"/>
              <a:gd name="connsiteY476" fmla="*/ 1615728 h 3694083"/>
              <a:gd name="connsiteX477" fmla="*/ 5452965 w 6725852"/>
              <a:gd name="connsiteY477" fmla="*/ 1636509 h 3694083"/>
              <a:gd name="connsiteX478" fmla="*/ 5489334 w 6725852"/>
              <a:gd name="connsiteY478" fmla="*/ 1605337 h 3694083"/>
              <a:gd name="connsiteX479" fmla="*/ 5421793 w 6725852"/>
              <a:gd name="connsiteY479" fmla="*/ 1641705 h 3694083"/>
              <a:gd name="connsiteX480" fmla="*/ 5442574 w 6725852"/>
              <a:gd name="connsiteY480" fmla="*/ 1678073 h 3694083"/>
              <a:gd name="connsiteX481" fmla="*/ 5489334 w 6725852"/>
              <a:gd name="connsiteY481" fmla="*/ 1657291 h 3694083"/>
              <a:gd name="connsiteX482" fmla="*/ 5489334 w 6725852"/>
              <a:gd name="connsiteY482" fmla="*/ 1683269 h 3694083"/>
              <a:gd name="connsiteX483" fmla="*/ 5452965 w 6725852"/>
              <a:gd name="connsiteY483" fmla="*/ 1719637 h 3694083"/>
              <a:gd name="connsiteX484" fmla="*/ 5504920 w 6725852"/>
              <a:gd name="connsiteY484" fmla="*/ 1813155 h 3694083"/>
              <a:gd name="connsiteX485" fmla="*/ 5489334 w 6725852"/>
              <a:gd name="connsiteY485" fmla="*/ 1880696 h 3694083"/>
              <a:gd name="connsiteX486" fmla="*/ 5473747 w 6725852"/>
              <a:gd name="connsiteY486" fmla="*/ 1917064 h 3694083"/>
              <a:gd name="connsiteX487" fmla="*/ 5447770 w 6725852"/>
              <a:gd name="connsiteY487" fmla="*/ 1948237 h 3694083"/>
              <a:gd name="connsiteX488" fmla="*/ 5406206 w 6725852"/>
              <a:gd name="connsiteY488" fmla="*/ 1974214 h 3694083"/>
              <a:gd name="connsiteX489" fmla="*/ 5364643 w 6725852"/>
              <a:gd name="connsiteY489" fmla="*/ 1984605 h 3694083"/>
              <a:gd name="connsiteX490" fmla="*/ 5297102 w 6725852"/>
              <a:gd name="connsiteY490" fmla="*/ 2005387 h 3694083"/>
              <a:gd name="connsiteX491" fmla="*/ 5271124 w 6725852"/>
              <a:gd name="connsiteY491" fmla="*/ 2052146 h 3694083"/>
              <a:gd name="connsiteX492" fmla="*/ 5250343 w 6725852"/>
              <a:gd name="connsiteY492" fmla="*/ 2026169 h 3694083"/>
              <a:gd name="connsiteX493" fmla="*/ 5224365 w 6725852"/>
              <a:gd name="connsiteY493" fmla="*/ 2026169 h 3694083"/>
              <a:gd name="connsiteX494" fmla="*/ 5229561 w 6725852"/>
              <a:gd name="connsiteY494" fmla="*/ 2072928 h 3694083"/>
              <a:gd name="connsiteX495" fmla="*/ 5307493 w 6725852"/>
              <a:gd name="connsiteY495" fmla="*/ 2150859 h 3694083"/>
              <a:gd name="connsiteX496" fmla="*/ 5281515 w 6725852"/>
              <a:gd name="connsiteY496" fmla="*/ 2187228 h 3694083"/>
              <a:gd name="connsiteX497" fmla="*/ 5203584 w 6725852"/>
              <a:gd name="connsiteY497" fmla="*/ 2244378 h 3694083"/>
              <a:gd name="connsiteX498" fmla="*/ 5151629 w 6725852"/>
              <a:gd name="connsiteY498" fmla="*/ 2223596 h 3694083"/>
              <a:gd name="connsiteX499" fmla="*/ 5115261 w 6725852"/>
              <a:gd name="connsiteY499" fmla="*/ 2166446 h 3694083"/>
              <a:gd name="connsiteX500" fmla="*/ 5104870 w 6725852"/>
              <a:gd name="connsiteY500" fmla="*/ 2218400 h 3694083"/>
              <a:gd name="connsiteX501" fmla="*/ 5146434 w 6725852"/>
              <a:gd name="connsiteY501" fmla="*/ 2296332 h 3694083"/>
              <a:gd name="connsiteX502" fmla="*/ 5198388 w 6725852"/>
              <a:gd name="connsiteY502" fmla="*/ 2389850 h 3694083"/>
              <a:gd name="connsiteX503" fmla="*/ 5193193 w 6725852"/>
              <a:gd name="connsiteY503" fmla="*/ 2426219 h 3694083"/>
              <a:gd name="connsiteX504" fmla="*/ 5208779 w 6725852"/>
              <a:gd name="connsiteY504" fmla="*/ 2498955 h 3694083"/>
              <a:gd name="connsiteX505" fmla="*/ 5162020 w 6725852"/>
              <a:gd name="connsiteY505" fmla="*/ 2488564 h 3694083"/>
              <a:gd name="connsiteX506" fmla="*/ 5089284 w 6725852"/>
              <a:gd name="connsiteY506" fmla="*/ 2436609 h 3694083"/>
              <a:gd name="connsiteX507" fmla="*/ 5026938 w 6725852"/>
              <a:gd name="connsiteY507" fmla="*/ 2348287 h 3694083"/>
              <a:gd name="connsiteX508" fmla="*/ 4980179 w 6725852"/>
              <a:gd name="connsiteY508" fmla="*/ 2280746 h 3694083"/>
              <a:gd name="connsiteX509" fmla="*/ 5021743 w 6725852"/>
              <a:gd name="connsiteY509" fmla="*/ 2265159 h 3694083"/>
              <a:gd name="connsiteX510" fmla="*/ 5047720 w 6725852"/>
              <a:gd name="connsiteY510" fmla="*/ 2291137 h 3694083"/>
              <a:gd name="connsiteX511" fmla="*/ 5130847 w 6725852"/>
              <a:gd name="connsiteY511" fmla="*/ 2379459 h 3694083"/>
              <a:gd name="connsiteX512" fmla="*/ 5125652 w 6725852"/>
              <a:gd name="connsiteY512" fmla="*/ 2363873 h 3694083"/>
              <a:gd name="connsiteX513" fmla="*/ 5115261 w 6725852"/>
              <a:gd name="connsiteY513" fmla="*/ 2327505 h 3694083"/>
              <a:gd name="connsiteX514" fmla="*/ 5120456 w 6725852"/>
              <a:gd name="connsiteY514" fmla="*/ 2317114 h 3694083"/>
              <a:gd name="connsiteX515" fmla="*/ 5078893 w 6725852"/>
              <a:gd name="connsiteY515" fmla="*/ 2244378 h 3694083"/>
              <a:gd name="connsiteX516" fmla="*/ 5058111 w 6725852"/>
              <a:gd name="connsiteY516" fmla="*/ 2202814 h 3694083"/>
              <a:gd name="connsiteX517" fmla="*/ 5052915 w 6725852"/>
              <a:gd name="connsiteY517" fmla="*/ 2176837 h 3694083"/>
              <a:gd name="connsiteX518" fmla="*/ 5042524 w 6725852"/>
              <a:gd name="connsiteY518" fmla="*/ 2150859 h 3694083"/>
              <a:gd name="connsiteX519" fmla="*/ 5042524 w 6725852"/>
              <a:gd name="connsiteY519" fmla="*/ 2130078 h 3694083"/>
              <a:gd name="connsiteX520" fmla="*/ 5000961 w 6725852"/>
              <a:gd name="connsiteY520" fmla="*/ 2145664 h 3694083"/>
              <a:gd name="connsiteX521" fmla="*/ 4985374 w 6725852"/>
              <a:gd name="connsiteY521" fmla="*/ 2140469 h 3694083"/>
              <a:gd name="connsiteX522" fmla="*/ 4974984 w 6725852"/>
              <a:gd name="connsiteY522" fmla="*/ 2114491 h 3694083"/>
              <a:gd name="connsiteX523" fmla="*/ 4964593 w 6725852"/>
              <a:gd name="connsiteY523" fmla="*/ 2083319 h 3694083"/>
              <a:gd name="connsiteX524" fmla="*/ 4964593 w 6725852"/>
              <a:gd name="connsiteY524" fmla="*/ 2062537 h 3694083"/>
              <a:gd name="connsiteX525" fmla="*/ 4943811 w 6725852"/>
              <a:gd name="connsiteY525" fmla="*/ 2036559 h 3694083"/>
              <a:gd name="connsiteX526" fmla="*/ 4933420 w 6725852"/>
              <a:gd name="connsiteY526" fmla="*/ 1994996 h 3694083"/>
              <a:gd name="connsiteX527" fmla="*/ 4907443 w 6725852"/>
              <a:gd name="connsiteY527" fmla="*/ 2020973 h 3694083"/>
              <a:gd name="connsiteX528" fmla="*/ 4860684 w 6725852"/>
              <a:gd name="connsiteY528" fmla="*/ 2020973 h 3694083"/>
              <a:gd name="connsiteX529" fmla="*/ 4845097 w 6725852"/>
              <a:gd name="connsiteY529" fmla="*/ 2052146 h 3694083"/>
              <a:gd name="connsiteX530" fmla="*/ 4741188 w 6725852"/>
              <a:gd name="connsiteY530" fmla="*/ 2140469 h 3694083"/>
              <a:gd name="connsiteX531" fmla="*/ 4730797 w 6725852"/>
              <a:gd name="connsiteY531" fmla="*/ 2249573 h 3694083"/>
              <a:gd name="connsiteX532" fmla="*/ 4756774 w 6725852"/>
              <a:gd name="connsiteY532" fmla="*/ 2306723 h 3694083"/>
              <a:gd name="connsiteX533" fmla="*/ 4725602 w 6725852"/>
              <a:gd name="connsiteY533" fmla="*/ 2337896 h 3694083"/>
              <a:gd name="connsiteX534" fmla="*/ 4715211 w 6725852"/>
              <a:gd name="connsiteY534" fmla="*/ 2259964 h 3694083"/>
              <a:gd name="connsiteX535" fmla="*/ 4668452 w 6725852"/>
              <a:gd name="connsiteY535" fmla="*/ 2296332 h 3694083"/>
              <a:gd name="connsiteX536" fmla="*/ 4652865 w 6725852"/>
              <a:gd name="connsiteY536" fmla="*/ 2265159 h 3694083"/>
              <a:gd name="connsiteX537" fmla="*/ 4616497 w 6725852"/>
              <a:gd name="connsiteY537" fmla="*/ 2192423 h 3694083"/>
              <a:gd name="connsiteX538" fmla="*/ 4569738 w 6725852"/>
              <a:gd name="connsiteY538" fmla="*/ 2067732 h 3694083"/>
              <a:gd name="connsiteX539" fmla="*/ 4517784 w 6725852"/>
              <a:gd name="connsiteY539" fmla="*/ 2036559 h 3694083"/>
              <a:gd name="connsiteX540" fmla="*/ 4502197 w 6725852"/>
              <a:gd name="connsiteY540" fmla="*/ 1984605 h 3694083"/>
              <a:gd name="connsiteX541" fmla="*/ 4497002 w 6725852"/>
              <a:gd name="connsiteY541" fmla="*/ 1984605 h 3694083"/>
              <a:gd name="connsiteX542" fmla="*/ 4476220 w 6725852"/>
              <a:gd name="connsiteY542" fmla="*/ 1953432 h 3694083"/>
              <a:gd name="connsiteX543" fmla="*/ 4356724 w 6725852"/>
              <a:gd name="connsiteY543" fmla="*/ 1948237 h 3694083"/>
              <a:gd name="connsiteX544" fmla="*/ 4309965 w 6725852"/>
              <a:gd name="connsiteY544" fmla="*/ 1948237 h 3694083"/>
              <a:gd name="connsiteX545" fmla="*/ 4263206 w 6725852"/>
              <a:gd name="connsiteY545" fmla="*/ 1922259 h 3694083"/>
              <a:gd name="connsiteX546" fmla="*/ 4185274 w 6725852"/>
              <a:gd name="connsiteY546" fmla="*/ 1870305 h 3694083"/>
              <a:gd name="connsiteX547" fmla="*/ 4128124 w 6725852"/>
              <a:gd name="connsiteY547" fmla="*/ 1844328 h 3694083"/>
              <a:gd name="connsiteX548" fmla="*/ 4185274 w 6725852"/>
              <a:gd name="connsiteY548" fmla="*/ 1932650 h 3694083"/>
              <a:gd name="connsiteX549" fmla="*/ 4226838 w 6725852"/>
              <a:gd name="connsiteY549" fmla="*/ 1969019 h 3694083"/>
              <a:gd name="connsiteX550" fmla="*/ 4252815 w 6725852"/>
              <a:gd name="connsiteY550" fmla="*/ 1932650 h 3694083"/>
              <a:gd name="connsiteX551" fmla="*/ 4367115 w 6725852"/>
              <a:gd name="connsiteY551" fmla="*/ 2010582 h 3694083"/>
              <a:gd name="connsiteX552" fmla="*/ 4299574 w 6725852"/>
              <a:gd name="connsiteY552" fmla="*/ 2083319 h 3694083"/>
              <a:gd name="connsiteX553" fmla="*/ 4247620 w 6725852"/>
              <a:gd name="connsiteY553" fmla="*/ 2135273 h 3694083"/>
              <a:gd name="connsiteX554" fmla="*/ 4190470 w 6725852"/>
              <a:gd name="connsiteY554" fmla="*/ 2161250 h 3694083"/>
              <a:gd name="connsiteX555" fmla="*/ 4112538 w 6725852"/>
              <a:gd name="connsiteY555" fmla="*/ 2182032 h 3694083"/>
              <a:gd name="connsiteX556" fmla="*/ 4048808 w 6725852"/>
              <a:gd name="connsiteY556" fmla="*/ 2195689 h 3694083"/>
              <a:gd name="connsiteX557" fmla="*/ 4057513 w 6725852"/>
              <a:gd name="connsiteY557" fmla="*/ 2208746 h 3694083"/>
              <a:gd name="connsiteX558" fmla="*/ 4062108 w 6725852"/>
              <a:gd name="connsiteY558" fmla="*/ 2240911 h 3694083"/>
              <a:gd name="connsiteX559" fmla="*/ 4190768 w 6725852"/>
              <a:gd name="connsiteY559" fmla="*/ 2204151 h 3694083"/>
              <a:gd name="connsiteX560" fmla="*/ 4209148 w 6725852"/>
              <a:gd name="connsiteY560" fmla="*/ 2254696 h 3694083"/>
              <a:gd name="connsiteX561" fmla="*/ 4172388 w 6725852"/>
              <a:gd name="connsiteY561" fmla="*/ 2314431 h 3694083"/>
              <a:gd name="connsiteX562" fmla="*/ 4121843 w 6725852"/>
              <a:gd name="connsiteY562" fmla="*/ 2401735 h 3694083"/>
              <a:gd name="connsiteX563" fmla="*/ 4052918 w 6725852"/>
              <a:gd name="connsiteY563" fmla="*/ 2452280 h 3694083"/>
              <a:gd name="connsiteX564" fmla="*/ 4002374 w 6725852"/>
              <a:gd name="connsiteY564" fmla="*/ 2512015 h 3694083"/>
              <a:gd name="connsiteX565" fmla="*/ 3970209 w 6725852"/>
              <a:gd name="connsiteY565" fmla="*/ 2548774 h 3694083"/>
              <a:gd name="connsiteX566" fmla="*/ 3997779 w 6725852"/>
              <a:gd name="connsiteY566" fmla="*/ 2576344 h 3694083"/>
              <a:gd name="connsiteX567" fmla="*/ 3983994 w 6725852"/>
              <a:gd name="connsiteY567" fmla="*/ 2603914 h 3694083"/>
              <a:gd name="connsiteX568" fmla="*/ 4016159 w 6725852"/>
              <a:gd name="connsiteY568" fmla="*/ 2654459 h 3694083"/>
              <a:gd name="connsiteX569" fmla="*/ 4016159 w 6725852"/>
              <a:gd name="connsiteY569" fmla="*/ 2691219 h 3694083"/>
              <a:gd name="connsiteX570" fmla="*/ 4002374 w 6725852"/>
              <a:gd name="connsiteY570" fmla="*/ 2783118 h 3694083"/>
              <a:gd name="connsiteX571" fmla="*/ 3933449 w 6725852"/>
              <a:gd name="connsiteY571" fmla="*/ 2815283 h 3694083"/>
              <a:gd name="connsiteX572" fmla="*/ 3919664 w 6725852"/>
              <a:gd name="connsiteY572" fmla="*/ 2902587 h 3694083"/>
              <a:gd name="connsiteX573" fmla="*/ 3905879 w 6725852"/>
              <a:gd name="connsiteY573" fmla="*/ 2943942 h 3694083"/>
              <a:gd name="connsiteX574" fmla="*/ 3878309 w 6725852"/>
              <a:gd name="connsiteY574" fmla="*/ 2957727 h 3694083"/>
              <a:gd name="connsiteX575" fmla="*/ 3850740 w 6725852"/>
              <a:gd name="connsiteY575" fmla="*/ 3035842 h 3694083"/>
              <a:gd name="connsiteX576" fmla="*/ 3781815 w 6725852"/>
              <a:gd name="connsiteY576" fmla="*/ 3132336 h 3694083"/>
              <a:gd name="connsiteX577" fmla="*/ 3662346 w 6725852"/>
              <a:gd name="connsiteY577" fmla="*/ 3178286 h 3694083"/>
              <a:gd name="connsiteX578" fmla="*/ 3588826 w 6725852"/>
              <a:gd name="connsiteY578" fmla="*/ 3136931 h 3694083"/>
              <a:gd name="connsiteX579" fmla="*/ 3602611 w 6725852"/>
              <a:gd name="connsiteY579" fmla="*/ 3100171 h 3694083"/>
              <a:gd name="connsiteX580" fmla="*/ 3593421 w 6725852"/>
              <a:gd name="connsiteY580" fmla="*/ 3068007 h 3694083"/>
              <a:gd name="connsiteX581" fmla="*/ 3579636 w 6725852"/>
              <a:gd name="connsiteY581" fmla="*/ 3040437 h 3694083"/>
              <a:gd name="connsiteX582" fmla="*/ 3561256 w 6725852"/>
              <a:gd name="connsiteY582" fmla="*/ 3012867 h 3694083"/>
              <a:gd name="connsiteX583" fmla="*/ 3542876 w 6725852"/>
              <a:gd name="connsiteY583" fmla="*/ 2980702 h 3694083"/>
              <a:gd name="connsiteX584" fmla="*/ 3533686 w 6725852"/>
              <a:gd name="connsiteY584" fmla="*/ 2948537 h 3694083"/>
              <a:gd name="connsiteX585" fmla="*/ 3533686 w 6725852"/>
              <a:gd name="connsiteY585" fmla="*/ 2897993 h 3694083"/>
              <a:gd name="connsiteX586" fmla="*/ 3483142 w 6725852"/>
              <a:gd name="connsiteY586" fmla="*/ 2824473 h 3694083"/>
              <a:gd name="connsiteX587" fmla="*/ 3478547 w 6725852"/>
              <a:gd name="connsiteY587" fmla="*/ 2801498 h 3694083"/>
              <a:gd name="connsiteX588" fmla="*/ 3478547 w 6725852"/>
              <a:gd name="connsiteY588" fmla="*/ 2755548 h 3694083"/>
              <a:gd name="connsiteX589" fmla="*/ 3492332 w 6725852"/>
              <a:gd name="connsiteY589" fmla="*/ 2705004 h 3694083"/>
              <a:gd name="connsiteX590" fmla="*/ 3524496 w 6725852"/>
              <a:gd name="connsiteY590" fmla="*/ 2677434 h 3694083"/>
              <a:gd name="connsiteX591" fmla="*/ 3524496 w 6725852"/>
              <a:gd name="connsiteY591" fmla="*/ 2663649 h 3694083"/>
              <a:gd name="connsiteX592" fmla="*/ 3496927 w 6725852"/>
              <a:gd name="connsiteY592" fmla="*/ 2636079 h 3694083"/>
              <a:gd name="connsiteX593" fmla="*/ 3510711 w 6725852"/>
              <a:gd name="connsiteY593" fmla="*/ 2594724 h 3694083"/>
              <a:gd name="connsiteX594" fmla="*/ 3437192 w 6725852"/>
              <a:gd name="connsiteY594" fmla="*/ 2479850 h 3694083"/>
              <a:gd name="connsiteX595" fmla="*/ 3423407 w 6725852"/>
              <a:gd name="connsiteY595" fmla="*/ 2466065 h 3694083"/>
              <a:gd name="connsiteX596" fmla="*/ 3446382 w 6725852"/>
              <a:gd name="connsiteY596" fmla="*/ 2397140 h 3694083"/>
              <a:gd name="connsiteX597" fmla="*/ 3423407 w 6725852"/>
              <a:gd name="connsiteY597" fmla="*/ 2378760 h 3694083"/>
              <a:gd name="connsiteX598" fmla="*/ 3414217 w 6725852"/>
              <a:gd name="connsiteY598" fmla="*/ 2364975 h 3694083"/>
              <a:gd name="connsiteX599" fmla="*/ 3382052 w 6725852"/>
              <a:gd name="connsiteY599" fmla="*/ 2364975 h 3694083"/>
              <a:gd name="connsiteX600" fmla="*/ 3354482 w 6725852"/>
              <a:gd name="connsiteY600" fmla="*/ 2337406 h 3694083"/>
              <a:gd name="connsiteX601" fmla="*/ 3331507 w 6725852"/>
              <a:gd name="connsiteY601" fmla="*/ 2319026 h 3694083"/>
              <a:gd name="connsiteX602" fmla="*/ 3248798 w 6725852"/>
              <a:gd name="connsiteY602" fmla="*/ 2364975 h 3694083"/>
              <a:gd name="connsiteX603" fmla="*/ 3221228 w 6725852"/>
              <a:gd name="connsiteY603" fmla="*/ 2351190 h 3694083"/>
              <a:gd name="connsiteX604" fmla="*/ 3152303 w 6725852"/>
              <a:gd name="connsiteY604" fmla="*/ 2369570 h 3694083"/>
              <a:gd name="connsiteX605" fmla="*/ 3115544 w 6725852"/>
              <a:gd name="connsiteY605" fmla="*/ 2369570 h 3694083"/>
              <a:gd name="connsiteX606" fmla="*/ 3060404 w 6725852"/>
              <a:gd name="connsiteY606" fmla="*/ 2323621 h 3694083"/>
              <a:gd name="connsiteX607" fmla="*/ 3032834 w 6725852"/>
              <a:gd name="connsiteY607" fmla="*/ 2314431 h 3694083"/>
              <a:gd name="connsiteX608" fmla="*/ 3014454 w 6725852"/>
              <a:gd name="connsiteY608" fmla="*/ 2300646 h 3694083"/>
              <a:gd name="connsiteX609" fmla="*/ 3028239 w 6725852"/>
              <a:gd name="connsiteY609" fmla="*/ 2273076 h 3694083"/>
              <a:gd name="connsiteX610" fmla="*/ 2986884 w 6725852"/>
              <a:gd name="connsiteY610" fmla="*/ 2231721 h 3694083"/>
              <a:gd name="connsiteX611" fmla="*/ 2959314 w 6725852"/>
              <a:gd name="connsiteY611" fmla="*/ 2181176 h 3694083"/>
              <a:gd name="connsiteX612" fmla="*/ 2959314 w 6725852"/>
              <a:gd name="connsiteY612" fmla="*/ 2162797 h 3694083"/>
              <a:gd name="connsiteX613" fmla="*/ 2973099 w 6725852"/>
              <a:gd name="connsiteY613" fmla="*/ 2112252 h 3694083"/>
              <a:gd name="connsiteX614" fmla="*/ 2950125 w 6725852"/>
              <a:gd name="connsiteY614" fmla="*/ 2052517 h 3694083"/>
              <a:gd name="connsiteX615" fmla="*/ 3028239 w 6725852"/>
              <a:gd name="connsiteY615" fmla="*/ 1882503 h 3694083"/>
              <a:gd name="connsiteX616" fmla="*/ 3060404 w 6725852"/>
              <a:gd name="connsiteY616" fmla="*/ 1882503 h 3694083"/>
              <a:gd name="connsiteX617" fmla="*/ 3092569 w 6725852"/>
              <a:gd name="connsiteY617" fmla="*/ 1859528 h 3694083"/>
              <a:gd name="connsiteX618" fmla="*/ 3092569 w 6725852"/>
              <a:gd name="connsiteY618" fmla="*/ 1827363 h 3694083"/>
              <a:gd name="connsiteX619" fmla="*/ 3087974 w 6725852"/>
              <a:gd name="connsiteY619" fmla="*/ 1790604 h 3694083"/>
              <a:gd name="connsiteX620" fmla="*/ 3124734 w 6725852"/>
              <a:gd name="connsiteY620" fmla="*/ 1763034 h 3694083"/>
              <a:gd name="connsiteX621" fmla="*/ 3152303 w 6725852"/>
              <a:gd name="connsiteY621" fmla="*/ 1749249 h 3694083"/>
              <a:gd name="connsiteX622" fmla="*/ 3158911 w 6725852"/>
              <a:gd name="connsiteY622" fmla="*/ 1738236 h 3694083"/>
              <a:gd name="connsiteX623" fmla="*/ 3151379 w 6725852"/>
              <a:gd name="connsiteY623" fmla="*/ 1735223 h 3694083"/>
              <a:gd name="connsiteX624" fmla="*/ 3130597 w 6725852"/>
              <a:gd name="connsiteY624" fmla="*/ 1688464 h 3694083"/>
              <a:gd name="connsiteX625" fmla="*/ 3099424 w 6725852"/>
              <a:gd name="connsiteY625" fmla="*/ 1688464 h 3694083"/>
              <a:gd name="connsiteX626" fmla="*/ 3109815 w 6725852"/>
              <a:gd name="connsiteY626" fmla="*/ 1657291 h 3694083"/>
              <a:gd name="connsiteX627" fmla="*/ 3073447 w 6725852"/>
              <a:gd name="connsiteY627" fmla="*/ 1646900 h 3694083"/>
              <a:gd name="connsiteX628" fmla="*/ 3109815 w 6725852"/>
              <a:gd name="connsiteY628" fmla="*/ 1620923 h 3694083"/>
              <a:gd name="connsiteX629" fmla="*/ 3089034 w 6725852"/>
              <a:gd name="connsiteY629" fmla="*/ 1527405 h 3694083"/>
              <a:gd name="connsiteX630" fmla="*/ 3115011 w 6725852"/>
              <a:gd name="connsiteY630" fmla="*/ 1506623 h 3694083"/>
              <a:gd name="connsiteX631" fmla="*/ 3229311 w 6725852"/>
              <a:gd name="connsiteY631" fmla="*/ 1532600 h 3694083"/>
              <a:gd name="connsiteX632" fmla="*/ 3239702 w 6725852"/>
              <a:gd name="connsiteY632" fmla="*/ 1501428 h 3694083"/>
              <a:gd name="connsiteX633" fmla="*/ 3239702 w 6725852"/>
              <a:gd name="connsiteY633" fmla="*/ 1459864 h 3694083"/>
              <a:gd name="connsiteX634" fmla="*/ 3224115 w 6725852"/>
              <a:gd name="connsiteY634" fmla="*/ 1428691 h 3694083"/>
              <a:gd name="connsiteX635" fmla="*/ 3234506 w 6725852"/>
              <a:gd name="connsiteY635" fmla="*/ 1418300 h 3694083"/>
              <a:gd name="connsiteX636" fmla="*/ 3198138 w 6725852"/>
              <a:gd name="connsiteY636" fmla="*/ 1418300 h 3694083"/>
              <a:gd name="connsiteX637" fmla="*/ 3187747 w 6725852"/>
              <a:gd name="connsiteY637" fmla="*/ 1402714 h 3694083"/>
              <a:gd name="connsiteX638" fmla="*/ 3187747 w 6725852"/>
              <a:gd name="connsiteY638" fmla="*/ 1381932 h 3694083"/>
              <a:gd name="connsiteX639" fmla="*/ 3239702 w 6725852"/>
              <a:gd name="connsiteY639" fmla="*/ 1392323 h 3694083"/>
              <a:gd name="connsiteX640" fmla="*/ 3213724 w 6725852"/>
              <a:gd name="connsiteY640" fmla="*/ 1361150 h 3694083"/>
              <a:gd name="connsiteX641" fmla="*/ 3276070 w 6725852"/>
              <a:gd name="connsiteY641" fmla="*/ 1361150 h 3694083"/>
              <a:gd name="connsiteX642" fmla="*/ 3322829 w 6725852"/>
              <a:gd name="connsiteY642" fmla="*/ 1278023 h 3694083"/>
              <a:gd name="connsiteX643" fmla="*/ 3400761 w 6725852"/>
              <a:gd name="connsiteY643" fmla="*/ 1226069 h 3694083"/>
              <a:gd name="connsiteX644" fmla="*/ 3411152 w 6725852"/>
              <a:gd name="connsiteY644" fmla="*/ 1168919 h 3694083"/>
              <a:gd name="connsiteX645" fmla="*/ 3411152 w 6725852"/>
              <a:gd name="connsiteY645" fmla="*/ 1122159 h 3694083"/>
              <a:gd name="connsiteX646" fmla="*/ 3442324 w 6725852"/>
              <a:gd name="connsiteY646" fmla="*/ 1090987 h 3694083"/>
              <a:gd name="connsiteX647" fmla="*/ 3463106 w 6725852"/>
              <a:gd name="connsiteY647" fmla="*/ 1101378 h 3694083"/>
              <a:gd name="connsiteX648" fmla="*/ 3467791 w 6725852"/>
              <a:gd name="connsiteY648" fmla="*/ 1109811 h 3694083"/>
              <a:gd name="connsiteX649" fmla="*/ 3468302 w 6725852"/>
              <a:gd name="connsiteY649" fmla="*/ 1116964 h 3694083"/>
              <a:gd name="connsiteX650" fmla="*/ 3468302 w 6725852"/>
              <a:gd name="connsiteY650" fmla="*/ 1148137 h 3694083"/>
              <a:gd name="connsiteX651" fmla="*/ 3473240 w 6725852"/>
              <a:gd name="connsiteY651" fmla="*/ 1153898 h 3694083"/>
              <a:gd name="connsiteX652" fmla="*/ 3431934 w 6725852"/>
              <a:gd name="connsiteY652" fmla="*/ 1168919 h 3694083"/>
              <a:gd name="connsiteX653" fmla="*/ 3447520 w 6725852"/>
              <a:gd name="connsiteY653" fmla="*/ 1210482 h 3694083"/>
              <a:gd name="connsiteX654" fmla="*/ 3504670 w 6725852"/>
              <a:gd name="connsiteY654" fmla="*/ 1189700 h 3694083"/>
              <a:gd name="connsiteX655" fmla="*/ 3572211 w 6725852"/>
              <a:gd name="connsiteY655" fmla="*/ 1184505 h 3694083"/>
              <a:gd name="connsiteX656" fmla="*/ 3639752 w 6725852"/>
              <a:gd name="connsiteY656" fmla="*/ 1184505 h 3694083"/>
              <a:gd name="connsiteX657" fmla="*/ 3655338 w 6725852"/>
              <a:gd name="connsiteY657" fmla="*/ 1090987 h 3694083"/>
              <a:gd name="connsiteX658" fmla="*/ 3712488 w 6725852"/>
              <a:gd name="connsiteY658" fmla="*/ 1106573 h 3694083"/>
              <a:gd name="connsiteX659" fmla="*/ 3707293 w 6725852"/>
              <a:gd name="connsiteY659" fmla="*/ 1059814 h 3694083"/>
              <a:gd name="connsiteX660" fmla="*/ 3655338 w 6725852"/>
              <a:gd name="connsiteY660" fmla="*/ 1075400 h 3694083"/>
              <a:gd name="connsiteX661" fmla="*/ 3676120 w 6725852"/>
              <a:gd name="connsiteY661" fmla="*/ 1023446 h 3694083"/>
              <a:gd name="connsiteX662" fmla="*/ 3790420 w 6725852"/>
              <a:gd name="connsiteY662" fmla="*/ 1007859 h 3694083"/>
              <a:gd name="connsiteX663" fmla="*/ 3806006 w 6725852"/>
              <a:gd name="connsiteY663" fmla="*/ 1007859 h 3694083"/>
              <a:gd name="connsiteX664" fmla="*/ 3780029 w 6725852"/>
              <a:gd name="connsiteY664" fmla="*/ 976687 h 3694083"/>
              <a:gd name="connsiteX665" fmla="*/ 3676120 w 6725852"/>
              <a:gd name="connsiteY665" fmla="*/ 1007859 h 3694083"/>
              <a:gd name="connsiteX666" fmla="*/ 3655338 w 6725852"/>
              <a:gd name="connsiteY666" fmla="*/ 971491 h 3694083"/>
              <a:gd name="connsiteX667" fmla="*/ 3644947 w 6725852"/>
              <a:gd name="connsiteY667" fmla="*/ 929928 h 3694083"/>
              <a:gd name="connsiteX668" fmla="*/ 3644947 w 6725852"/>
              <a:gd name="connsiteY668" fmla="*/ 903950 h 3694083"/>
              <a:gd name="connsiteX669" fmla="*/ 3655338 w 6725852"/>
              <a:gd name="connsiteY669" fmla="*/ 883169 h 3694083"/>
              <a:gd name="connsiteX670" fmla="*/ 3696902 w 6725852"/>
              <a:gd name="connsiteY670" fmla="*/ 820823 h 3694083"/>
              <a:gd name="connsiteX671" fmla="*/ 3722879 w 6725852"/>
              <a:gd name="connsiteY671" fmla="*/ 768869 h 3694083"/>
              <a:gd name="connsiteX672" fmla="*/ 3676120 w 6725852"/>
              <a:gd name="connsiteY672" fmla="*/ 763673 h 3694083"/>
              <a:gd name="connsiteX673" fmla="*/ 3660534 w 6725852"/>
              <a:gd name="connsiteY673" fmla="*/ 800041 h 3694083"/>
              <a:gd name="connsiteX674" fmla="*/ 3639752 w 6725852"/>
              <a:gd name="connsiteY674" fmla="*/ 831214 h 3694083"/>
              <a:gd name="connsiteX675" fmla="*/ 3598188 w 6725852"/>
              <a:gd name="connsiteY675" fmla="*/ 862387 h 3694083"/>
              <a:gd name="connsiteX676" fmla="*/ 3598188 w 6725852"/>
              <a:gd name="connsiteY676" fmla="*/ 976687 h 3694083"/>
              <a:gd name="connsiteX677" fmla="*/ 3608579 w 6725852"/>
              <a:gd name="connsiteY677" fmla="*/ 1018250 h 3694083"/>
              <a:gd name="connsiteX678" fmla="*/ 3577406 w 6725852"/>
              <a:gd name="connsiteY678" fmla="*/ 1049423 h 3694083"/>
              <a:gd name="connsiteX679" fmla="*/ 3572211 w 6725852"/>
              <a:gd name="connsiteY679" fmla="*/ 1111769 h 3694083"/>
              <a:gd name="connsiteX680" fmla="*/ 3546234 w 6725852"/>
              <a:gd name="connsiteY680" fmla="*/ 1148137 h 3694083"/>
              <a:gd name="connsiteX681" fmla="*/ 3499474 w 6725852"/>
              <a:gd name="connsiteY681" fmla="*/ 1184505 h 3694083"/>
              <a:gd name="connsiteX682" fmla="*/ 3473240 w 6725852"/>
              <a:gd name="connsiteY682" fmla="*/ 1153898 h 3694083"/>
              <a:gd name="connsiteX683" fmla="*/ 3489084 w 6725852"/>
              <a:gd name="connsiteY683" fmla="*/ 1148137 h 3694083"/>
              <a:gd name="connsiteX684" fmla="*/ 3467791 w 6725852"/>
              <a:gd name="connsiteY684" fmla="*/ 1109811 h 3694083"/>
              <a:gd name="connsiteX685" fmla="*/ 3463106 w 6725852"/>
              <a:gd name="connsiteY685" fmla="*/ 1044228 h 3694083"/>
              <a:gd name="connsiteX686" fmla="*/ 3390370 w 6725852"/>
              <a:gd name="connsiteY686" fmla="*/ 1101378 h 3694083"/>
              <a:gd name="connsiteX687" fmla="*/ 3338415 w 6725852"/>
              <a:gd name="connsiteY687" fmla="*/ 1065009 h 3694083"/>
              <a:gd name="connsiteX688" fmla="*/ 3348806 w 6725852"/>
              <a:gd name="connsiteY688" fmla="*/ 1018250 h 3694083"/>
              <a:gd name="connsiteX689" fmla="*/ 3348806 w 6725852"/>
              <a:gd name="connsiteY689" fmla="*/ 940319 h 3694083"/>
              <a:gd name="connsiteX690" fmla="*/ 3354002 w 6725852"/>
              <a:gd name="connsiteY690" fmla="*/ 914341 h 3694083"/>
              <a:gd name="connsiteX691" fmla="*/ 3379979 w 6725852"/>
              <a:gd name="connsiteY691" fmla="*/ 857191 h 3694083"/>
              <a:gd name="connsiteX692" fmla="*/ 3421543 w 6725852"/>
              <a:gd name="connsiteY692" fmla="*/ 862387 h 3694083"/>
              <a:gd name="connsiteX693" fmla="*/ 3494279 w 6725852"/>
              <a:gd name="connsiteY693" fmla="*/ 779259 h 3694083"/>
              <a:gd name="connsiteX694" fmla="*/ 3489084 w 6725852"/>
              <a:gd name="connsiteY694" fmla="*/ 737696 h 3694083"/>
              <a:gd name="connsiteX695" fmla="*/ 3535843 w 6725852"/>
              <a:gd name="connsiteY695" fmla="*/ 701328 h 3694083"/>
              <a:gd name="connsiteX696" fmla="*/ 3473497 w 6725852"/>
              <a:gd name="connsiteY696" fmla="*/ 685741 h 3694083"/>
              <a:gd name="connsiteX697" fmla="*/ 3541038 w 6725852"/>
              <a:gd name="connsiteY697" fmla="*/ 644178 h 3694083"/>
              <a:gd name="connsiteX698" fmla="*/ 3603384 w 6725852"/>
              <a:gd name="connsiteY698" fmla="*/ 607809 h 3694083"/>
              <a:gd name="connsiteX699" fmla="*/ 3655338 w 6725852"/>
              <a:gd name="connsiteY699" fmla="*/ 597419 h 3694083"/>
              <a:gd name="connsiteX700" fmla="*/ 3748856 w 6725852"/>
              <a:gd name="connsiteY700" fmla="*/ 576637 h 3694083"/>
              <a:gd name="connsiteX701" fmla="*/ 3837179 w 6725852"/>
              <a:gd name="connsiteY701" fmla="*/ 592223 h 3694083"/>
              <a:gd name="connsiteX702" fmla="*/ 3806006 w 6725852"/>
              <a:gd name="connsiteY702" fmla="*/ 623396 h 3694083"/>
              <a:gd name="connsiteX703" fmla="*/ 3857961 w 6725852"/>
              <a:gd name="connsiteY703" fmla="*/ 618200 h 3694083"/>
              <a:gd name="connsiteX704" fmla="*/ 4034606 w 6725852"/>
              <a:gd name="connsiteY704" fmla="*/ 685741 h 3694083"/>
              <a:gd name="connsiteX705" fmla="*/ 3956674 w 6725852"/>
              <a:gd name="connsiteY705" fmla="*/ 763673 h 3694083"/>
              <a:gd name="connsiteX706" fmla="*/ 3857961 w 6725852"/>
              <a:gd name="connsiteY706" fmla="*/ 690937 h 3694083"/>
              <a:gd name="connsiteX707" fmla="*/ 3904720 w 6725852"/>
              <a:gd name="connsiteY707" fmla="*/ 779259 h 3694083"/>
              <a:gd name="connsiteX708" fmla="*/ 3904720 w 6725852"/>
              <a:gd name="connsiteY708" fmla="*/ 836409 h 3694083"/>
              <a:gd name="connsiteX709" fmla="*/ 3920306 w 6725852"/>
              <a:gd name="connsiteY709" fmla="*/ 836409 h 3694083"/>
              <a:gd name="connsiteX710" fmla="*/ 3946284 w 6725852"/>
              <a:gd name="connsiteY710" fmla="*/ 784455 h 3694083"/>
              <a:gd name="connsiteX711" fmla="*/ 3972261 w 6725852"/>
              <a:gd name="connsiteY711" fmla="*/ 815628 h 3694083"/>
              <a:gd name="connsiteX712" fmla="*/ 3972261 w 6725852"/>
              <a:gd name="connsiteY712" fmla="*/ 784455 h 3694083"/>
              <a:gd name="connsiteX713" fmla="*/ 3972261 w 6725852"/>
              <a:gd name="connsiteY713" fmla="*/ 763673 h 3694083"/>
              <a:gd name="connsiteX714" fmla="*/ 4039802 w 6725852"/>
              <a:gd name="connsiteY714" fmla="*/ 716914 h 3694083"/>
              <a:gd name="connsiteX715" fmla="*/ 4060584 w 6725852"/>
              <a:gd name="connsiteY715" fmla="*/ 716914 h 3694083"/>
              <a:gd name="connsiteX716" fmla="*/ 4060584 w 6725852"/>
              <a:gd name="connsiteY716" fmla="*/ 685741 h 3694083"/>
              <a:gd name="connsiteX717" fmla="*/ 4050193 w 6725852"/>
              <a:gd name="connsiteY717" fmla="*/ 649373 h 3694083"/>
              <a:gd name="connsiteX718" fmla="*/ 4112538 w 6725852"/>
              <a:gd name="connsiteY718" fmla="*/ 690937 h 3694083"/>
              <a:gd name="connsiteX719" fmla="*/ 4096952 w 6725852"/>
              <a:gd name="connsiteY719" fmla="*/ 711719 h 3694083"/>
              <a:gd name="connsiteX720" fmla="*/ 4242424 w 6725852"/>
              <a:gd name="connsiteY720" fmla="*/ 644178 h 3694083"/>
              <a:gd name="connsiteX721" fmla="*/ 4315161 w 6725852"/>
              <a:gd name="connsiteY721" fmla="*/ 659764 h 3694083"/>
              <a:gd name="connsiteX722" fmla="*/ 4346334 w 6725852"/>
              <a:gd name="connsiteY722" fmla="*/ 644178 h 3694083"/>
              <a:gd name="connsiteX723" fmla="*/ 4309965 w 6725852"/>
              <a:gd name="connsiteY723" fmla="*/ 618200 h 3694083"/>
              <a:gd name="connsiteX724" fmla="*/ 4335943 w 6725852"/>
              <a:gd name="connsiteY724" fmla="*/ 597419 h 3694083"/>
              <a:gd name="connsiteX725" fmla="*/ 4517784 w 6725852"/>
              <a:gd name="connsiteY725" fmla="*/ 664959 h 3694083"/>
              <a:gd name="connsiteX726" fmla="*/ 4471024 w 6725852"/>
              <a:gd name="connsiteY726" fmla="*/ 628591 h 3694083"/>
              <a:gd name="connsiteX727" fmla="*/ 4471024 w 6725852"/>
              <a:gd name="connsiteY727" fmla="*/ 581832 h 3694083"/>
              <a:gd name="connsiteX728" fmla="*/ 4528174 w 6725852"/>
              <a:gd name="connsiteY728" fmla="*/ 545464 h 3694083"/>
              <a:gd name="connsiteX729" fmla="*/ 4538565 w 6725852"/>
              <a:gd name="connsiteY729" fmla="*/ 488314 h 3694083"/>
              <a:gd name="connsiteX730" fmla="*/ 4590520 w 6725852"/>
              <a:gd name="connsiteY730" fmla="*/ 514291 h 3694083"/>
              <a:gd name="connsiteX731" fmla="*/ 4595715 w 6725852"/>
              <a:gd name="connsiteY731" fmla="*/ 550659 h 3694083"/>
              <a:gd name="connsiteX732" fmla="*/ 4616497 w 6725852"/>
              <a:gd name="connsiteY732" fmla="*/ 519487 h 3694083"/>
              <a:gd name="connsiteX733" fmla="*/ 4611302 w 6725852"/>
              <a:gd name="connsiteY733" fmla="*/ 498705 h 3694083"/>
              <a:gd name="connsiteX734" fmla="*/ 4652865 w 6725852"/>
              <a:gd name="connsiteY734" fmla="*/ 472728 h 3694083"/>
              <a:gd name="connsiteX735" fmla="*/ 4704820 w 6725852"/>
              <a:gd name="connsiteY735" fmla="*/ 509096 h 3694083"/>
              <a:gd name="connsiteX736" fmla="*/ 4751579 w 6725852"/>
              <a:gd name="connsiteY736" fmla="*/ 483119 h 3694083"/>
              <a:gd name="connsiteX737" fmla="*/ 4839902 w 6725852"/>
              <a:gd name="connsiteY737" fmla="*/ 477923 h 3694083"/>
              <a:gd name="connsiteX738" fmla="*/ 4808729 w 6725852"/>
              <a:gd name="connsiteY738" fmla="*/ 441555 h 3694083"/>
              <a:gd name="connsiteX739" fmla="*/ 4839902 w 6725852"/>
              <a:gd name="connsiteY739" fmla="*/ 405187 h 3694083"/>
              <a:gd name="connsiteX740" fmla="*/ 4923029 w 6725852"/>
              <a:gd name="connsiteY740" fmla="*/ 389600 h 3694083"/>
              <a:gd name="connsiteX741" fmla="*/ 4969788 w 6725852"/>
              <a:gd name="connsiteY741" fmla="*/ 363623 h 3694083"/>
              <a:gd name="connsiteX742" fmla="*/ 5032134 w 6725852"/>
              <a:gd name="connsiteY742" fmla="*/ 379209 h 3694083"/>
              <a:gd name="connsiteX743" fmla="*/ 5136043 w 6725852"/>
              <a:gd name="connsiteY743" fmla="*/ 342841 h 3694083"/>
              <a:gd name="connsiteX744" fmla="*/ 1871146 w 6725852"/>
              <a:gd name="connsiteY744" fmla="*/ 51350 h 3694083"/>
              <a:gd name="connsiteX745" fmla="*/ 1926902 w 6725852"/>
              <a:gd name="connsiteY745" fmla="*/ 62501 h 3694083"/>
              <a:gd name="connsiteX746" fmla="*/ 1971507 w 6725852"/>
              <a:gd name="connsiteY746" fmla="*/ 62501 h 3694083"/>
              <a:gd name="connsiteX747" fmla="*/ 2060717 w 6725852"/>
              <a:gd name="connsiteY747" fmla="*/ 62501 h 3694083"/>
              <a:gd name="connsiteX748" fmla="*/ 2116473 w 6725852"/>
              <a:gd name="connsiteY748" fmla="*/ 84803 h 3694083"/>
              <a:gd name="connsiteX749" fmla="*/ 2172229 w 6725852"/>
              <a:gd name="connsiteY749" fmla="*/ 95954 h 3694083"/>
              <a:gd name="connsiteX750" fmla="*/ 1971507 w 6725852"/>
              <a:gd name="connsiteY750" fmla="*/ 240920 h 3694083"/>
              <a:gd name="connsiteX751" fmla="*/ 1915751 w 6725852"/>
              <a:gd name="connsiteY751" fmla="*/ 263223 h 3694083"/>
              <a:gd name="connsiteX752" fmla="*/ 1893448 w 6725852"/>
              <a:gd name="connsiteY752" fmla="*/ 330130 h 3694083"/>
              <a:gd name="connsiteX753" fmla="*/ 1871146 w 6725852"/>
              <a:gd name="connsiteY753" fmla="*/ 330130 h 3694083"/>
              <a:gd name="connsiteX754" fmla="*/ 1826541 w 6725852"/>
              <a:gd name="connsiteY754" fmla="*/ 352432 h 3694083"/>
              <a:gd name="connsiteX755" fmla="*/ 1882297 w 6725852"/>
              <a:gd name="connsiteY755" fmla="*/ 374735 h 3694083"/>
              <a:gd name="connsiteX756" fmla="*/ 1781936 w 6725852"/>
              <a:gd name="connsiteY756" fmla="*/ 397037 h 3694083"/>
              <a:gd name="connsiteX757" fmla="*/ 1837692 w 6725852"/>
              <a:gd name="connsiteY757" fmla="*/ 441642 h 3694083"/>
              <a:gd name="connsiteX758" fmla="*/ 1793087 w 6725852"/>
              <a:gd name="connsiteY758" fmla="*/ 452793 h 3694083"/>
              <a:gd name="connsiteX759" fmla="*/ 1670424 w 6725852"/>
              <a:gd name="connsiteY759" fmla="*/ 463945 h 3694083"/>
              <a:gd name="connsiteX760" fmla="*/ 1859995 w 6725852"/>
              <a:gd name="connsiteY760" fmla="*/ 486247 h 3694083"/>
              <a:gd name="connsiteX761" fmla="*/ 1915751 w 6725852"/>
              <a:gd name="connsiteY761" fmla="*/ 542003 h 3694083"/>
              <a:gd name="connsiteX762" fmla="*/ 2016112 w 6725852"/>
              <a:gd name="connsiteY762" fmla="*/ 564306 h 3694083"/>
              <a:gd name="connsiteX763" fmla="*/ 2049565 w 6725852"/>
              <a:gd name="connsiteY763" fmla="*/ 675819 h 3694083"/>
              <a:gd name="connsiteX764" fmla="*/ 2183380 w 6725852"/>
              <a:gd name="connsiteY764" fmla="*/ 731574 h 3694083"/>
              <a:gd name="connsiteX765" fmla="*/ 2116473 w 6725852"/>
              <a:gd name="connsiteY765" fmla="*/ 787330 h 3694083"/>
              <a:gd name="connsiteX766" fmla="*/ 2116473 w 6725852"/>
              <a:gd name="connsiteY766" fmla="*/ 831935 h 3694083"/>
              <a:gd name="connsiteX767" fmla="*/ 2083019 w 6725852"/>
              <a:gd name="connsiteY767" fmla="*/ 798481 h 3694083"/>
              <a:gd name="connsiteX768" fmla="*/ 2071868 w 6725852"/>
              <a:gd name="connsiteY768" fmla="*/ 776179 h 3694083"/>
              <a:gd name="connsiteX769" fmla="*/ 2038414 w 6725852"/>
              <a:gd name="connsiteY769" fmla="*/ 798481 h 3694083"/>
              <a:gd name="connsiteX770" fmla="*/ 2127624 w 6725852"/>
              <a:gd name="connsiteY770" fmla="*/ 865389 h 3694083"/>
              <a:gd name="connsiteX771" fmla="*/ 2083019 w 6725852"/>
              <a:gd name="connsiteY771" fmla="*/ 932296 h 3694083"/>
              <a:gd name="connsiteX772" fmla="*/ 2027263 w 6725852"/>
              <a:gd name="connsiteY772" fmla="*/ 887691 h 3694083"/>
              <a:gd name="connsiteX773" fmla="*/ 2071868 w 6725852"/>
              <a:gd name="connsiteY773" fmla="*/ 932296 h 3694083"/>
              <a:gd name="connsiteX774" fmla="*/ 2016112 w 6725852"/>
              <a:gd name="connsiteY774" fmla="*/ 965750 h 3694083"/>
              <a:gd name="connsiteX775" fmla="*/ 1995668 w 6725852"/>
              <a:gd name="connsiteY775" fmla="*/ 949023 h 3694083"/>
              <a:gd name="connsiteX776" fmla="*/ 1993809 w 6725852"/>
              <a:gd name="connsiteY776" fmla="*/ 943447 h 3694083"/>
              <a:gd name="connsiteX777" fmla="*/ 1975222 w 6725852"/>
              <a:gd name="connsiteY777" fmla="*/ 932295 h 3694083"/>
              <a:gd name="connsiteX778" fmla="*/ 1893448 w 6725852"/>
              <a:gd name="connsiteY778" fmla="*/ 865389 h 3694083"/>
              <a:gd name="connsiteX779" fmla="*/ 1859995 w 6725852"/>
              <a:gd name="connsiteY779" fmla="*/ 843086 h 3694083"/>
              <a:gd name="connsiteX780" fmla="*/ 1893448 w 6725852"/>
              <a:gd name="connsiteY780" fmla="*/ 753876 h 3694083"/>
              <a:gd name="connsiteX781" fmla="*/ 1915751 w 6725852"/>
              <a:gd name="connsiteY781" fmla="*/ 709271 h 3694083"/>
              <a:gd name="connsiteX782" fmla="*/ 1893448 w 6725852"/>
              <a:gd name="connsiteY782" fmla="*/ 675819 h 3694083"/>
              <a:gd name="connsiteX783" fmla="*/ 1837692 w 6725852"/>
              <a:gd name="connsiteY783" fmla="*/ 642364 h 3694083"/>
              <a:gd name="connsiteX784" fmla="*/ 1815390 w 6725852"/>
              <a:gd name="connsiteY784" fmla="*/ 664667 h 3694083"/>
              <a:gd name="connsiteX785" fmla="*/ 1815390 w 6725852"/>
              <a:gd name="connsiteY785" fmla="*/ 709271 h 3694083"/>
              <a:gd name="connsiteX786" fmla="*/ 1759634 w 6725852"/>
              <a:gd name="connsiteY786" fmla="*/ 742725 h 3694083"/>
              <a:gd name="connsiteX787" fmla="*/ 1759634 w 6725852"/>
              <a:gd name="connsiteY787" fmla="*/ 753876 h 3694083"/>
              <a:gd name="connsiteX788" fmla="*/ 1804239 w 6725852"/>
              <a:gd name="connsiteY788" fmla="*/ 831935 h 3694083"/>
              <a:gd name="connsiteX789" fmla="*/ 1793087 w 6725852"/>
              <a:gd name="connsiteY789" fmla="*/ 887691 h 3694083"/>
              <a:gd name="connsiteX790" fmla="*/ 1748483 w 6725852"/>
              <a:gd name="connsiteY790" fmla="*/ 865389 h 3694083"/>
              <a:gd name="connsiteX791" fmla="*/ 1715029 w 6725852"/>
              <a:gd name="connsiteY791" fmla="*/ 898842 h 3694083"/>
              <a:gd name="connsiteX792" fmla="*/ 1670424 w 6725852"/>
              <a:gd name="connsiteY792" fmla="*/ 854237 h 3694083"/>
              <a:gd name="connsiteX793" fmla="*/ 1614668 w 6725852"/>
              <a:gd name="connsiteY793" fmla="*/ 898842 h 3694083"/>
              <a:gd name="connsiteX794" fmla="*/ 1581214 w 6725852"/>
              <a:gd name="connsiteY794" fmla="*/ 999203 h 3694083"/>
              <a:gd name="connsiteX795" fmla="*/ 1570063 w 6725852"/>
              <a:gd name="connsiteY795" fmla="*/ 1077262 h 3694083"/>
              <a:gd name="connsiteX796" fmla="*/ 1636970 w 6725852"/>
              <a:gd name="connsiteY796" fmla="*/ 1110715 h 3694083"/>
              <a:gd name="connsiteX797" fmla="*/ 1737331 w 6725852"/>
              <a:gd name="connsiteY797" fmla="*/ 1177623 h 3694083"/>
              <a:gd name="connsiteX798" fmla="*/ 1815390 w 6725852"/>
              <a:gd name="connsiteY798" fmla="*/ 1289135 h 3694083"/>
              <a:gd name="connsiteX799" fmla="*/ 1837692 w 6725852"/>
              <a:gd name="connsiteY799" fmla="*/ 1300286 h 3694083"/>
              <a:gd name="connsiteX800" fmla="*/ 1804239 w 6725852"/>
              <a:gd name="connsiteY800" fmla="*/ 1188774 h 3694083"/>
              <a:gd name="connsiteX801" fmla="*/ 1882297 w 6725852"/>
              <a:gd name="connsiteY801" fmla="*/ 1133018 h 3694083"/>
              <a:gd name="connsiteX802" fmla="*/ 1871146 w 6725852"/>
              <a:gd name="connsiteY802" fmla="*/ 1099564 h 3694083"/>
              <a:gd name="connsiteX803" fmla="*/ 1815390 w 6725852"/>
              <a:gd name="connsiteY803" fmla="*/ 1088413 h 3694083"/>
              <a:gd name="connsiteX804" fmla="*/ 1826541 w 6725852"/>
              <a:gd name="connsiteY804" fmla="*/ 1010354 h 3694083"/>
              <a:gd name="connsiteX805" fmla="*/ 1837692 w 6725852"/>
              <a:gd name="connsiteY805" fmla="*/ 999203 h 3694083"/>
              <a:gd name="connsiteX806" fmla="*/ 1826541 w 6725852"/>
              <a:gd name="connsiteY806" fmla="*/ 965750 h 3694083"/>
              <a:gd name="connsiteX807" fmla="*/ 1826541 w 6725852"/>
              <a:gd name="connsiteY807" fmla="*/ 909993 h 3694083"/>
              <a:gd name="connsiteX808" fmla="*/ 1848844 w 6725852"/>
              <a:gd name="connsiteY808" fmla="*/ 887691 h 3694083"/>
              <a:gd name="connsiteX809" fmla="*/ 1938053 w 6725852"/>
              <a:gd name="connsiteY809" fmla="*/ 909993 h 3694083"/>
              <a:gd name="connsiteX810" fmla="*/ 1975222 w 6725852"/>
              <a:gd name="connsiteY810" fmla="*/ 932295 h 3694083"/>
              <a:gd name="connsiteX811" fmla="*/ 1995668 w 6725852"/>
              <a:gd name="connsiteY811" fmla="*/ 949023 h 3694083"/>
              <a:gd name="connsiteX812" fmla="*/ 2004961 w 6725852"/>
              <a:gd name="connsiteY812" fmla="*/ 976901 h 3694083"/>
              <a:gd name="connsiteX813" fmla="*/ 2016112 w 6725852"/>
              <a:gd name="connsiteY813" fmla="*/ 1054959 h 3694083"/>
              <a:gd name="connsiteX814" fmla="*/ 2094170 w 6725852"/>
              <a:gd name="connsiteY814" fmla="*/ 1010354 h 3694083"/>
              <a:gd name="connsiteX815" fmla="*/ 2149926 w 6725852"/>
              <a:gd name="connsiteY815" fmla="*/ 1099564 h 3694083"/>
              <a:gd name="connsiteX816" fmla="*/ 2149926 w 6725852"/>
              <a:gd name="connsiteY816" fmla="*/ 1155320 h 3694083"/>
              <a:gd name="connsiteX817" fmla="*/ 2172229 w 6725852"/>
              <a:gd name="connsiteY817" fmla="*/ 1177623 h 3694083"/>
              <a:gd name="connsiteX818" fmla="*/ 2183380 w 6725852"/>
              <a:gd name="connsiteY818" fmla="*/ 1177623 h 3694083"/>
              <a:gd name="connsiteX819" fmla="*/ 2227985 w 6725852"/>
              <a:gd name="connsiteY819" fmla="*/ 1222228 h 3694083"/>
              <a:gd name="connsiteX820" fmla="*/ 2250287 w 6725852"/>
              <a:gd name="connsiteY820" fmla="*/ 1222228 h 3694083"/>
              <a:gd name="connsiteX821" fmla="*/ 2261439 w 6725852"/>
              <a:gd name="connsiteY821" fmla="*/ 1233379 h 3694083"/>
              <a:gd name="connsiteX822" fmla="*/ 2261439 w 6725852"/>
              <a:gd name="connsiteY822" fmla="*/ 1300286 h 3694083"/>
              <a:gd name="connsiteX823" fmla="*/ 2250287 w 6725852"/>
              <a:gd name="connsiteY823" fmla="*/ 1333740 h 3694083"/>
              <a:gd name="connsiteX824" fmla="*/ 2317195 w 6725852"/>
              <a:gd name="connsiteY824" fmla="*/ 1422950 h 3694083"/>
              <a:gd name="connsiteX825" fmla="*/ 2283741 w 6725852"/>
              <a:gd name="connsiteY825" fmla="*/ 1456403 h 3694083"/>
              <a:gd name="connsiteX826" fmla="*/ 2261439 w 6725852"/>
              <a:gd name="connsiteY826" fmla="*/ 1445252 h 3694083"/>
              <a:gd name="connsiteX827" fmla="*/ 2239136 w 6725852"/>
              <a:gd name="connsiteY827" fmla="*/ 1434101 h 3694083"/>
              <a:gd name="connsiteX828" fmla="*/ 2183380 w 6725852"/>
              <a:gd name="connsiteY828" fmla="*/ 1434101 h 3694083"/>
              <a:gd name="connsiteX829" fmla="*/ 2183380 w 6725852"/>
              <a:gd name="connsiteY829" fmla="*/ 1456403 h 3694083"/>
              <a:gd name="connsiteX830" fmla="*/ 2183380 w 6725852"/>
              <a:gd name="connsiteY830" fmla="*/ 1489857 h 3694083"/>
              <a:gd name="connsiteX831" fmla="*/ 2083019 w 6725852"/>
              <a:gd name="connsiteY831" fmla="*/ 1556764 h 3694083"/>
              <a:gd name="connsiteX832" fmla="*/ 2060717 w 6725852"/>
              <a:gd name="connsiteY832" fmla="*/ 1556764 h 3694083"/>
              <a:gd name="connsiteX833" fmla="*/ 2094170 w 6725852"/>
              <a:gd name="connsiteY833" fmla="*/ 1512159 h 3694083"/>
              <a:gd name="connsiteX834" fmla="*/ 2016112 w 6725852"/>
              <a:gd name="connsiteY834" fmla="*/ 1534462 h 3694083"/>
              <a:gd name="connsiteX835" fmla="*/ 2004961 w 6725852"/>
              <a:gd name="connsiteY835" fmla="*/ 1612520 h 3694083"/>
              <a:gd name="connsiteX836" fmla="*/ 1971507 w 6725852"/>
              <a:gd name="connsiteY836" fmla="*/ 1612520 h 3694083"/>
              <a:gd name="connsiteX837" fmla="*/ 1960356 w 6725852"/>
              <a:gd name="connsiteY837" fmla="*/ 1612520 h 3694083"/>
              <a:gd name="connsiteX838" fmla="*/ 1915751 w 6725852"/>
              <a:gd name="connsiteY838" fmla="*/ 1690579 h 3694083"/>
              <a:gd name="connsiteX839" fmla="*/ 1826541 w 6725852"/>
              <a:gd name="connsiteY839" fmla="*/ 1790940 h 3694083"/>
              <a:gd name="connsiteX840" fmla="*/ 1793087 w 6725852"/>
              <a:gd name="connsiteY840" fmla="*/ 1824393 h 3694083"/>
              <a:gd name="connsiteX841" fmla="*/ 1837692 w 6725852"/>
              <a:gd name="connsiteY841" fmla="*/ 1913603 h 3694083"/>
              <a:gd name="connsiteX842" fmla="*/ 1815390 w 6725852"/>
              <a:gd name="connsiteY842" fmla="*/ 1947057 h 3694083"/>
              <a:gd name="connsiteX843" fmla="*/ 1770785 w 6725852"/>
              <a:gd name="connsiteY843" fmla="*/ 1935906 h 3694083"/>
              <a:gd name="connsiteX844" fmla="*/ 1759634 w 6725852"/>
              <a:gd name="connsiteY844" fmla="*/ 1913603 h 3694083"/>
              <a:gd name="connsiteX845" fmla="*/ 1737331 w 6725852"/>
              <a:gd name="connsiteY845" fmla="*/ 1857847 h 3694083"/>
              <a:gd name="connsiteX846" fmla="*/ 1692726 w 6725852"/>
              <a:gd name="connsiteY846" fmla="*/ 1846696 h 3694083"/>
              <a:gd name="connsiteX847" fmla="*/ 1670424 w 6725852"/>
              <a:gd name="connsiteY847" fmla="*/ 1857847 h 3694083"/>
              <a:gd name="connsiteX848" fmla="*/ 1659273 w 6725852"/>
              <a:gd name="connsiteY848" fmla="*/ 1891301 h 3694083"/>
              <a:gd name="connsiteX849" fmla="*/ 1592365 w 6725852"/>
              <a:gd name="connsiteY849" fmla="*/ 1857847 h 3694083"/>
              <a:gd name="connsiteX850" fmla="*/ 1525458 w 6725852"/>
              <a:gd name="connsiteY850" fmla="*/ 1913603 h 3694083"/>
              <a:gd name="connsiteX851" fmla="*/ 1503156 w 6725852"/>
              <a:gd name="connsiteY851" fmla="*/ 1924754 h 3694083"/>
              <a:gd name="connsiteX852" fmla="*/ 1525458 w 6725852"/>
              <a:gd name="connsiteY852" fmla="*/ 1958208 h 3694083"/>
              <a:gd name="connsiteX853" fmla="*/ 1525458 w 6725852"/>
              <a:gd name="connsiteY853" fmla="*/ 2002813 h 3694083"/>
              <a:gd name="connsiteX854" fmla="*/ 1558912 w 6725852"/>
              <a:gd name="connsiteY854" fmla="*/ 2080871 h 3694083"/>
              <a:gd name="connsiteX855" fmla="*/ 1692726 w 6725852"/>
              <a:gd name="connsiteY855" fmla="*/ 2025115 h 3694083"/>
              <a:gd name="connsiteX856" fmla="*/ 1692726 w 6725852"/>
              <a:gd name="connsiteY856" fmla="*/ 2080871 h 3694083"/>
              <a:gd name="connsiteX857" fmla="*/ 1670424 w 6725852"/>
              <a:gd name="connsiteY857" fmla="*/ 2147779 h 3694083"/>
              <a:gd name="connsiteX858" fmla="*/ 1748483 w 6725852"/>
              <a:gd name="connsiteY858" fmla="*/ 2125476 h 3694083"/>
              <a:gd name="connsiteX859" fmla="*/ 1759634 w 6725852"/>
              <a:gd name="connsiteY859" fmla="*/ 2147779 h 3694083"/>
              <a:gd name="connsiteX860" fmla="*/ 1759634 w 6725852"/>
              <a:gd name="connsiteY860" fmla="*/ 2203535 h 3694083"/>
              <a:gd name="connsiteX861" fmla="*/ 1793087 w 6725852"/>
              <a:gd name="connsiteY861" fmla="*/ 2281593 h 3694083"/>
              <a:gd name="connsiteX862" fmla="*/ 1893448 w 6725852"/>
              <a:gd name="connsiteY862" fmla="*/ 2225837 h 3694083"/>
              <a:gd name="connsiteX863" fmla="*/ 1938053 w 6725852"/>
              <a:gd name="connsiteY863" fmla="*/ 2203535 h 3694083"/>
              <a:gd name="connsiteX864" fmla="*/ 1993809 w 6725852"/>
              <a:gd name="connsiteY864" fmla="*/ 2203535 h 3694083"/>
              <a:gd name="connsiteX865" fmla="*/ 2038414 w 6725852"/>
              <a:gd name="connsiteY865" fmla="*/ 2225837 h 3694083"/>
              <a:gd name="connsiteX866" fmla="*/ 2105322 w 6725852"/>
              <a:gd name="connsiteY866" fmla="*/ 2248140 h 3694083"/>
              <a:gd name="connsiteX867" fmla="*/ 2161078 w 6725852"/>
              <a:gd name="connsiteY867" fmla="*/ 2248140 h 3694083"/>
              <a:gd name="connsiteX868" fmla="*/ 2227985 w 6725852"/>
              <a:gd name="connsiteY868" fmla="*/ 2326198 h 3694083"/>
              <a:gd name="connsiteX869" fmla="*/ 2294892 w 6725852"/>
              <a:gd name="connsiteY869" fmla="*/ 2326198 h 3694083"/>
              <a:gd name="connsiteX870" fmla="*/ 2339497 w 6725852"/>
              <a:gd name="connsiteY870" fmla="*/ 2359652 h 3694083"/>
              <a:gd name="connsiteX871" fmla="*/ 2372951 w 6725852"/>
              <a:gd name="connsiteY871" fmla="*/ 2415408 h 3694083"/>
              <a:gd name="connsiteX872" fmla="*/ 2395253 w 6725852"/>
              <a:gd name="connsiteY872" fmla="*/ 2471164 h 3694083"/>
              <a:gd name="connsiteX873" fmla="*/ 2495614 w 6725852"/>
              <a:gd name="connsiteY873" fmla="*/ 2471164 h 3694083"/>
              <a:gd name="connsiteX874" fmla="*/ 2529068 w 6725852"/>
              <a:gd name="connsiteY874" fmla="*/ 2515769 h 3694083"/>
              <a:gd name="connsiteX875" fmla="*/ 2618278 w 6725852"/>
              <a:gd name="connsiteY875" fmla="*/ 2560374 h 3694083"/>
              <a:gd name="connsiteX876" fmla="*/ 2651731 w 6725852"/>
              <a:gd name="connsiteY876" fmla="*/ 2638432 h 3694083"/>
              <a:gd name="connsiteX877" fmla="*/ 2573673 w 6725852"/>
              <a:gd name="connsiteY877" fmla="*/ 2705340 h 3694083"/>
              <a:gd name="connsiteX878" fmla="*/ 2540219 w 6725852"/>
              <a:gd name="connsiteY878" fmla="*/ 2783398 h 3694083"/>
              <a:gd name="connsiteX879" fmla="*/ 2540219 w 6725852"/>
              <a:gd name="connsiteY879" fmla="*/ 2894911 h 3694083"/>
              <a:gd name="connsiteX880" fmla="*/ 2495614 w 6725852"/>
              <a:gd name="connsiteY880" fmla="*/ 2917213 h 3694083"/>
              <a:gd name="connsiteX881" fmla="*/ 2428707 w 6725852"/>
              <a:gd name="connsiteY881" fmla="*/ 2928364 h 3694083"/>
              <a:gd name="connsiteX882" fmla="*/ 2387116 w 6725852"/>
              <a:gd name="connsiteY882" fmla="*/ 2975983 h 3694083"/>
              <a:gd name="connsiteX883" fmla="*/ 2333570 w 6725852"/>
              <a:gd name="connsiteY883" fmla="*/ 3136621 h 3694083"/>
              <a:gd name="connsiteX884" fmla="*/ 2230597 w 6725852"/>
              <a:gd name="connsiteY884" fmla="*/ 3157215 h 3694083"/>
              <a:gd name="connsiteX885" fmla="*/ 2234716 w 6725852"/>
              <a:gd name="connsiteY885" fmla="*/ 3218999 h 3694083"/>
              <a:gd name="connsiteX886" fmla="*/ 2189408 w 6725852"/>
              <a:gd name="connsiteY886" fmla="*/ 3251950 h 3694083"/>
              <a:gd name="connsiteX887" fmla="*/ 2148219 w 6725852"/>
              <a:gd name="connsiteY887" fmla="*/ 3272545 h 3694083"/>
              <a:gd name="connsiteX888" fmla="*/ 2135862 w 6725852"/>
              <a:gd name="connsiteY888" fmla="*/ 3342567 h 3694083"/>
              <a:gd name="connsiteX889" fmla="*/ 2074078 w 6725852"/>
              <a:gd name="connsiteY889" fmla="*/ 3317853 h 3694083"/>
              <a:gd name="connsiteX890" fmla="*/ 2111148 w 6725852"/>
              <a:gd name="connsiteY890" fmla="*/ 3342567 h 3694083"/>
              <a:gd name="connsiteX891" fmla="*/ 2074078 w 6725852"/>
              <a:gd name="connsiteY891" fmla="*/ 3391994 h 3694083"/>
              <a:gd name="connsiteX892" fmla="*/ 2045246 w 6725852"/>
              <a:gd name="connsiteY892" fmla="*/ 3437302 h 3694083"/>
              <a:gd name="connsiteX893" fmla="*/ 2074078 w 6725852"/>
              <a:gd name="connsiteY893" fmla="*/ 3474372 h 3694083"/>
              <a:gd name="connsiteX894" fmla="*/ 2016413 w 6725852"/>
              <a:gd name="connsiteY894" fmla="*/ 3589702 h 3694083"/>
              <a:gd name="connsiteX895" fmla="*/ 2108639 w 6725852"/>
              <a:gd name="connsiteY895" fmla="*/ 3682629 h 3694083"/>
              <a:gd name="connsiteX896" fmla="*/ 2095577 w 6725852"/>
              <a:gd name="connsiteY896" fmla="*/ 3679615 h 3694083"/>
              <a:gd name="connsiteX897" fmla="*/ 1999938 w 6725852"/>
              <a:gd name="connsiteY897" fmla="*/ 3692675 h 3694083"/>
              <a:gd name="connsiteX898" fmla="*/ 1926902 w 6725852"/>
              <a:gd name="connsiteY898" fmla="*/ 3642042 h 3694083"/>
              <a:gd name="connsiteX899" fmla="*/ 1871146 w 6725852"/>
              <a:gd name="connsiteY899" fmla="*/ 3586286 h 3694083"/>
              <a:gd name="connsiteX900" fmla="*/ 1859995 w 6725852"/>
              <a:gd name="connsiteY900" fmla="*/ 3552832 h 3694083"/>
              <a:gd name="connsiteX901" fmla="*/ 1859995 w 6725852"/>
              <a:gd name="connsiteY901" fmla="*/ 3519379 h 3694083"/>
              <a:gd name="connsiteX902" fmla="*/ 1871146 w 6725852"/>
              <a:gd name="connsiteY902" fmla="*/ 3485925 h 3694083"/>
              <a:gd name="connsiteX903" fmla="*/ 1882297 w 6725852"/>
              <a:gd name="connsiteY903" fmla="*/ 3474774 h 3694083"/>
              <a:gd name="connsiteX904" fmla="*/ 1859995 w 6725852"/>
              <a:gd name="connsiteY904" fmla="*/ 3474774 h 3694083"/>
              <a:gd name="connsiteX905" fmla="*/ 1859995 w 6725852"/>
              <a:gd name="connsiteY905" fmla="*/ 3441320 h 3694083"/>
              <a:gd name="connsiteX906" fmla="*/ 1893448 w 6725852"/>
              <a:gd name="connsiteY906" fmla="*/ 3407867 h 3694083"/>
              <a:gd name="connsiteX907" fmla="*/ 1893448 w 6725852"/>
              <a:gd name="connsiteY907" fmla="*/ 3363262 h 3694083"/>
              <a:gd name="connsiteX908" fmla="*/ 1893448 w 6725852"/>
              <a:gd name="connsiteY908" fmla="*/ 3352111 h 3694083"/>
              <a:gd name="connsiteX909" fmla="*/ 1893448 w 6725852"/>
              <a:gd name="connsiteY909" fmla="*/ 3285203 h 3694083"/>
              <a:gd name="connsiteX910" fmla="*/ 1915751 w 6725852"/>
              <a:gd name="connsiteY910" fmla="*/ 3251750 h 3694083"/>
              <a:gd name="connsiteX911" fmla="*/ 1893448 w 6725852"/>
              <a:gd name="connsiteY911" fmla="*/ 3218296 h 3694083"/>
              <a:gd name="connsiteX912" fmla="*/ 1960356 w 6725852"/>
              <a:gd name="connsiteY912" fmla="*/ 3117935 h 3694083"/>
              <a:gd name="connsiteX913" fmla="*/ 1960356 w 6725852"/>
              <a:gd name="connsiteY913" fmla="*/ 3039876 h 3694083"/>
              <a:gd name="connsiteX914" fmla="*/ 1960356 w 6725852"/>
              <a:gd name="connsiteY914" fmla="*/ 2861457 h 3694083"/>
              <a:gd name="connsiteX915" fmla="*/ 1960356 w 6725852"/>
              <a:gd name="connsiteY915" fmla="*/ 2816852 h 3694083"/>
              <a:gd name="connsiteX916" fmla="*/ 1949204 w 6725852"/>
              <a:gd name="connsiteY916" fmla="*/ 2794550 h 3694083"/>
              <a:gd name="connsiteX917" fmla="*/ 1893448 w 6725852"/>
              <a:gd name="connsiteY917" fmla="*/ 2749945 h 3694083"/>
              <a:gd name="connsiteX918" fmla="*/ 1837692 w 6725852"/>
              <a:gd name="connsiteY918" fmla="*/ 2705340 h 3694083"/>
              <a:gd name="connsiteX919" fmla="*/ 1848844 w 6725852"/>
              <a:gd name="connsiteY919" fmla="*/ 2671886 h 3694083"/>
              <a:gd name="connsiteX920" fmla="*/ 1815390 w 6725852"/>
              <a:gd name="connsiteY920" fmla="*/ 2604979 h 3694083"/>
              <a:gd name="connsiteX921" fmla="*/ 1781936 w 6725852"/>
              <a:gd name="connsiteY921" fmla="*/ 2571525 h 3694083"/>
              <a:gd name="connsiteX922" fmla="*/ 1759634 w 6725852"/>
              <a:gd name="connsiteY922" fmla="*/ 2538071 h 3694083"/>
              <a:gd name="connsiteX923" fmla="*/ 1793087 w 6725852"/>
              <a:gd name="connsiteY923" fmla="*/ 2515769 h 3694083"/>
              <a:gd name="connsiteX924" fmla="*/ 1793087 w 6725852"/>
              <a:gd name="connsiteY924" fmla="*/ 2471164 h 3694083"/>
              <a:gd name="connsiteX925" fmla="*/ 1793087 w 6725852"/>
              <a:gd name="connsiteY925" fmla="*/ 2415408 h 3694083"/>
              <a:gd name="connsiteX926" fmla="*/ 1848844 w 6725852"/>
              <a:gd name="connsiteY926" fmla="*/ 2404257 h 3694083"/>
              <a:gd name="connsiteX927" fmla="*/ 1848844 w 6725852"/>
              <a:gd name="connsiteY927" fmla="*/ 2370803 h 3694083"/>
              <a:gd name="connsiteX928" fmla="*/ 1848844 w 6725852"/>
              <a:gd name="connsiteY928" fmla="*/ 2281593 h 3694083"/>
              <a:gd name="connsiteX929" fmla="*/ 1793087 w 6725852"/>
              <a:gd name="connsiteY929" fmla="*/ 2315047 h 3694083"/>
              <a:gd name="connsiteX930" fmla="*/ 1703878 w 6725852"/>
              <a:gd name="connsiteY930" fmla="*/ 2270442 h 3694083"/>
              <a:gd name="connsiteX931" fmla="*/ 1681575 w 6725852"/>
              <a:gd name="connsiteY931" fmla="*/ 2203535 h 3694083"/>
              <a:gd name="connsiteX932" fmla="*/ 1670424 w 6725852"/>
              <a:gd name="connsiteY932" fmla="*/ 2192384 h 3694083"/>
              <a:gd name="connsiteX933" fmla="*/ 1614668 w 6725852"/>
              <a:gd name="connsiteY933" fmla="*/ 2181232 h 3694083"/>
              <a:gd name="connsiteX934" fmla="*/ 1558912 w 6725852"/>
              <a:gd name="connsiteY934" fmla="*/ 2147779 h 3694083"/>
              <a:gd name="connsiteX935" fmla="*/ 1492004 w 6725852"/>
              <a:gd name="connsiteY935" fmla="*/ 2158930 h 3694083"/>
              <a:gd name="connsiteX936" fmla="*/ 1347039 w 6725852"/>
              <a:gd name="connsiteY936" fmla="*/ 2058569 h 3694083"/>
              <a:gd name="connsiteX937" fmla="*/ 1347039 w 6725852"/>
              <a:gd name="connsiteY937" fmla="*/ 2025115 h 3694083"/>
              <a:gd name="connsiteX938" fmla="*/ 1157468 w 6725852"/>
              <a:gd name="connsiteY938" fmla="*/ 1813242 h 3694083"/>
              <a:gd name="connsiteX939" fmla="*/ 1291283 w 6725852"/>
              <a:gd name="connsiteY939" fmla="*/ 2002813 h 3694083"/>
              <a:gd name="connsiteX940" fmla="*/ 1257829 w 6725852"/>
              <a:gd name="connsiteY940" fmla="*/ 2002813 h 3694083"/>
              <a:gd name="connsiteX941" fmla="*/ 1168619 w 6725852"/>
              <a:gd name="connsiteY941" fmla="*/ 1913603 h 3694083"/>
              <a:gd name="connsiteX942" fmla="*/ 1179770 w 6725852"/>
              <a:gd name="connsiteY942" fmla="*/ 1880150 h 3694083"/>
              <a:gd name="connsiteX943" fmla="*/ 1146317 w 6725852"/>
              <a:gd name="connsiteY943" fmla="*/ 1846696 h 3694083"/>
              <a:gd name="connsiteX944" fmla="*/ 1090561 w 6725852"/>
              <a:gd name="connsiteY944" fmla="*/ 1779789 h 3694083"/>
              <a:gd name="connsiteX945" fmla="*/ 1001351 w 6725852"/>
              <a:gd name="connsiteY945" fmla="*/ 1668276 h 3694083"/>
              <a:gd name="connsiteX946" fmla="*/ 1023653 w 6725852"/>
              <a:gd name="connsiteY946" fmla="*/ 1645974 h 3694083"/>
              <a:gd name="connsiteX947" fmla="*/ 1023653 w 6725852"/>
              <a:gd name="connsiteY947" fmla="*/ 1612520 h 3694083"/>
              <a:gd name="connsiteX948" fmla="*/ 1012502 w 6725852"/>
              <a:gd name="connsiteY948" fmla="*/ 1501008 h 3694083"/>
              <a:gd name="connsiteX949" fmla="*/ 1001351 w 6725852"/>
              <a:gd name="connsiteY949" fmla="*/ 1467554 h 3694083"/>
              <a:gd name="connsiteX950" fmla="*/ 1023653 w 6725852"/>
              <a:gd name="connsiteY950" fmla="*/ 1434101 h 3694083"/>
              <a:gd name="connsiteX951" fmla="*/ 979048 w 6725852"/>
              <a:gd name="connsiteY951" fmla="*/ 1378345 h 3694083"/>
              <a:gd name="connsiteX952" fmla="*/ 945595 w 6725852"/>
              <a:gd name="connsiteY952" fmla="*/ 1356042 h 3694083"/>
              <a:gd name="connsiteX953" fmla="*/ 934444 w 6725852"/>
              <a:gd name="connsiteY953" fmla="*/ 1344891 h 3694083"/>
              <a:gd name="connsiteX954" fmla="*/ 923292 w 6725852"/>
              <a:gd name="connsiteY954" fmla="*/ 1333740 h 3694083"/>
              <a:gd name="connsiteX955" fmla="*/ 945595 w 6725852"/>
              <a:gd name="connsiteY955" fmla="*/ 1322589 h 3694083"/>
              <a:gd name="connsiteX956" fmla="*/ 912141 w 6725852"/>
              <a:gd name="connsiteY956" fmla="*/ 1277984 h 3694083"/>
              <a:gd name="connsiteX957" fmla="*/ 900991 w 6725852"/>
              <a:gd name="connsiteY957" fmla="*/ 1244530 h 3694083"/>
              <a:gd name="connsiteX958" fmla="*/ 900991 w 6725852"/>
              <a:gd name="connsiteY958" fmla="*/ 1222228 h 3694083"/>
              <a:gd name="connsiteX959" fmla="*/ 867536 w 6725852"/>
              <a:gd name="connsiteY959" fmla="*/ 1244530 h 3694083"/>
              <a:gd name="connsiteX960" fmla="*/ 912141 w 6725852"/>
              <a:gd name="connsiteY960" fmla="*/ 1311437 h 3694083"/>
              <a:gd name="connsiteX961" fmla="*/ 867536 w 6725852"/>
              <a:gd name="connsiteY961" fmla="*/ 1300286 h 3694083"/>
              <a:gd name="connsiteX962" fmla="*/ 845234 w 6725852"/>
              <a:gd name="connsiteY962" fmla="*/ 1233379 h 3694083"/>
              <a:gd name="connsiteX963" fmla="*/ 834083 w 6725852"/>
              <a:gd name="connsiteY963" fmla="*/ 1188774 h 3694083"/>
              <a:gd name="connsiteX964" fmla="*/ 800629 w 6725852"/>
              <a:gd name="connsiteY964" fmla="*/ 1133018 h 3694083"/>
              <a:gd name="connsiteX965" fmla="*/ 767175 w 6725852"/>
              <a:gd name="connsiteY965" fmla="*/ 1066111 h 3694083"/>
              <a:gd name="connsiteX966" fmla="*/ 722570 w 6725852"/>
              <a:gd name="connsiteY966" fmla="*/ 1043808 h 3694083"/>
              <a:gd name="connsiteX967" fmla="*/ 689117 w 6725852"/>
              <a:gd name="connsiteY967" fmla="*/ 1032657 h 3694083"/>
              <a:gd name="connsiteX968" fmla="*/ 644512 w 6725852"/>
              <a:gd name="connsiteY968" fmla="*/ 1032657 h 3694083"/>
              <a:gd name="connsiteX969" fmla="*/ 633361 w 6725852"/>
              <a:gd name="connsiteY969" fmla="*/ 1021506 h 3694083"/>
              <a:gd name="connsiteX970" fmla="*/ 577604 w 6725852"/>
              <a:gd name="connsiteY970" fmla="*/ 1032657 h 3694083"/>
              <a:gd name="connsiteX971" fmla="*/ 499546 w 6725852"/>
              <a:gd name="connsiteY971" fmla="*/ 1043808 h 3694083"/>
              <a:gd name="connsiteX972" fmla="*/ 488395 w 6725852"/>
              <a:gd name="connsiteY972" fmla="*/ 1133018 h 3694083"/>
              <a:gd name="connsiteX973" fmla="*/ 432640 w 6725852"/>
              <a:gd name="connsiteY973" fmla="*/ 1121867 h 3694083"/>
              <a:gd name="connsiteX974" fmla="*/ 365731 w 6725852"/>
              <a:gd name="connsiteY974" fmla="*/ 1199925 h 3694083"/>
              <a:gd name="connsiteX975" fmla="*/ 209614 w 6725852"/>
              <a:gd name="connsiteY975" fmla="*/ 1255681 h 3694083"/>
              <a:gd name="connsiteX976" fmla="*/ 176162 w 6725852"/>
              <a:gd name="connsiteY976" fmla="*/ 1255681 h 3694083"/>
              <a:gd name="connsiteX977" fmla="*/ 187312 w 6725852"/>
              <a:gd name="connsiteY977" fmla="*/ 1222228 h 3694083"/>
              <a:gd name="connsiteX978" fmla="*/ 231917 w 6725852"/>
              <a:gd name="connsiteY978" fmla="*/ 1211076 h 3694083"/>
              <a:gd name="connsiteX979" fmla="*/ 343429 w 6725852"/>
              <a:gd name="connsiteY979" fmla="*/ 1133018 h 3694083"/>
              <a:gd name="connsiteX980" fmla="*/ 376883 w 6725852"/>
              <a:gd name="connsiteY980" fmla="*/ 1088413 h 3694083"/>
              <a:gd name="connsiteX981" fmla="*/ 376883 w 6725852"/>
              <a:gd name="connsiteY981" fmla="*/ 1043808 h 3694083"/>
              <a:gd name="connsiteX982" fmla="*/ 309975 w 6725852"/>
              <a:gd name="connsiteY982" fmla="*/ 1054959 h 3694083"/>
              <a:gd name="connsiteX983" fmla="*/ 287674 w 6725852"/>
              <a:gd name="connsiteY983" fmla="*/ 1032657 h 3694083"/>
              <a:gd name="connsiteX984" fmla="*/ 265370 w 6725852"/>
              <a:gd name="connsiteY984" fmla="*/ 1021506 h 3694083"/>
              <a:gd name="connsiteX985" fmla="*/ 165009 w 6725852"/>
              <a:gd name="connsiteY985" fmla="*/ 1043808 h 3694083"/>
              <a:gd name="connsiteX986" fmla="*/ 187312 w 6725852"/>
              <a:gd name="connsiteY986" fmla="*/ 1010354 h 3694083"/>
              <a:gd name="connsiteX987" fmla="*/ 265370 w 6725852"/>
              <a:gd name="connsiteY987" fmla="*/ 976901 h 3694083"/>
              <a:gd name="connsiteX988" fmla="*/ 231917 w 6725852"/>
              <a:gd name="connsiteY988" fmla="*/ 954598 h 3694083"/>
              <a:gd name="connsiteX989" fmla="*/ 254219 w 6725852"/>
              <a:gd name="connsiteY989" fmla="*/ 898842 h 3694083"/>
              <a:gd name="connsiteX990" fmla="*/ 287674 w 6725852"/>
              <a:gd name="connsiteY990" fmla="*/ 876540 h 3694083"/>
              <a:gd name="connsiteX991" fmla="*/ 332278 w 6725852"/>
              <a:gd name="connsiteY991" fmla="*/ 843086 h 3694083"/>
              <a:gd name="connsiteX992" fmla="*/ 321126 w 6725852"/>
              <a:gd name="connsiteY992" fmla="*/ 831935 h 3694083"/>
              <a:gd name="connsiteX993" fmla="*/ 298824 w 6725852"/>
              <a:gd name="connsiteY993" fmla="*/ 831935 h 3694083"/>
              <a:gd name="connsiteX994" fmla="*/ 265370 w 6725852"/>
              <a:gd name="connsiteY994" fmla="*/ 854237 h 3694083"/>
              <a:gd name="connsiteX995" fmla="*/ 220765 w 6725852"/>
              <a:gd name="connsiteY995" fmla="*/ 843086 h 3694083"/>
              <a:gd name="connsiteX996" fmla="*/ 220765 w 6725852"/>
              <a:gd name="connsiteY996" fmla="*/ 831935 h 3694083"/>
              <a:gd name="connsiteX997" fmla="*/ 220765 w 6725852"/>
              <a:gd name="connsiteY997" fmla="*/ 809632 h 3694083"/>
              <a:gd name="connsiteX998" fmla="*/ 187312 w 6725852"/>
              <a:gd name="connsiteY998" fmla="*/ 765028 h 3694083"/>
              <a:gd name="connsiteX999" fmla="*/ 254219 w 6725852"/>
              <a:gd name="connsiteY999" fmla="*/ 731574 h 3694083"/>
              <a:gd name="connsiteX1000" fmla="*/ 309975 w 6725852"/>
              <a:gd name="connsiteY1000" fmla="*/ 776179 h 3694083"/>
              <a:gd name="connsiteX1001" fmla="*/ 332278 w 6725852"/>
              <a:gd name="connsiteY1001" fmla="*/ 753876 h 3694083"/>
              <a:gd name="connsiteX1002" fmla="*/ 231917 w 6725852"/>
              <a:gd name="connsiteY1002" fmla="*/ 686969 h 3694083"/>
              <a:gd name="connsiteX1003" fmla="*/ 265370 w 6725852"/>
              <a:gd name="connsiteY1003" fmla="*/ 653515 h 3694083"/>
              <a:gd name="connsiteX1004" fmla="*/ 298824 w 6725852"/>
              <a:gd name="connsiteY1004" fmla="*/ 620062 h 3694083"/>
              <a:gd name="connsiteX1005" fmla="*/ 410336 w 6725852"/>
              <a:gd name="connsiteY1005" fmla="*/ 564306 h 3694083"/>
              <a:gd name="connsiteX1006" fmla="*/ 521848 w 6725852"/>
              <a:gd name="connsiteY1006" fmla="*/ 620062 h 3694083"/>
              <a:gd name="connsiteX1007" fmla="*/ 533000 w 6725852"/>
              <a:gd name="connsiteY1007" fmla="*/ 597759 h 3694083"/>
              <a:gd name="connsiteX1008" fmla="*/ 599907 w 6725852"/>
              <a:gd name="connsiteY1008" fmla="*/ 620062 h 3694083"/>
              <a:gd name="connsiteX1009" fmla="*/ 666814 w 6725852"/>
              <a:gd name="connsiteY1009" fmla="*/ 620062 h 3694083"/>
              <a:gd name="connsiteX1010" fmla="*/ 778326 w 6725852"/>
              <a:gd name="connsiteY1010" fmla="*/ 631213 h 3694083"/>
              <a:gd name="connsiteX1011" fmla="*/ 923292 w 6725852"/>
              <a:gd name="connsiteY1011" fmla="*/ 608911 h 3694083"/>
              <a:gd name="connsiteX1012" fmla="*/ 934444 w 6725852"/>
              <a:gd name="connsiteY1012" fmla="*/ 597759 h 3694083"/>
              <a:gd name="connsiteX1013" fmla="*/ 979048 w 6725852"/>
              <a:gd name="connsiteY1013" fmla="*/ 631213 h 3694083"/>
              <a:gd name="connsiteX1014" fmla="*/ 1012502 w 6725852"/>
              <a:gd name="connsiteY1014" fmla="*/ 608911 h 3694083"/>
              <a:gd name="connsiteX1015" fmla="*/ 1045956 w 6725852"/>
              <a:gd name="connsiteY1015" fmla="*/ 642364 h 3694083"/>
              <a:gd name="connsiteX1016" fmla="*/ 1090561 w 6725852"/>
              <a:gd name="connsiteY1016" fmla="*/ 631213 h 3694083"/>
              <a:gd name="connsiteX1017" fmla="*/ 1124014 w 6725852"/>
              <a:gd name="connsiteY1017" fmla="*/ 642364 h 3694083"/>
              <a:gd name="connsiteX1018" fmla="*/ 1124014 w 6725852"/>
              <a:gd name="connsiteY1018" fmla="*/ 553154 h 3694083"/>
              <a:gd name="connsiteX1019" fmla="*/ 1045956 w 6725852"/>
              <a:gd name="connsiteY1019" fmla="*/ 597759 h 3694083"/>
              <a:gd name="connsiteX1020" fmla="*/ 967897 w 6725852"/>
              <a:gd name="connsiteY1020" fmla="*/ 564306 h 3694083"/>
              <a:gd name="connsiteX1021" fmla="*/ 1001351 w 6725852"/>
              <a:gd name="connsiteY1021" fmla="*/ 475096 h 3694083"/>
              <a:gd name="connsiteX1022" fmla="*/ 1001351 w 6725852"/>
              <a:gd name="connsiteY1022" fmla="*/ 452793 h 3694083"/>
              <a:gd name="connsiteX1023" fmla="*/ 1045956 w 6725852"/>
              <a:gd name="connsiteY1023" fmla="*/ 430491 h 3694083"/>
              <a:gd name="connsiteX1024" fmla="*/ 1168619 w 6725852"/>
              <a:gd name="connsiteY1024" fmla="*/ 475096 h 3694083"/>
              <a:gd name="connsiteX1025" fmla="*/ 1202073 w 6725852"/>
              <a:gd name="connsiteY1025" fmla="*/ 508550 h 3694083"/>
              <a:gd name="connsiteX1026" fmla="*/ 1224375 w 6725852"/>
              <a:gd name="connsiteY1026" fmla="*/ 519701 h 3694083"/>
              <a:gd name="connsiteX1027" fmla="*/ 1268980 w 6725852"/>
              <a:gd name="connsiteY1027" fmla="*/ 508550 h 3694083"/>
              <a:gd name="connsiteX1028" fmla="*/ 1313585 w 6725852"/>
              <a:gd name="connsiteY1028" fmla="*/ 497398 h 3694083"/>
              <a:gd name="connsiteX1029" fmla="*/ 1335888 w 6725852"/>
              <a:gd name="connsiteY1029" fmla="*/ 486247 h 3694083"/>
              <a:gd name="connsiteX1030" fmla="*/ 1402795 w 6725852"/>
              <a:gd name="connsiteY1030" fmla="*/ 497398 h 3694083"/>
              <a:gd name="connsiteX1031" fmla="*/ 1369341 w 6725852"/>
              <a:gd name="connsiteY1031" fmla="*/ 553154 h 3694083"/>
              <a:gd name="connsiteX1032" fmla="*/ 1413946 w 6725852"/>
              <a:gd name="connsiteY1032" fmla="*/ 597759 h 3694083"/>
              <a:gd name="connsiteX1033" fmla="*/ 1436248 w 6725852"/>
              <a:gd name="connsiteY1033" fmla="*/ 620062 h 3694083"/>
              <a:gd name="connsiteX1034" fmla="*/ 1469702 w 6725852"/>
              <a:gd name="connsiteY1034" fmla="*/ 620062 h 3694083"/>
              <a:gd name="connsiteX1035" fmla="*/ 1469702 w 6725852"/>
              <a:gd name="connsiteY1035" fmla="*/ 586608 h 3694083"/>
              <a:gd name="connsiteX1036" fmla="*/ 1413946 w 6725852"/>
              <a:gd name="connsiteY1036" fmla="*/ 553154 h 3694083"/>
              <a:gd name="connsiteX1037" fmla="*/ 1413946 w 6725852"/>
              <a:gd name="connsiteY1037" fmla="*/ 519701 h 3694083"/>
              <a:gd name="connsiteX1038" fmla="*/ 1447401 w 6725852"/>
              <a:gd name="connsiteY1038" fmla="*/ 497398 h 3694083"/>
              <a:gd name="connsiteX1039" fmla="*/ 1458551 w 6725852"/>
              <a:gd name="connsiteY1039" fmla="*/ 475096 h 3694083"/>
              <a:gd name="connsiteX1040" fmla="*/ 1480853 w 6725852"/>
              <a:gd name="connsiteY1040" fmla="*/ 475096 h 3694083"/>
              <a:gd name="connsiteX1041" fmla="*/ 1492004 w 6725852"/>
              <a:gd name="connsiteY1041" fmla="*/ 475096 h 3694083"/>
              <a:gd name="connsiteX1042" fmla="*/ 1514307 w 6725852"/>
              <a:gd name="connsiteY1042" fmla="*/ 486247 h 3694083"/>
              <a:gd name="connsiteX1043" fmla="*/ 1536609 w 6725852"/>
              <a:gd name="connsiteY1043" fmla="*/ 486247 h 3694083"/>
              <a:gd name="connsiteX1044" fmla="*/ 1492004 w 6725852"/>
              <a:gd name="connsiteY1044" fmla="*/ 441642 h 3694083"/>
              <a:gd name="connsiteX1045" fmla="*/ 1469702 w 6725852"/>
              <a:gd name="connsiteY1045" fmla="*/ 430491 h 3694083"/>
              <a:gd name="connsiteX1046" fmla="*/ 1380492 w 6725852"/>
              <a:gd name="connsiteY1046" fmla="*/ 419340 h 3694083"/>
              <a:gd name="connsiteX1047" fmla="*/ 1324736 w 6725852"/>
              <a:gd name="connsiteY1047" fmla="*/ 441642 h 3694083"/>
              <a:gd name="connsiteX1048" fmla="*/ 1302434 w 6725852"/>
              <a:gd name="connsiteY1048" fmla="*/ 452793 h 3694083"/>
              <a:gd name="connsiteX1049" fmla="*/ 1246678 w 6725852"/>
              <a:gd name="connsiteY1049" fmla="*/ 463945 h 3694083"/>
              <a:gd name="connsiteX1050" fmla="*/ 1190922 w 6725852"/>
              <a:gd name="connsiteY1050" fmla="*/ 463945 h 3694083"/>
              <a:gd name="connsiteX1051" fmla="*/ 1157468 w 6725852"/>
              <a:gd name="connsiteY1051" fmla="*/ 463945 h 3694083"/>
              <a:gd name="connsiteX1052" fmla="*/ 1124014 w 6725852"/>
              <a:gd name="connsiteY1052" fmla="*/ 430491 h 3694083"/>
              <a:gd name="connsiteX1053" fmla="*/ 1101712 w 6725852"/>
              <a:gd name="connsiteY1053" fmla="*/ 430491 h 3694083"/>
              <a:gd name="connsiteX1054" fmla="*/ 1068258 w 6725852"/>
              <a:gd name="connsiteY1054" fmla="*/ 408189 h 3694083"/>
              <a:gd name="connsiteX1055" fmla="*/ 1034804 w 6725852"/>
              <a:gd name="connsiteY1055" fmla="*/ 430491 h 3694083"/>
              <a:gd name="connsiteX1056" fmla="*/ 1001351 w 6725852"/>
              <a:gd name="connsiteY1056" fmla="*/ 397037 h 3694083"/>
              <a:gd name="connsiteX1057" fmla="*/ 1034804 w 6725852"/>
              <a:gd name="connsiteY1057" fmla="*/ 374735 h 3694083"/>
              <a:gd name="connsiteX1058" fmla="*/ 1202073 w 6725852"/>
              <a:gd name="connsiteY1058" fmla="*/ 307828 h 3694083"/>
              <a:gd name="connsiteX1059" fmla="*/ 1257829 w 6725852"/>
              <a:gd name="connsiteY1059" fmla="*/ 296676 h 3694083"/>
              <a:gd name="connsiteX1060" fmla="*/ 1246678 w 6725852"/>
              <a:gd name="connsiteY1060" fmla="*/ 352432 h 3694083"/>
              <a:gd name="connsiteX1061" fmla="*/ 1324736 w 6725852"/>
              <a:gd name="connsiteY1061" fmla="*/ 363584 h 3694083"/>
              <a:gd name="connsiteX1062" fmla="*/ 1358190 w 6725852"/>
              <a:gd name="connsiteY1062" fmla="*/ 363584 h 3694083"/>
              <a:gd name="connsiteX1063" fmla="*/ 1358190 w 6725852"/>
              <a:gd name="connsiteY1063" fmla="*/ 330130 h 3694083"/>
              <a:gd name="connsiteX1064" fmla="*/ 1391644 w 6725852"/>
              <a:gd name="connsiteY1064" fmla="*/ 352432 h 3694083"/>
              <a:gd name="connsiteX1065" fmla="*/ 1347039 w 6725852"/>
              <a:gd name="connsiteY1065" fmla="*/ 285525 h 3694083"/>
              <a:gd name="connsiteX1066" fmla="*/ 1347039 w 6725852"/>
              <a:gd name="connsiteY1066" fmla="*/ 263223 h 3694083"/>
              <a:gd name="connsiteX1067" fmla="*/ 1369341 w 6725852"/>
              <a:gd name="connsiteY1067" fmla="*/ 263223 h 3694083"/>
              <a:gd name="connsiteX1068" fmla="*/ 1447401 w 6725852"/>
              <a:gd name="connsiteY1068" fmla="*/ 296676 h 3694083"/>
              <a:gd name="connsiteX1069" fmla="*/ 1458551 w 6725852"/>
              <a:gd name="connsiteY1069" fmla="*/ 263223 h 3694083"/>
              <a:gd name="connsiteX1070" fmla="*/ 1458551 w 6725852"/>
              <a:gd name="connsiteY1070" fmla="*/ 229769 h 3694083"/>
              <a:gd name="connsiteX1071" fmla="*/ 1503156 w 6725852"/>
              <a:gd name="connsiteY1071" fmla="*/ 218618 h 3694083"/>
              <a:gd name="connsiteX1072" fmla="*/ 1514307 w 6725852"/>
              <a:gd name="connsiteY1072" fmla="*/ 218618 h 3694083"/>
              <a:gd name="connsiteX1073" fmla="*/ 1558912 w 6725852"/>
              <a:gd name="connsiteY1073" fmla="*/ 174013 h 3694083"/>
              <a:gd name="connsiteX1074" fmla="*/ 1636970 w 6725852"/>
              <a:gd name="connsiteY1074" fmla="*/ 129408 h 3694083"/>
              <a:gd name="connsiteX1075" fmla="*/ 1703878 w 6725852"/>
              <a:gd name="connsiteY1075" fmla="*/ 95954 h 3694083"/>
              <a:gd name="connsiteX1076" fmla="*/ 1837692 w 6725852"/>
              <a:gd name="connsiteY1076" fmla="*/ 62501 h 3694083"/>
              <a:gd name="connsiteX1077" fmla="*/ 2671236 w 6725852"/>
              <a:gd name="connsiteY1077" fmla="*/ 0 h 3694083"/>
              <a:gd name="connsiteX1078" fmla="*/ 2715228 w 6725852"/>
              <a:gd name="connsiteY1078" fmla="*/ 12569 h 3694083"/>
              <a:gd name="connsiteX1079" fmla="*/ 2759220 w 6725852"/>
              <a:gd name="connsiteY1079" fmla="*/ 12569 h 3694083"/>
              <a:gd name="connsiteX1080" fmla="*/ 2809496 w 6725852"/>
              <a:gd name="connsiteY1080" fmla="*/ 34565 h 3694083"/>
              <a:gd name="connsiteX1081" fmla="*/ 2831492 w 6725852"/>
              <a:gd name="connsiteY1081" fmla="*/ 53419 h 3694083"/>
              <a:gd name="connsiteX1082" fmla="*/ 2866057 w 6725852"/>
              <a:gd name="connsiteY1082" fmla="*/ 62846 h 3694083"/>
              <a:gd name="connsiteX1083" fmla="*/ 2878626 w 6725852"/>
              <a:gd name="connsiteY1083" fmla="*/ 91126 h 3694083"/>
              <a:gd name="connsiteX1084" fmla="*/ 2866057 w 6725852"/>
              <a:gd name="connsiteY1084" fmla="*/ 119406 h 3694083"/>
              <a:gd name="connsiteX1085" fmla="*/ 2853488 w 6725852"/>
              <a:gd name="connsiteY1085" fmla="*/ 163398 h 3694083"/>
              <a:gd name="connsiteX1086" fmla="*/ 2903764 w 6725852"/>
              <a:gd name="connsiteY1086" fmla="*/ 135118 h 3694083"/>
              <a:gd name="connsiteX1087" fmla="*/ 2957183 w 6725852"/>
              <a:gd name="connsiteY1087" fmla="*/ 116264 h 3694083"/>
              <a:gd name="connsiteX1088" fmla="*/ 3007459 w 6725852"/>
              <a:gd name="connsiteY1088" fmla="*/ 113122 h 3694083"/>
              <a:gd name="connsiteX1089" fmla="*/ 3045166 w 6725852"/>
              <a:gd name="connsiteY1089" fmla="*/ 141402 h 3694083"/>
              <a:gd name="connsiteX1090" fmla="*/ 3073447 w 6725852"/>
              <a:gd name="connsiteY1090" fmla="*/ 157114 h 3694083"/>
              <a:gd name="connsiteX1091" fmla="*/ 2988605 w 6725852"/>
              <a:gd name="connsiteY1091" fmla="*/ 210532 h 3694083"/>
              <a:gd name="connsiteX1092" fmla="*/ 2960325 w 6725852"/>
              <a:gd name="connsiteY1092" fmla="*/ 232528 h 3694083"/>
              <a:gd name="connsiteX1093" fmla="*/ 2932045 w 6725852"/>
              <a:gd name="connsiteY1093" fmla="*/ 257666 h 3694083"/>
              <a:gd name="connsiteX1094" fmla="*/ 2910049 w 6725852"/>
              <a:gd name="connsiteY1094" fmla="*/ 248239 h 3694083"/>
              <a:gd name="connsiteX1095" fmla="*/ 2928902 w 6725852"/>
              <a:gd name="connsiteY1095" fmla="*/ 285947 h 3694083"/>
              <a:gd name="connsiteX1096" fmla="*/ 2906906 w 6725852"/>
              <a:gd name="connsiteY1096" fmla="*/ 295373 h 3694083"/>
              <a:gd name="connsiteX1097" fmla="*/ 2897480 w 6725852"/>
              <a:gd name="connsiteY1097" fmla="*/ 295373 h 3694083"/>
              <a:gd name="connsiteX1098" fmla="*/ 2881768 w 6725852"/>
              <a:gd name="connsiteY1098" fmla="*/ 314227 h 3694083"/>
              <a:gd name="connsiteX1099" fmla="*/ 2906906 w 6725852"/>
              <a:gd name="connsiteY1099" fmla="*/ 317369 h 3694083"/>
              <a:gd name="connsiteX1100" fmla="*/ 2916333 w 6725852"/>
              <a:gd name="connsiteY1100" fmla="*/ 333081 h 3694083"/>
              <a:gd name="connsiteX1101" fmla="*/ 2935187 w 6725852"/>
              <a:gd name="connsiteY1101" fmla="*/ 348792 h 3694083"/>
              <a:gd name="connsiteX1102" fmla="*/ 2950898 w 6725852"/>
              <a:gd name="connsiteY1102" fmla="*/ 326796 h 3694083"/>
              <a:gd name="connsiteX1103" fmla="*/ 2972894 w 6725852"/>
              <a:gd name="connsiteY1103" fmla="*/ 333081 h 3694083"/>
              <a:gd name="connsiteX1104" fmla="*/ 2928902 w 6725852"/>
              <a:gd name="connsiteY1104" fmla="*/ 395926 h 3694083"/>
              <a:gd name="connsiteX1105" fmla="*/ 2960325 w 6725852"/>
              <a:gd name="connsiteY1105" fmla="*/ 417922 h 3694083"/>
              <a:gd name="connsiteX1106" fmla="*/ 2960325 w 6725852"/>
              <a:gd name="connsiteY1106" fmla="*/ 446202 h 3694083"/>
              <a:gd name="connsiteX1107" fmla="*/ 2922618 w 6725852"/>
              <a:gd name="connsiteY1107" fmla="*/ 443060 h 3694083"/>
              <a:gd name="connsiteX1108" fmla="*/ 2922618 w 6725852"/>
              <a:gd name="connsiteY1108" fmla="*/ 458771 h 3694083"/>
              <a:gd name="connsiteX1109" fmla="*/ 2913191 w 6725852"/>
              <a:gd name="connsiteY1109" fmla="*/ 468198 h 3694083"/>
              <a:gd name="connsiteX1110" fmla="*/ 2891195 w 6725852"/>
              <a:gd name="connsiteY1110" fmla="*/ 471340 h 3694083"/>
              <a:gd name="connsiteX1111" fmla="*/ 2906906 w 6725852"/>
              <a:gd name="connsiteY1111" fmla="*/ 487052 h 3694083"/>
              <a:gd name="connsiteX1112" fmla="*/ 2906906 w 6725852"/>
              <a:gd name="connsiteY1112" fmla="*/ 499621 h 3694083"/>
              <a:gd name="connsiteX1113" fmla="*/ 2894337 w 6725852"/>
              <a:gd name="connsiteY1113" fmla="*/ 509048 h 3694083"/>
              <a:gd name="connsiteX1114" fmla="*/ 2866057 w 6725852"/>
              <a:gd name="connsiteY1114" fmla="*/ 512190 h 3694083"/>
              <a:gd name="connsiteX1115" fmla="*/ 2894337 w 6725852"/>
              <a:gd name="connsiteY1115" fmla="*/ 527901 h 3694083"/>
              <a:gd name="connsiteX1116" fmla="*/ 2878626 w 6725852"/>
              <a:gd name="connsiteY1116" fmla="*/ 546755 h 3694083"/>
              <a:gd name="connsiteX1117" fmla="*/ 2856630 w 6725852"/>
              <a:gd name="connsiteY1117" fmla="*/ 546755 h 3694083"/>
              <a:gd name="connsiteX1118" fmla="*/ 2900622 w 6725852"/>
              <a:gd name="connsiteY1118" fmla="*/ 587604 h 3694083"/>
              <a:gd name="connsiteX1119" fmla="*/ 2900622 w 6725852"/>
              <a:gd name="connsiteY1119" fmla="*/ 603316 h 3694083"/>
              <a:gd name="connsiteX1120" fmla="*/ 2875484 w 6725852"/>
              <a:gd name="connsiteY1120" fmla="*/ 606458 h 3694083"/>
              <a:gd name="connsiteX1121" fmla="*/ 2859772 w 6725852"/>
              <a:gd name="connsiteY1121" fmla="*/ 634738 h 3694083"/>
              <a:gd name="connsiteX1122" fmla="*/ 2834634 w 6725852"/>
              <a:gd name="connsiteY1122" fmla="*/ 659877 h 3694083"/>
              <a:gd name="connsiteX1123" fmla="*/ 2800069 w 6725852"/>
              <a:gd name="connsiteY1123" fmla="*/ 675588 h 3694083"/>
              <a:gd name="connsiteX1124" fmla="*/ 2765504 w 6725852"/>
              <a:gd name="connsiteY1124" fmla="*/ 675588 h 3694083"/>
              <a:gd name="connsiteX1125" fmla="*/ 2756078 w 6725852"/>
              <a:gd name="connsiteY1125" fmla="*/ 691299 h 3694083"/>
              <a:gd name="connsiteX1126" fmla="*/ 2721513 w 6725852"/>
              <a:gd name="connsiteY1126" fmla="*/ 681872 h 3694083"/>
              <a:gd name="connsiteX1127" fmla="*/ 2699517 w 6725852"/>
              <a:gd name="connsiteY1127" fmla="*/ 685015 h 3694083"/>
              <a:gd name="connsiteX1128" fmla="*/ 2668094 w 6725852"/>
              <a:gd name="connsiteY1128" fmla="*/ 719580 h 3694083"/>
              <a:gd name="connsiteX1129" fmla="*/ 2642956 w 6725852"/>
              <a:gd name="connsiteY1129" fmla="*/ 754145 h 3694083"/>
              <a:gd name="connsiteX1130" fmla="*/ 2608391 w 6725852"/>
              <a:gd name="connsiteY1130" fmla="*/ 776140 h 3694083"/>
              <a:gd name="connsiteX1131" fmla="*/ 2583253 w 6725852"/>
              <a:gd name="connsiteY1131" fmla="*/ 763571 h 3694083"/>
              <a:gd name="connsiteX1132" fmla="*/ 2570684 w 6725852"/>
              <a:gd name="connsiteY1132" fmla="*/ 776140 h 3694083"/>
              <a:gd name="connsiteX1133" fmla="*/ 2561257 w 6725852"/>
              <a:gd name="connsiteY1133" fmla="*/ 791852 h 3694083"/>
              <a:gd name="connsiteX1134" fmla="*/ 2539261 w 6725852"/>
              <a:gd name="connsiteY1134" fmla="*/ 798136 h 3694083"/>
              <a:gd name="connsiteX1135" fmla="*/ 2532977 w 6725852"/>
              <a:gd name="connsiteY1135" fmla="*/ 848413 h 3694083"/>
              <a:gd name="connsiteX1136" fmla="*/ 2536119 w 6725852"/>
              <a:gd name="connsiteY1136" fmla="*/ 857839 h 3694083"/>
              <a:gd name="connsiteX1137" fmla="*/ 2507838 w 6725852"/>
              <a:gd name="connsiteY1137" fmla="*/ 917543 h 3694083"/>
              <a:gd name="connsiteX1138" fmla="*/ 2517265 w 6725852"/>
              <a:gd name="connsiteY1138" fmla="*/ 955250 h 3694083"/>
              <a:gd name="connsiteX1139" fmla="*/ 2492127 w 6725852"/>
              <a:gd name="connsiteY1139" fmla="*/ 974103 h 3694083"/>
              <a:gd name="connsiteX1140" fmla="*/ 2448135 w 6725852"/>
              <a:gd name="connsiteY1140" fmla="*/ 1018095 h 3694083"/>
              <a:gd name="connsiteX1141" fmla="*/ 2419855 w 6725852"/>
              <a:gd name="connsiteY1141" fmla="*/ 974103 h 3694083"/>
              <a:gd name="connsiteX1142" fmla="*/ 2401001 w 6725852"/>
              <a:gd name="connsiteY1142" fmla="*/ 986672 h 3694083"/>
              <a:gd name="connsiteX1143" fmla="*/ 2357010 w 6725852"/>
              <a:gd name="connsiteY1143" fmla="*/ 942681 h 3694083"/>
              <a:gd name="connsiteX1144" fmla="*/ 2331871 w 6725852"/>
              <a:gd name="connsiteY1144" fmla="*/ 914400 h 3694083"/>
              <a:gd name="connsiteX1145" fmla="*/ 2341298 w 6725852"/>
              <a:gd name="connsiteY1145" fmla="*/ 901831 h 3694083"/>
              <a:gd name="connsiteX1146" fmla="*/ 2316160 w 6725852"/>
              <a:gd name="connsiteY1146" fmla="*/ 867266 h 3694083"/>
              <a:gd name="connsiteX1147" fmla="*/ 2353867 w 6725852"/>
              <a:gd name="connsiteY1147" fmla="*/ 826417 h 3694083"/>
              <a:gd name="connsiteX1148" fmla="*/ 2325587 w 6725852"/>
              <a:gd name="connsiteY1148" fmla="*/ 820132 h 3694083"/>
              <a:gd name="connsiteX1149" fmla="*/ 2294164 w 6725852"/>
              <a:gd name="connsiteY1149" fmla="*/ 798136 h 3694083"/>
              <a:gd name="connsiteX1150" fmla="*/ 2300449 w 6725852"/>
              <a:gd name="connsiteY1150" fmla="*/ 785567 h 3694083"/>
              <a:gd name="connsiteX1151" fmla="*/ 2297306 w 6725852"/>
              <a:gd name="connsiteY1151" fmla="*/ 763571 h 3694083"/>
              <a:gd name="connsiteX1152" fmla="*/ 2275311 w 6725852"/>
              <a:gd name="connsiteY1152" fmla="*/ 754145 h 3694083"/>
              <a:gd name="connsiteX1153" fmla="*/ 2287880 w 6725852"/>
              <a:gd name="connsiteY1153" fmla="*/ 735291 h 3694083"/>
              <a:gd name="connsiteX1154" fmla="*/ 2256457 w 6725852"/>
              <a:gd name="connsiteY1154" fmla="*/ 716437 h 3694083"/>
              <a:gd name="connsiteX1155" fmla="*/ 2303591 w 6725852"/>
              <a:gd name="connsiteY1155" fmla="*/ 685015 h 3694083"/>
              <a:gd name="connsiteX1156" fmla="*/ 2328729 w 6725852"/>
              <a:gd name="connsiteY1156" fmla="*/ 650450 h 3694083"/>
              <a:gd name="connsiteX1157" fmla="*/ 2297306 w 6725852"/>
              <a:gd name="connsiteY1157" fmla="*/ 656734 h 3694083"/>
              <a:gd name="connsiteX1158" fmla="*/ 2250172 w 6725852"/>
              <a:gd name="connsiteY1158" fmla="*/ 634738 h 3694083"/>
              <a:gd name="connsiteX1159" fmla="*/ 2269026 w 6725852"/>
              <a:gd name="connsiteY1159" fmla="*/ 593889 h 3694083"/>
              <a:gd name="connsiteX1160" fmla="*/ 2313018 w 6725852"/>
              <a:gd name="connsiteY1160" fmla="*/ 590747 h 3694083"/>
              <a:gd name="connsiteX1161" fmla="*/ 2300449 w 6725852"/>
              <a:gd name="connsiteY1161" fmla="*/ 571893 h 3694083"/>
              <a:gd name="connsiteX1162" fmla="*/ 2256457 w 6725852"/>
              <a:gd name="connsiteY1162" fmla="*/ 575035 h 3694083"/>
              <a:gd name="connsiteX1163" fmla="*/ 2247030 w 6725852"/>
              <a:gd name="connsiteY1163" fmla="*/ 571893 h 3694083"/>
              <a:gd name="connsiteX1164" fmla="*/ 2247030 w 6725852"/>
              <a:gd name="connsiteY1164" fmla="*/ 540470 h 3694083"/>
              <a:gd name="connsiteX1165" fmla="*/ 2247030 w 6725852"/>
              <a:gd name="connsiteY1165" fmla="*/ 505905 h 3694083"/>
              <a:gd name="connsiteX1166" fmla="*/ 2231319 w 6725852"/>
              <a:gd name="connsiteY1166" fmla="*/ 474483 h 3694083"/>
              <a:gd name="connsiteX1167" fmla="*/ 2206181 w 6725852"/>
              <a:gd name="connsiteY1167" fmla="*/ 421064 h 3694083"/>
              <a:gd name="connsiteX1168" fmla="*/ 2171616 w 6725852"/>
              <a:gd name="connsiteY1168" fmla="*/ 408495 h 3694083"/>
              <a:gd name="connsiteX1169" fmla="*/ 2146478 w 6725852"/>
              <a:gd name="connsiteY1169" fmla="*/ 402211 h 3694083"/>
              <a:gd name="connsiteX1170" fmla="*/ 2115055 w 6725852"/>
              <a:gd name="connsiteY1170" fmla="*/ 395926 h 3694083"/>
              <a:gd name="connsiteX1171" fmla="*/ 2071063 w 6725852"/>
              <a:gd name="connsiteY1171" fmla="*/ 395926 h 3694083"/>
              <a:gd name="connsiteX1172" fmla="*/ 2045925 w 6725852"/>
              <a:gd name="connsiteY1172" fmla="*/ 414780 h 3694083"/>
              <a:gd name="connsiteX1173" fmla="*/ 2017645 w 6725852"/>
              <a:gd name="connsiteY1173" fmla="*/ 402211 h 3694083"/>
              <a:gd name="connsiteX1174" fmla="*/ 1992506 w 6725852"/>
              <a:gd name="connsiteY1174" fmla="*/ 395926 h 3694083"/>
              <a:gd name="connsiteX1175" fmla="*/ 1989364 w 6725852"/>
              <a:gd name="connsiteY1175" fmla="*/ 383357 h 3694083"/>
              <a:gd name="connsiteX1176" fmla="*/ 2008218 w 6725852"/>
              <a:gd name="connsiteY1176" fmla="*/ 373930 h 3694083"/>
              <a:gd name="connsiteX1177" fmla="*/ 1979937 w 6725852"/>
              <a:gd name="connsiteY1177" fmla="*/ 370788 h 3694083"/>
              <a:gd name="connsiteX1178" fmla="*/ 1954799 w 6725852"/>
              <a:gd name="connsiteY1178" fmla="*/ 358219 h 3694083"/>
              <a:gd name="connsiteX1179" fmla="*/ 1973653 w 6725852"/>
              <a:gd name="connsiteY1179" fmla="*/ 345650 h 3694083"/>
              <a:gd name="connsiteX1180" fmla="*/ 2042783 w 6725852"/>
              <a:gd name="connsiteY1180" fmla="*/ 351934 h 3694083"/>
              <a:gd name="connsiteX1181" fmla="*/ 1929661 w 6725852"/>
              <a:gd name="connsiteY1181" fmla="*/ 329938 h 3694083"/>
              <a:gd name="connsiteX1182" fmla="*/ 1929661 w 6725852"/>
              <a:gd name="connsiteY1182" fmla="*/ 304800 h 3694083"/>
              <a:gd name="connsiteX1183" fmla="*/ 1945372 w 6725852"/>
              <a:gd name="connsiteY1183" fmla="*/ 289089 h 3694083"/>
              <a:gd name="connsiteX1184" fmla="*/ 1976795 w 6725852"/>
              <a:gd name="connsiteY1184" fmla="*/ 289089 h 3694083"/>
              <a:gd name="connsiteX1185" fmla="*/ 2008218 w 6725852"/>
              <a:gd name="connsiteY1185" fmla="*/ 263951 h 3694083"/>
              <a:gd name="connsiteX1186" fmla="*/ 2061636 w 6725852"/>
              <a:gd name="connsiteY1186" fmla="*/ 267093 h 3694083"/>
              <a:gd name="connsiteX1187" fmla="*/ 2064779 w 6725852"/>
              <a:gd name="connsiteY1187" fmla="*/ 248239 h 3694083"/>
              <a:gd name="connsiteX1188" fmla="*/ 2039640 w 6725852"/>
              <a:gd name="connsiteY1188" fmla="*/ 235670 h 3694083"/>
              <a:gd name="connsiteX1189" fmla="*/ 2014502 w 6725852"/>
              <a:gd name="connsiteY1189" fmla="*/ 226244 h 3694083"/>
              <a:gd name="connsiteX1190" fmla="*/ 2121339 w 6725852"/>
              <a:gd name="connsiteY1190" fmla="*/ 163398 h 3694083"/>
              <a:gd name="connsiteX1191" fmla="*/ 2140193 w 6725852"/>
              <a:gd name="connsiteY1191" fmla="*/ 169683 h 3694083"/>
              <a:gd name="connsiteX1192" fmla="*/ 2133909 w 6725852"/>
              <a:gd name="connsiteY1192" fmla="*/ 150829 h 3694083"/>
              <a:gd name="connsiteX1193" fmla="*/ 2168473 w 6725852"/>
              <a:gd name="connsiteY1193" fmla="*/ 122549 h 3694083"/>
              <a:gd name="connsiteX1194" fmla="*/ 2203038 w 6725852"/>
              <a:gd name="connsiteY1194" fmla="*/ 157114 h 3694083"/>
              <a:gd name="connsiteX1195" fmla="*/ 2177900 w 6725852"/>
              <a:gd name="connsiteY1195" fmla="*/ 113122 h 3694083"/>
              <a:gd name="connsiteX1196" fmla="*/ 2221892 w 6725852"/>
              <a:gd name="connsiteY1196" fmla="*/ 113122 h 3694083"/>
              <a:gd name="connsiteX1197" fmla="*/ 2253315 w 6725852"/>
              <a:gd name="connsiteY1197" fmla="*/ 100553 h 3694083"/>
              <a:gd name="connsiteX1198" fmla="*/ 2294164 w 6725852"/>
              <a:gd name="connsiteY1198" fmla="*/ 100553 h 3694083"/>
              <a:gd name="connsiteX1199" fmla="*/ 2341298 w 6725852"/>
              <a:gd name="connsiteY1199" fmla="*/ 135118 h 3694083"/>
              <a:gd name="connsiteX1200" fmla="*/ 2319302 w 6725852"/>
              <a:gd name="connsiteY1200" fmla="*/ 91126 h 3694083"/>
              <a:gd name="connsiteX1201" fmla="*/ 2353867 w 6725852"/>
              <a:gd name="connsiteY1201" fmla="*/ 78557 h 3694083"/>
              <a:gd name="connsiteX1202" fmla="*/ 2444993 w 6725852"/>
              <a:gd name="connsiteY1202" fmla="*/ 131976 h 3694083"/>
              <a:gd name="connsiteX1203" fmla="*/ 2357010 w 6725852"/>
              <a:gd name="connsiteY1203" fmla="*/ 65988 h 3694083"/>
              <a:gd name="connsiteX1204" fmla="*/ 2438709 w 6725852"/>
              <a:gd name="connsiteY1204" fmla="*/ 40850 h 3694083"/>
              <a:gd name="connsiteX1205" fmla="*/ 2479558 w 6725852"/>
              <a:gd name="connsiteY1205" fmla="*/ 28281 h 3694083"/>
              <a:gd name="connsiteX1206" fmla="*/ 2501554 w 6725852"/>
              <a:gd name="connsiteY1206" fmla="*/ 40850 h 3694083"/>
              <a:gd name="connsiteX1207" fmla="*/ 2589537 w 6725852"/>
              <a:gd name="connsiteY1207" fmla="*/ 6285 h 3694083"/>
              <a:gd name="connsiteX1208" fmla="*/ 2605249 w 6725852"/>
              <a:gd name="connsiteY1208" fmla="*/ 3143 h 36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</a:cxnLst>
            <a:rect l="l" t="t" r="r" b="b"/>
            <a:pathLst>
              <a:path w="6725852" h="3694083">
                <a:moveTo>
                  <a:pt x="6408679" y="3272405"/>
                </a:moveTo>
                <a:lnTo>
                  <a:pt x="6460633" y="3313968"/>
                </a:lnTo>
                <a:lnTo>
                  <a:pt x="6419069" y="3360727"/>
                </a:lnTo>
                <a:lnTo>
                  <a:pt x="6377506" y="3438659"/>
                </a:lnTo>
                <a:lnTo>
                  <a:pt x="6289183" y="3417877"/>
                </a:lnTo>
                <a:lnTo>
                  <a:pt x="6304769" y="3397096"/>
                </a:lnTo>
                <a:lnTo>
                  <a:pt x="6382701" y="3324359"/>
                </a:lnTo>
                <a:close/>
                <a:moveTo>
                  <a:pt x="5956674" y="3256818"/>
                </a:moveTo>
                <a:lnTo>
                  <a:pt x="5993042" y="3256818"/>
                </a:lnTo>
                <a:lnTo>
                  <a:pt x="5993042" y="3334750"/>
                </a:lnTo>
                <a:lnTo>
                  <a:pt x="5935892" y="3376314"/>
                </a:lnTo>
                <a:lnTo>
                  <a:pt x="5899524" y="3272405"/>
                </a:lnTo>
                <a:lnTo>
                  <a:pt x="5951479" y="3298382"/>
                </a:lnTo>
                <a:close/>
                <a:moveTo>
                  <a:pt x="6419069" y="3126932"/>
                </a:moveTo>
                <a:lnTo>
                  <a:pt x="6486610" y="3194473"/>
                </a:lnTo>
                <a:lnTo>
                  <a:pt x="6522979" y="3178886"/>
                </a:lnTo>
                <a:lnTo>
                  <a:pt x="6554151" y="3204864"/>
                </a:lnTo>
                <a:lnTo>
                  <a:pt x="6517783" y="3230841"/>
                </a:lnTo>
                <a:lnTo>
                  <a:pt x="6507392" y="3251623"/>
                </a:lnTo>
                <a:lnTo>
                  <a:pt x="6450242" y="3267209"/>
                </a:lnTo>
                <a:lnTo>
                  <a:pt x="6455438" y="3210059"/>
                </a:lnTo>
                <a:close/>
                <a:moveTo>
                  <a:pt x="4159047" y="2674927"/>
                </a:moveTo>
                <a:lnTo>
                  <a:pt x="4174633" y="2695709"/>
                </a:lnTo>
                <a:lnTo>
                  <a:pt x="4185024" y="2732077"/>
                </a:lnTo>
                <a:lnTo>
                  <a:pt x="4164242" y="2810009"/>
                </a:lnTo>
                <a:lnTo>
                  <a:pt x="4133069" y="2929505"/>
                </a:lnTo>
                <a:lnTo>
                  <a:pt x="4081115" y="2960677"/>
                </a:lnTo>
                <a:lnTo>
                  <a:pt x="4044747" y="2919114"/>
                </a:lnTo>
                <a:lnTo>
                  <a:pt x="4049942" y="2903527"/>
                </a:lnTo>
                <a:lnTo>
                  <a:pt x="4039551" y="2882746"/>
                </a:lnTo>
                <a:lnTo>
                  <a:pt x="4065529" y="2835986"/>
                </a:lnTo>
                <a:lnTo>
                  <a:pt x="4070724" y="2825596"/>
                </a:lnTo>
                <a:lnTo>
                  <a:pt x="4049942" y="2789227"/>
                </a:lnTo>
                <a:lnTo>
                  <a:pt x="4075919" y="2758055"/>
                </a:lnTo>
                <a:lnTo>
                  <a:pt x="4117483" y="2726882"/>
                </a:lnTo>
                <a:lnTo>
                  <a:pt x="4148656" y="2680123"/>
                </a:lnTo>
                <a:close/>
                <a:moveTo>
                  <a:pt x="5759247" y="2565823"/>
                </a:moveTo>
                <a:lnTo>
                  <a:pt x="5774833" y="2581409"/>
                </a:lnTo>
                <a:lnTo>
                  <a:pt x="5764442" y="2643755"/>
                </a:lnTo>
                <a:lnTo>
                  <a:pt x="5831983" y="2695709"/>
                </a:lnTo>
                <a:lnTo>
                  <a:pt x="5852765" y="2602191"/>
                </a:lnTo>
                <a:lnTo>
                  <a:pt x="5878742" y="2576214"/>
                </a:lnTo>
                <a:lnTo>
                  <a:pt x="5904719" y="2628168"/>
                </a:lnTo>
                <a:lnTo>
                  <a:pt x="5935892" y="2633364"/>
                </a:lnTo>
                <a:lnTo>
                  <a:pt x="5956674" y="2726882"/>
                </a:lnTo>
                <a:lnTo>
                  <a:pt x="6008629" y="2789227"/>
                </a:lnTo>
                <a:lnTo>
                  <a:pt x="6065779" y="2867159"/>
                </a:lnTo>
                <a:lnTo>
                  <a:pt x="6091756" y="2965873"/>
                </a:lnTo>
                <a:lnTo>
                  <a:pt x="6055388" y="3028218"/>
                </a:lnTo>
                <a:lnTo>
                  <a:pt x="6034606" y="3074977"/>
                </a:lnTo>
                <a:lnTo>
                  <a:pt x="6013824" y="3100955"/>
                </a:lnTo>
                <a:lnTo>
                  <a:pt x="5993042" y="3152909"/>
                </a:lnTo>
                <a:lnTo>
                  <a:pt x="5941088" y="3184082"/>
                </a:lnTo>
                <a:lnTo>
                  <a:pt x="5920306" y="3178886"/>
                </a:lnTo>
                <a:lnTo>
                  <a:pt x="5925501" y="3158105"/>
                </a:lnTo>
                <a:lnTo>
                  <a:pt x="5878742" y="3189277"/>
                </a:lnTo>
                <a:lnTo>
                  <a:pt x="5863156" y="3178886"/>
                </a:lnTo>
                <a:lnTo>
                  <a:pt x="5821592" y="3147714"/>
                </a:lnTo>
                <a:lnTo>
                  <a:pt x="5816397" y="3137323"/>
                </a:lnTo>
                <a:lnTo>
                  <a:pt x="5826788" y="3126932"/>
                </a:lnTo>
                <a:lnTo>
                  <a:pt x="5811201" y="3121736"/>
                </a:lnTo>
                <a:lnTo>
                  <a:pt x="5795615" y="3106150"/>
                </a:lnTo>
                <a:lnTo>
                  <a:pt x="5754051" y="3106150"/>
                </a:lnTo>
                <a:lnTo>
                  <a:pt x="5728074" y="3090564"/>
                </a:lnTo>
                <a:lnTo>
                  <a:pt x="5717683" y="3085368"/>
                </a:lnTo>
                <a:lnTo>
                  <a:pt x="5733269" y="3069782"/>
                </a:lnTo>
                <a:lnTo>
                  <a:pt x="5722879" y="3049000"/>
                </a:lnTo>
                <a:lnTo>
                  <a:pt x="5696901" y="3033414"/>
                </a:lnTo>
                <a:lnTo>
                  <a:pt x="5677734" y="3030676"/>
                </a:lnTo>
                <a:lnTo>
                  <a:pt x="5686510" y="3028218"/>
                </a:lnTo>
                <a:lnTo>
                  <a:pt x="5660533" y="3028218"/>
                </a:lnTo>
                <a:lnTo>
                  <a:pt x="5644947" y="3028218"/>
                </a:lnTo>
                <a:lnTo>
                  <a:pt x="5660533" y="3023022"/>
                </a:lnTo>
                <a:lnTo>
                  <a:pt x="5624165" y="3028218"/>
                </a:lnTo>
                <a:lnTo>
                  <a:pt x="5644947" y="3028218"/>
                </a:lnTo>
                <a:lnTo>
                  <a:pt x="5629360" y="3033414"/>
                </a:lnTo>
                <a:lnTo>
                  <a:pt x="5660533" y="3028218"/>
                </a:lnTo>
                <a:lnTo>
                  <a:pt x="5677734" y="3030676"/>
                </a:lnTo>
                <a:lnTo>
                  <a:pt x="5426738" y="3100955"/>
                </a:lnTo>
                <a:lnTo>
                  <a:pt x="5364392" y="3074977"/>
                </a:lnTo>
                <a:lnTo>
                  <a:pt x="5359197" y="3059391"/>
                </a:lnTo>
                <a:lnTo>
                  <a:pt x="5374783" y="3038609"/>
                </a:lnTo>
                <a:lnTo>
                  <a:pt x="5379979" y="3017827"/>
                </a:lnTo>
                <a:lnTo>
                  <a:pt x="5343610" y="2991850"/>
                </a:lnTo>
                <a:lnTo>
                  <a:pt x="5364392" y="2971068"/>
                </a:lnTo>
                <a:lnTo>
                  <a:pt x="5312438" y="2877550"/>
                </a:lnTo>
                <a:lnTo>
                  <a:pt x="5333219" y="2872355"/>
                </a:lnTo>
                <a:lnTo>
                  <a:pt x="5348806" y="2893136"/>
                </a:lnTo>
                <a:lnTo>
                  <a:pt x="5322829" y="2841182"/>
                </a:lnTo>
                <a:lnTo>
                  <a:pt x="5348806" y="2778836"/>
                </a:lnTo>
                <a:lnTo>
                  <a:pt x="5463106" y="2747664"/>
                </a:lnTo>
                <a:lnTo>
                  <a:pt x="5489083" y="2706100"/>
                </a:lnTo>
                <a:lnTo>
                  <a:pt x="5504669" y="2674927"/>
                </a:lnTo>
                <a:lnTo>
                  <a:pt x="5525451" y="2680123"/>
                </a:lnTo>
                <a:lnTo>
                  <a:pt x="5577406" y="2628168"/>
                </a:lnTo>
                <a:lnTo>
                  <a:pt x="5639751" y="2654146"/>
                </a:lnTo>
                <a:lnTo>
                  <a:pt x="5629360" y="2638559"/>
                </a:lnTo>
                <a:lnTo>
                  <a:pt x="5644947" y="2607386"/>
                </a:lnTo>
                <a:lnTo>
                  <a:pt x="5676119" y="2596996"/>
                </a:lnTo>
                <a:lnTo>
                  <a:pt x="5629360" y="2586605"/>
                </a:lnTo>
                <a:lnTo>
                  <a:pt x="5691706" y="2571018"/>
                </a:lnTo>
                <a:lnTo>
                  <a:pt x="5722879" y="2591800"/>
                </a:lnTo>
                <a:close/>
                <a:moveTo>
                  <a:pt x="5265929" y="2488564"/>
                </a:moveTo>
                <a:lnTo>
                  <a:pt x="5401011" y="2524932"/>
                </a:lnTo>
                <a:lnTo>
                  <a:pt x="5458161" y="2545714"/>
                </a:lnTo>
                <a:lnTo>
                  <a:pt x="5489334" y="2597669"/>
                </a:lnTo>
                <a:lnTo>
                  <a:pt x="5406206" y="2566496"/>
                </a:lnTo>
                <a:lnTo>
                  <a:pt x="5271124" y="2550909"/>
                </a:lnTo>
                <a:lnTo>
                  <a:pt x="5193193" y="2530128"/>
                </a:lnTo>
                <a:lnTo>
                  <a:pt x="5208779" y="2498955"/>
                </a:lnTo>
                <a:close/>
                <a:moveTo>
                  <a:pt x="5728074" y="2378786"/>
                </a:moveTo>
                <a:lnTo>
                  <a:pt x="5754051" y="2430741"/>
                </a:lnTo>
                <a:lnTo>
                  <a:pt x="5790419" y="2394373"/>
                </a:lnTo>
                <a:lnTo>
                  <a:pt x="5951479" y="2446327"/>
                </a:lnTo>
                <a:lnTo>
                  <a:pt x="5967065" y="2493086"/>
                </a:lnTo>
                <a:lnTo>
                  <a:pt x="6008629" y="2472305"/>
                </a:lnTo>
                <a:lnTo>
                  <a:pt x="6019019" y="2472305"/>
                </a:lnTo>
                <a:lnTo>
                  <a:pt x="6050192" y="2451523"/>
                </a:lnTo>
                <a:lnTo>
                  <a:pt x="6008629" y="2415155"/>
                </a:lnTo>
                <a:lnTo>
                  <a:pt x="6076169" y="2446327"/>
                </a:lnTo>
                <a:lnTo>
                  <a:pt x="6076169" y="2487891"/>
                </a:lnTo>
                <a:lnTo>
                  <a:pt x="6008629" y="2503477"/>
                </a:lnTo>
                <a:lnTo>
                  <a:pt x="6029410" y="2586605"/>
                </a:lnTo>
                <a:lnTo>
                  <a:pt x="6076169" y="2586605"/>
                </a:lnTo>
                <a:lnTo>
                  <a:pt x="6039801" y="2591800"/>
                </a:lnTo>
                <a:lnTo>
                  <a:pt x="5998238" y="2591800"/>
                </a:lnTo>
                <a:lnTo>
                  <a:pt x="5972260" y="2576214"/>
                </a:lnTo>
                <a:lnTo>
                  <a:pt x="5972260" y="2555432"/>
                </a:lnTo>
                <a:lnTo>
                  <a:pt x="5883938" y="2560627"/>
                </a:lnTo>
                <a:lnTo>
                  <a:pt x="5811201" y="2534650"/>
                </a:lnTo>
                <a:lnTo>
                  <a:pt x="5795615" y="2493086"/>
                </a:lnTo>
                <a:lnTo>
                  <a:pt x="5785224" y="2472305"/>
                </a:lnTo>
                <a:lnTo>
                  <a:pt x="5712488" y="2456718"/>
                </a:lnTo>
                <a:lnTo>
                  <a:pt x="5681315" y="2394373"/>
                </a:lnTo>
                <a:close/>
                <a:moveTo>
                  <a:pt x="5411151" y="2243705"/>
                </a:moveTo>
                <a:lnTo>
                  <a:pt x="5447519" y="2285268"/>
                </a:lnTo>
                <a:lnTo>
                  <a:pt x="5416347" y="2326832"/>
                </a:lnTo>
                <a:lnTo>
                  <a:pt x="5447519" y="2368396"/>
                </a:lnTo>
                <a:lnTo>
                  <a:pt x="5426738" y="2394373"/>
                </a:lnTo>
                <a:lnTo>
                  <a:pt x="5405956" y="2425546"/>
                </a:lnTo>
                <a:lnTo>
                  <a:pt x="5374783" y="2467109"/>
                </a:lnTo>
                <a:lnTo>
                  <a:pt x="5307242" y="2461914"/>
                </a:lnTo>
                <a:lnTo>
                  <a:pt x="5286460" y="2435936"/>
                </a:lnTo>
                <a:lnTo>
                  <a:pt x="5265679" y="2404764"/>
                </a:lnTo>
                <a:lnTo>
                  <a:pt x="5250092" y="2352809"/>
                </a:lnTo>
                <a:lnTo>
                  <a:pt x="5281265" y="2342418"/>
                </a:lnTo>
                <a:lnTo>
                  <a:pt x="5312438" y="2332027"/>
                </a:lnTo>
                <a:close/>
                <a:moveTo>
                  <a:pt x="1996142" y="2056091"/>
                </a:moveTo>
                <a:lnTo>
                  <a:pt x="2020048" y="2103903"/>
                </a:lnTo>
                <a:lnTo>
                  <a:pt x="1930400" y="2091950"/>
                </a:lnTo>
                <a:close/>
                <a:moveTo>
                  <a:pt x="1751106" y="2008279"/>
                </a:moveTo>
                <a:lnTo>
                  <a:pt x="1858683" y="2014256"/>
                </a:lnTo>
                <a:lnTo>
                  <a:pt x="1918448" y="2044138"/>
                </a:lnTo>
                <a:lnTo>
                  <a:pt x="1912471" y="2062067"/>
                </a:lnTo>
                <a:lnTo>
                  <a:pt x="1858683" y="2062067"/>
                </a:lnTo>
                <a:lnTo>
                  <a:pt x="1822824" y="2032185"/>
                </a:lnTo>
                <a:close/>
                <a:moveTo>
                  <a:pt x="3890852" y="1918216"/>
                </a:moveTo>
                <a:lnTo>
                  <a:pt x="3919664" y="1988187"/>
                </a:lnTo>
                <a:lnTo>
                  <a:pt x="3956424" y="2034137"/>
                </a:lnTo>
                <a:lnTo>
                  <a:pt x="3947234" y="2066302"/>
                </a:lnTo>
                <a:lnTo>
                  <a:pt x="3979399" y="2098467"/>
                </a:lnTo>
                <a:lnTo>
                  <a:pt x="3979399" y="2126037"/>
                </a:lnTo>
                <a:lnTo>
                  <a:pt x="4029944" y="2167392"/>
                </a:lnTo>
                <a:lnTo>
                  <a:pt x="4039802" y="2182179"/>
                </a:lnTo>
                <a:lnTo>
                  <a:pt x="4039802" y="2150859"/>
                </a:lnTo>
                <a:lnTo>
                  <a:pt x="4039802" y="2130078"/>
                </a:lnTo>
                <a:lnTo>
                  <a:pt x="3915111" y="1922259"/>
                </a:lnTo>
                <a:close/>
                <a:moveTo>
                  <a:pt x="3515061" y="1475450"/>
                </a:moveTo>
                <a:lnTo>
                  <a:pt x="3525452" y="1548187"/>
                </a:lnTo>
                <a:lnTo>
                  <a:pt x="3567015" y="1584555"/>
                </a:lnTo>
                <a:lnTo>
                  <a:pt x="3592993" y="1605337"/>
                </a:lnTo>
                <a:lnTo>
                  <a:pt x="3582602" y="1652096"/>
                </a:lnTo>
                <a:lnTo>
                  <a:pt x="3535843" y="1693659"/>
                </a:lnTo>
                <a:lnTo>
                  <a:pt x="3499474" y="1683269"/>
                </a:lnTo>
                <a:lnTo>
                  <a:pt x="3499474" y="1667682"/>
                </a:lnTo>
                <a:lnTo>
                  <a:pt x="3546234" y="1652096"/>
                </a:lnTo>
                <a:lnTo>
                  <a:pt x="3546234" y="1631314"/>
                </a:lnTo>
                <a:lnTo>
                  <a:pt x="3525452" y="1605337"/>
                </a:lnTo>
                <a:lnTo>
                  <a:pt x="3483888" y="1589750"/>
                </a:lnTo>
                <a:lnTo>
                  <a:pt x="3463106" y="1563773"/>
                </a:lnTo>
                <a:lnTo>
                  <a:pt x="3442324" y="1527405"/>
                </a:lnTo>
                <a:lnTo>
                  <a:pt x="3421543" y="1511819"/>
                </a:lnTo>
                <a:lnTo>
                  <a:pt x="3385174" y="1537796"/>
                </a:lnTo>
                <a:lnTo>
                  <a:pt x="3328024" y="1522209"/>
                </a:lnTo>
                <a:lnTo>
                  <a:pt x="3317634" y="1563773"/>
                </a:lnTo>
                <a:lnTo>
                  <a:pt x="3296852" y="1594946"/>
                </a:lnTo>
                <a:lnTo>
                  <a:pt x="3276070" y="1631314"/>
                </a:lnTo>
                <a:lnTo>
                  <a:pt x="3244897" y="1678073"/>
                </a:lnTo>
                <a:lnTo>
                  <a:pt x="3177356" y="1688464"/>
                </a:lnTo>
                <a:lnTo>
                  <a:pt x="3177356" y="1723055"/>
                </a:lnTo>
                <a:lnTo>
                  <a:pt x="3198253" y="1717084"/>
                </a:lnTo>
                <a:lnTo>
                  <a:pt x="3230418" y="1726274"/>
                </a:lnTo>
                <a:lnTo>
                  <a:pt x="3280963" y="1707894"/>
                </a:lnTo>
                <a:lnTo>
                  <a:pt x="3317722" y="1698704"/>
                </a:lnTo>
                <a:lnTo>
                  <a:pt x="3368267" y="1689514"/>
                </a:lnTo>
                <a:lnTo>
                  <a:pt x="3405027" y="1689514"/>
                </a:lnTo>
                <a:lnTo>
                  <a:pt x="3441787" y="1675729"/>
                </a:lnTo>
                <a:lnTo>
                  <a:pt x="3460167" y="1694109"/>
                </a:lnTo>
                <a:lnTo>
                  <a:pt x="3473952" y="1703299"/>
                </a:lnTo>
                <a:lnTo>
                  <a:pt x="3487737" y="1735464"/>
                </a:lnTo>
                <a:lnTo>
                  <a:pt x="3473952" y="1767629"/>
                </a:lnTo>
                <a:lnTo>
                  <a:pt x="3510711" y="1790604"/>
                </a:lnTo>
                <a:lnTo>
                  <a:pt x="3542876" y="1786009"/>
                </a:lnTo>
                <a:lnTo>
                  <a:pt x="3556661" y="1808983"/>
                </a:lnTo>
                <a:lnTo>
                  <a:pt x="3593421" y="1813578"/>
                </a:lnTo>
                <a:lnTo>
                  <a:pt x="3607206" y="1822768"/>
                </a:lnTo>
                <a:lnTo>
                  <a:pt x="3625586" y="1827363"/>
                </a:lnTo>
                <a:lnTo>
                  <a:pt x="3634776" y="1776819"/>
                </a:lnTo>
                <a:lnTo>
                  <a:pt x="3689915" y="1776819"/>
                </a:lnTo>
                <a:lnTo>
                  <a:pt x="3722080" y="1799794"/>
                </a:lnTo>
                <a:lnTo>
                  <a:pt x="3758840" y="1799794"/>
                </a:lnTo>
                <a:lnTo>
                  <a:pt x="3795600" y="1831958"/>
                </a:lnTo>
                <a:lnTo>
                  <a:pt x="3813980" y="1818173"/>
                </a:lnTo>
                <a:lnTo>
                  <a:pt x="3823170" y="1804388"/>
                </a:lnTo>
                <a:lnTo>
                  <a:pt x="3831426" y="1808517"/>
                </a:lnTo>
                <a:lnTo>
                  <a:pt x="3831984" y="1807959"/>
                </a:lnTo>
                <a:lnTo>
                  <a:pt x="3863156" y="1813155"/>
                </a:lnTo>
                <a:lnTo>
                  <a:pt x="3904720" y="1735223"/>
                </a:lnTo>
                <a:lnTo>
                  <a:pt x="3909915" y="1709246"/>
                </a:lnTo>
                <a:lnTo>
                  <a:pt x="3873547" y="1698855"/>
                </a:lnTo>
                <a:lnTo>
                  <a:pt x="3847570" y="1724832"/>
                </a:lnTo>
                <a:lnTo>
                  <a:pt x="3837179" y="1698855"/>
                </a:lnTo>
                <a:lnTo>
                  <a:pt x="3790420" y="1714441"/>
                </a:lnTo>
                <a:lnTo>
                  <a:pt x="3738465" y="1740419"/>
                </a:lnTo>
                <a:lnTo>
                  <a:pt x="3686511" y="1724832"/>
                </a:lnTo>
                <a:lnTo>
                  <a:pt x="3743661" y="1704050"/>
                </a:lnTo>
                <a:lnTo>
                  <a:pt x="3748856" y="1620923"/>
                </a:lnTo>
                <a:lnTo>
                  <a:pt x="3728074" y="1594946"/>
                </a:lnTo>
                <a:lnTo>
                  <a:pt x="3686511" y="1615728"/>
                </a:lnTo>
                <a:lnTo>
                  <a:pt x="3728074" y="1636509"/>
                </a:lnTo>
                <a:lnTo>
                  <a:pt x="3702097" y="1667682"/>
                </a:lnTo>
                <a:lnTo>
                  <a:pt x="3696902" y="1709246"/>
                </a:lnTo>
                <a:lnTo>
                  <a:pt x="3655338" y="1678073"/>
                </a:lnTo>
                <a:lnTo>
                  <a:pt x="3613774" y="1646900"/>
                </a:lnTo>
                <a:lnTo>
                  <a:pt x="3613774" y="1615728"/>
                </a:lnTo>
                <a:lnTo>
                  <a:pt x="3608579" y="1594946"/>
                </a:lnTo>
                <a:close/>
                <a:moveTo>
                  <a:pt x="3836929" y="1438408"/>
                </a:moveTo>
                <a:lnTo>
                  <a:pt x="3774583" y="1552708"/>
                </a:lnTo>
                <a:lnTo>
                  <a:pt x="3821342" y="1578685"/>
                </a:lnTo>
                <a:lnTo>
                  <a:pt x="3852515" y="1552708"/>
                </a:lnTo>
                <a:lnTo>
                  <a:pt x="3914860" y="1557904"/>
                </a:lnTo>
                <a:lnTo>
                  <a:pt x="3951229" y="1578685"/>
                </a:lnTo>
                <a:lnTo>
                  <a:pt x="4013574" y="1583881"/>
                </a:lnTo>
                <a:lnTo>
                  <a:pt x="4013574" y="1552708"/>
                </a:lnTo>
                <a:lnTo>
                  <a:pt x="3935642" y="1490363"/>
                </a:lnTo>
                <a:lnTo>
                  <a:pt x="3868101" y="1490363"/>
                </a:lnTo>
                <a:close/>
                <a:moveTo>
                  <a:pt x="3203083" y="1048750"/>
                </a:moveTo>
                <a:lnTo>
                  <a:pt x="3208279" y="1079923"/>
                </a:lnTo>
                <a:lnTo>
                  <a:pt x="3249842" y="1095509"/>
                </a:lnTo>
                <a:lnTo>
                  <a:pt x="3208279" y="1137073"/>
                </a:lnTo>
                <a:lnTo>
                  <a:pt x="3260233" y="1178636"/>
                </a:lnTo>
                <a:lnTo>
                  <a:pt x="3265429" y="1251373"/>
                </a:lnTo>
                <a:lnTo>
                  <a:pt x="3286210" y="1256568"/>
                </a:lnTo>
                <a:lnTo>
                  <a:pt x="3317383" y="1277350"/>
                </a:lnTo>
                <a:lnTo>
                  <a:pt x="3291406" y="1329305"/>
                </a:lnTo>
                <a:lnTo>
                  <a:pt x="3234256" y="1318914"/>
                </a:lnTo>
                <a:lnTo>
                  <a:pt x="3171910" y="1370868"/>
                </a:lnTo>
                <a:lnTo>
                  <a:pt x="3197888" y="1308523"/>
                </a:lnTo>
                <a:lnTo>
                  <a:pt x="3166715" y="1298132"/>
                </a:lnTo>
                <a:lnTo>
                  <a:pt x="3192692" y="1277350"/>
                </a:lnTo>
                <a:lnTo>
                  <a:pt x="3192692" y="1246177"/>
                </a:lnTo>
                <a:lnTo>
                  <a:pt x="3218669" y="1240982"/>
                </a:lnTo>
                <a:lnTo>
                  <a:pt x="3208279" y="1204614"/>
                </a:lnTo>
                <a:lnTo>
                  <a:pt x="3177106" y="1204614"/>
                </a:lnTo>
                <a:lnTo>
                  <a:pt x="3166715" y="1235786"/>
                </a:lnTo>
                <a:lnTo>
                  <a:pt x="3161519" y="1282546"/>
                </a:lnTo>
                <a:lnTo>
                  <a:pt x="3125151" y="1313718"/>
                </a:lnTo>
                <a:lnTo>
                  <a:pt x="3073197" y="1303327"/>
                </a:lnTo>
                <a:lnTo>
                  <a:pt x="3068001" y="1282546"/>
                </a:lnTo>
                <a:lnTo>
                  <a:pt x="3093979" y="1261764"/>
                </a:lnTo>
                <a:lnTo>
                  <a:pt x="3073197" y="1230591"/>
                </a:lnTo>
                <a:lnTo>
                  <a:pt x="3145933" y="1168246"/>
                </a:lnTo>
                <a:lnTo>
                  <a:pt x="3161519" y="1183832"/>
                </a:lnTo>
                <a:lnTo>
                  <a:pt x="3166715" y="1121486"/>
                </a:lnTo>
                <a:lnTo>
                  <a:pt x="3140738" y="1079923"/>
                </a:lnTo>
                <a:lnTo>
                  <a:pt x="3171910" y="1059141"/>
                </a:lnTo>
                <a:lnTo>
                  <a:pt x="3171910" y="1079923"/>
                </a:lnTo>
                <a:close/>
                <a:moveTo>
                  <a:pt x="167342" y="854820"/>
                </a:moveTo>
                <a:lnTo>
                  <a:pt x="185271" y="884703"/>
                </a:lnTo>
                <a:lnTo>
                  <a:pt x="119530" y="878726"/>
                </a:lnTo>
                <a:close/>
                <a:moveTo>
                  <a:pt x="2856630" y="719580"/>
                </a:moveTo>
                <a:lnTo>
                  <a:pt x="2894337" y="741576"/>
                </a:lnTo>
                <a:lnTo>
                  <a:pt x="2881768" y="766714"/>
                </a:lnTo>
                <a:lnTo>
                  <a:pt x="2900622" y="763571"/>
                </a:lnTo>
                <a:lnTo>
                  <a:pt x="2906906" y="744718"/>
                </a:lnTo>
                <a:lnTo>
                  <a:pt x="2928902" y="744718"/>
                </a:lnTo>
                <a:lnTo>
                  <a:pt x="2960325" y="744718"/>
                </a:lnTo>
                <a:lnTo>
                  <a:pt x="2960325" y="738433"/>
                </a:lnTo>
                <a:lnTo>
                  <a:pt x="2979179" y="719580"/>
                </a:lnTo>
                <a:lnTo>
                  <a:pt x="3020028" y="735291"/>
                </a:lnTo>
                <a:lnTo>
                  <a:pt x="3020028" y="754145"/>
                </a:lnTo>
                <a:lnTo>
                  <a:pt x="3016886" y="766714"/>
                </a:lnTo>
                <a:lnTo>
                  <a:pt x="3042024" y="782425"/>
                </a:lnTo>
                <a:lnTo>
                  <a:pt x="3042024" y="798136"/>
                </a:lnTo>
                <a:lnTo>
                  <a:pt x="3035739" y="816990"/>
                </a:lnTo>
                <a:lnTo>
                  <a:pt x="2998032" y="851555"/>
                </a:lnTo>
                <a:lnTo>
                  <a:pt x="2972894" y="867266"/>
                </a:lnTo>
                <a:lnTo>
                  <a:pt x="2941471" y="879835"/>
                </a:lnTo>
                <a:lnTo>
                  <a:pt x="2884911" y="860982"/>
                </a:lnTo>
                <a:lnTo>
                  <a:pt x="2831492" y="823275"/>
                </a:lnTo>
                <a:lnTo>
                  <a:pt x="2844061" y="810705"/>
                </a:lnTo>
                <a:lnTo>
                  <a:pt x="2862915" y="807563"/>
                </a:lnTo>
                <a:lnTo>
                  <a:pt x="2862915" y="785567"/>
                </a:lnTo>
                <a:lnTo>
                  <a:pt x="2840919" y="788710"/>
                </a:lnTo>
                <a:lnTo>
                  <a:pt x="2822065" y="779283"/>
                </a:lnTo>
                <a:lnTo>
                  <a:pt x="2837777" y="747860"/>
                </a:lnTo>
                <a:lnTo>
                  <a:pt x="2847203" y="732149"/>
                </a:lnTo>
                <a:close/>
                <a:moveTo>
                  <a:pt x="5977" y="633691"/>
                </a:moveTo>
                <a:lnTo>
                  <a:pt x="77695" y="681503"/>
                </a:lnTo>
                <a:lnTo>
                  <a:pt x="113553" y="687479"/>
                </a:lnTo>
                <a:lnTo>
                  <a:pt x="149412" y="681503"/>
                </a:lnTo>
                <a:lnTo>
                  <a:pt x="191248" y="717362"/>
                </a:lnTo>
                <a:lnTo>
                  <a:pt x="197224" y="741267"/>
                </a:lnTo>
                <a:lnTo>
                  <a:pt x="155389" y="783103"/>
                </a:lnTo>
                <a:lnTo>
                  <a:pt x="119530" y="824938"/>
                </a:lnTo>
                <a:lnTo>
                  <a:pt x="77695" y="789079"/>
                </a:lnTo>
                <a:lnTo>
                  <a:pt x="77695" y="783103"/>
                </a:lnTo>
                <a:lnTo>
                  <a:pt x="71719" y="771150"/>
                </a:lnTo>
                <a:lnTo>
                  <a:pt x="47812" y="783103"/>
                </a:lnTo>
                <a:lnTo>
                  <a:pt x="29883" y="789079"/>
                </a:lnTo>
                <a:lnTo>
                  <a:pt x="17930" y="771150"/>
                </a:lnTo>
                <a:lnTo>
                  <a:pt x="17930" y="753220"/>
                </a:lnTo>
                <a:lnTo>
                  <a:pt x="29883" y="735291"/>
                </a:lnTo>
                <a:lnTo>
                  <a:pt x="5977" y="735291"/>
                </a:lnTo>
                <a:lnTo>
                  <a:pt x="0" y="663573"/>
                </a:lnTo>
                <a:close/>
                <a:moveTo>
                  <a:pt x="4509489" y="349375"/>
                </a:moveTo>
                <a:lnTo>
                  <a:pt x="4546359" y="386246"/>
                </a:lnTo>
                <a:lnTo>
                  <a:pt x="4465243" y="408368"/>
                </a:lnTo>
                <a:lnTo>
                  <a:pt x="4398876" y="430491"/>
                </a:lnTo>
                <a:lnTo>
                  <a:pt x="4317759" y="467362"/>
                </a:lnTo>
                <a:lnTo>
                  <a:pt x="4280889" y="548478"/>
                </a:lnTo>
                <a:lnTo>
                  <a:pt x="4280889" y="600097"/>
                </a:lnTo>
                <a:lnTo>
                  <a:pt x="4221895" y="548478"/>
                </a:lnTo>
                <a:lnTo>
                  <a:pt x="4266140" y="489485"/>
                </a:lnTo>
                <a:lnTo>
                  <a:pt x="4244018" y="474736"/>
                </a:lnTo>
                <a:lnTo>
                  <a:pt x="4280889" y="452614"/>
                </a:lnTo>
                <a:lnTo>
                  <a:pt x="4303011" y="415743"/>
                </a:lnTo>
                <a:lnTo>
                  <a:pt x="4413624" y="364123"/>
                </a:lnTo>
                <a:close/>
                <a:moveTo>
                  <a:pt x="5219170" y="311669"/>
                </a:moveTo>
                <a:lnTo>
                  <a:pt x="5234756" y="363623"/>
                </a:lnTo>
                <a:lnTo>
                  <a:pt x="5312688" y="353232"/>
                </a:lnTo>
                <a:lnTo>
                  <a:pt x="5354252" y="415578"/>
                </a:lnTo>
                <a:lnTo>
                  <a:pt x="5193193" y="514291"/>
                </a:lnTo>
                <a:lnTo>
                  <a:pt x="5255538" y="483119"/>
                </a:lnTo>
                <a:lnTo>
                  <a:pt x="5307493" y="462337"/>
                </a:lnTo>
                <a:lnTo>
                  <a:pt x="5354252" y="446750"/>
                </a:lnTo>
                <a:lnTo>
                  <a:pt x="5437379" y="477923"/>
                </a:lnTo>
                <a:lnTo>
                  <a:pt x="5494529" y="503900"/>
                </a:lnTo>
                <a:lnTo>
                  <a:pt x="5510115" y="498705"/>
                </a:lnTo>
                <a:lnTo>
                  <a:pt x="5520506" y="467532"/>
                </a:lnTo>
                <a:lnTo>
                  <a:pt x="5551679" y="467532"/>
                </a:lnTo>
                <a:lnTo>
                  <a:pt x="5598438" y="477923"/>
                </a:lnTo>
                <a:lnTo>
                  <a:pt x="5645197" y="519487"/>
                </a:lnTo>
                <a:lnTo>
                  <a:pt x="5629611" y="550659"/>
                </a:lnTo>
                <a:lnTo>
                  <a:pt x="5665979" y="576637"/>
                </a:lnTo>
                <a:lnTo>
                  <a:pt x="5691956" y="540269"/>
                </a:lnTo>
                <a:lnTo>
                  <a:pt x="5801061" y="561050"/>
                </a:lnTo>
                <a:lnTo>
                  <a:pt x="5811452" y="540269"/>
                </a:lnTo>
                <a:lnTo>
                  <a:pt x="5821843" y="509096"/>
                </a:lnTo>
                <a:lnTo>
                  <a:pt x="5832234" y="498705"/>
                </a:lnTo>
                <a:lnTo>
                  <a:pt x="5801061" y="441555"/>
                </a:lnTo>
                <a:lnTo>
                  <a:pt x="5764693" y="415578"/>
                </a:lnTo>
                <a:lnTo>
                  <a:pt x="5790670" y="363623"/>
                </a:lnTo>
                <a:lnTo>
                  <a:pt x="5821843" y="394796"/>
                </a:lnTo>
                <a:lnTo>
                  <a:pt x="5847820" y="379209"/>
                </a:lnTo>
                <a:lnTo>
                  <a:pt x="5904970" y="384405"/>
                </a:lnTo>
                <a:lnTo>
                  <a:pt x="5920556" y="425969"/>
                </a:lnTo>
                <a:lnTo>
                  <a:pt x="5858211" y="431164"/>
                </a:lnTo>
                <a:lnTo>
                  <a:pt x="5842624" y="441555"/>
                </a:lnTo>
                <a:lnTo>
                  <a:pt x="5894579" y="483119"/>
                </a:lnTo>
                <a:lnTo>
                  <a:pt x="5910165" y="540269"/>
                </a:lnTo>
                <a:lnTo>
                  <a:pt x="6014074" y="509096"/>
                </a:lnTo>
                <a:lnTo>
                  <a:pt x="6034856" y="571441"/>
                </a:lnTo>
                <a:lnTo>
                  <a:pt x="6117984" y="561050"/>
                </a:lnTo>
                <a:lnTo>
                  <a:pt x="6185524" y="587028"/>
                </a:lnTo>
                <a:lnTo>
                  <a:pt x="6201111" y="623396"/>
                </a:lnTo>
                <a:lnTo>
                  <a:pt x="6263456" y="618200"/>
                </a:lnTo>
                <a:lnTo>
                  <a:pt x="6305020" y="628591"/>
                </a:lnTo>
                <a:lnTo>
                  <a:pt x="6325802" y="607809"/>
                </a:lnTo>
                <a:lnTo>
                  <a:pt x="6502447" y="597419"/>
                </a:lnTo>
                <a:lnTo>
                  <a:pt x="6663506" y="711719"/>
                </a:lnTo>
                <a:lnTo>
                  <a:pt x="6725852" y="727305"/>
                </a:lnTo>
                <a:lnTo>
                  <a:pt x="6689484" y="779259"/>
                </a:lnTo>
                <a:lnTo>
                  <a:pt x="6679093" y="826019"/>
                </a:lnTo>
                <a:lnTo>
                  <a:pt x="6590770" y="784455"/>
                </a:lnTo>
                <a:lnTo>
                  <a:pt x="6569988" y="763673"/>
                </a:lnTo>
                <a:lnTo>
                  <a:pt x="6559597" y="737696"/>
                </a:lnTo>
                <a:lnTo>
                  <a:pt x="6559597" y="753282"/>
                </a:lnTo>
                <a:lnTo>
                  <a:pt x="6533620" y="800041"/>
                </a:lnTo>
                <a:lnTo>
                  <a:pt x="6502447" y="800041"/>
                </a:lnTo>
                <a:lnTo>
                  <a:pt x="6533620" y="831214"/>
                </a:lnTo>
                <a:lnTo>
                  <a:pt x="6549206" y="909146"/>
                </a:lnTo>
                <a:lnTo>
                  <a:pt x="6518034" y="909146"/>
                </a:lnTo>
                <a:lnTo>
                  <a:pt x="6419320" y="935123"/>
                </a:lnTo>
                <a:lnTo>
                  <a:pt x="6382952" y="981882"/>
                </a:lnTo>
                <a:lnTo>
                  <a:pt x="6351779" y="981882"/>
                </a:lnTo>
                <a:lnTo>
                  <a:pt x="6294629" y="1013055"/>
                </a:lnTo>
                <a:lnTo>
                  <a:pt x="6273847" y="1002664"/>
                </a:lnTo>
                <a:lnTo>
                  <a:pt x="6237479" y="1054619"/>
                </a:lnTo>
                <a:lnTo>
                  <a:pt x="6268652" y="1080596"/>
                </a:lnTo>
                <a:lnTo>
                  <a:pt x="6242674" y="1106573"/>
                </a:lnTo>
                <a:lnTo>
                  <a:pt x="6237479" y="1153332"/>
                </a:lnTo>
                <a:lnTo>
                  <a:pt x="6242674" y="1194896"/>
                </a:lnTo>
                <a:lnTo>
                  <a:pt x="6211502" y="1205287"/>
                </a:lnTo>
                <a:lnTo>
                  <a:pt x="6185524" y="1257241"/>
                </a:lnTo>
                <a:lnTo>
                  <a:pt x="6159547" y="1278023"/>
                </a:lnTo>
                <a:lnTo>
                  <a:pt x="6128374" y="1314391"/>
                </a:lnTo>
                <a:lnTo>
                  <a:pt x="6045247" y="1444278"/>
                </a:lnTo>
                <a:lnTo>
                  <a:pt x="5899774" y="1537796"/>
                </a:lnTo>
                <a:lnTo>
                  <a:pt x="5863406" y="1548187"/>
                </a:lnTo>
                <a:lnTo>
                  <a:pt x="5853015" y="1652096"/>
                </a:lnTo>
                <a:lnTo>
                  <a:pt x="5827038" y="1724832"/>
                </a:lnTo>
                <a:lnTo>
                  <a:pt x="5775084" y="1761200"/>
                </a:lnTo>
                <a:lnTo>
                  <a:pt x="5712738" y="1781982"/>
                </a:lnTo>
                <a:lnTo>
                  <a:pt x="5665979" y="1792373"/>
                </a:lnTo>
                <a:lnTo>
                  <a:pt x="5645197" y="1865109"/>
                </a:lnTo>
                <a:lnTo>
                  <a:pt x="5629611" y="1802764"/>
                </a:lnTo>
                <a:lnTo>
                  <a:pt x="5650393" y="1750809"/>
                </a:lnTo>
                <a:lnTo>
                  <a:pt x="5702347" y="1709246"/>
                </a:lnTo>
                <a:lnTo>
                  <a:pt x="5738715" y="1698855"/>
                </a:lnTo>
                <a:lnTo>
                  <a:pt x="5780279" y="1652096"/>
                </a:lnTo>
                <a:lnTo>
                  <a:pt x="5811452" y="1579359"/>
                </a:lnTo>
                <a:lnTo>
                  <a:pt x="5827038" y="1574164"/>
                </a:lnTo>
                <a:lnTo>
                  <a:pt x="5811452" y="1558578"/>
                </a:lnTo>
                <a:lnTo>
                  <a:pt x="5811452" y="1527405"/>
                </a:lnTo>
                <a:lnTo>
                  <a:pt x="5847820" y="1517014"/>
                </a:lnTo>
                <a:lnTo>
                  <a:pt x="5847820" y="1470255"/>
                </a:lnTo>
                <a:lnTo>
                  <a:pt x="5910165" y="1470255"/>
                </a:lnTo>
                <a:lnTo>
                  <a:pt x="6014074" y="1423496"/>
                </a:lnTo>
                <a:lnTo>
                  <a:pt x="6117984" y="1293609"/>
                </a:lnTo>
                <a:lnTo>
                  <a:pt x="6107593" y="1226069"/>
                </a:lnTo>
                <a:lnTo>
                  <a:pt x="6092006" y="1163723"/>
                </a:lnTo>
                <a:lnTo>
                  <a:pt x="6092006" y="1127355"/>
                </a:lnTo>
                <a:lnTo>
                  <a:pt x="6123179" y="1101378"/>
                </a:lnTo>
                <a:lnTo>
                  <a:pt x="6123179" y="1075400"/>
                </a:lnTo>
                <a:lnTo>
                  <a:pt x="6201111" y="997469"/>
                </a:lnTo>
                <a:lnTo>
                  <a:pt x="6175134" y="955905"/>
                </a:lnTo>
                <a:lnTo>
                  <a:pt x="6190720" y="929928"/>
                </a:lnTo>
                <a:lnTo>
                  <a:pt x="6138765" y="924732"/>
                </a:lnTo>
                <a:lnTo>
                  <a:pt x="6076420" y="992273"/>
                </a:lnTo>
                <a:lnTo>
                  <a:pt x="6102397" y="1028641"/>
                </a:lnTo>
                <a:lnTo>
                  <a:pt x="6076420" y="1049423"/>
                </a:lnTo>
                <a:lnTo>
                  <a:pt x="6024465" y="1049423"/>
                </a:lnTo>
                <a:lnTo>
                  <a:pt x="6029661" y="1013055"/>
                </a:lnTo>
                <a:lnTo>
                  <a:pt x="5988097" y="1007859"/>
                </a:lnTo>
                <a:lnTo>
                  <a:pt x="5972511" y="1028641"/>
                </a:lnTo>
                <a:lnTo>
                  <a:pt x="5930947" y="1039032"/>
                </a:lnTo>
                <a:lnTo>
                  <a:pt x="5878993" y="1028641"/>
                </a:lnTo>
                <a:lnTo>
                  <a:pt x="5743911" y="1184505"/>
                </a:lnTo>
                <a:lnTo>
                  <a:pt x="5780279" y="1205287"/>
                </a:lnTo>
                <a:lnTo>
                  <a:pt x="5806256" y="1189700"/>
                </a:lnTo>
                <a:lnTo>
                  <a:pt x="5842624" y="1220873"/>
                </a:lnTo>
                <a:lnTo>
                  <a:pt x="5858211" y="1189700"/>
                </a:lnTo>
                <a:lnTo>
                  <a:pt x="5884188" y="1220873"/>
                </a:lnTo>
                <a:lnTo>
                  <a:pt x="5899774" y="1267632"/>
                </a:lnTo>
                <a:lnTo>
                  <a:pt x="5899774" y="1340369"/>
                </a:lnTo>
                <a:lnTo>
                  <a:pt x="5930947" y="1376737"/>
                </a:lnTo>
                <a:lnTo>
                  <a:pt x="5910165" y="1381932"/>
                </a:lnTo>
                <a:lnTo>
                  <a:pt x="5894579" y="1376737"/>
                </a:lnTo>
                <a:lnTo>
                  <a:pt x="5904970" y="1433887"/>
                </a:lnTo>
                <a:lnTo>
                  <a:pt x="5899774" y="1454669"/>
                </a:lnTo>
                <a:lnTo>
                  <a:pt x="5858211" y="1449473"/>
                </a:lnTo>
                <a:lnTo>
                  <a:pt x="5858211" y="1413105"/>
                </a:lnTo>
                <a:lnTo>
                  <a:pt x="5853015" y="1298805"/>
                </a:lnTo>
                <a:lnTo>
                  <a:pt x="5837429" y="1309196"/>
                </a:lnTo>
                <a:lnTo>
                  <a:pt x="5837429" y="1387128"/>
                </a:lnTo>
                <a:lnTo>
                  <a:pt x="5785474" y="1423496"/>
                </a:lnTo>
                <a:lnTo>
                  <a:pt x="5764693" y="1506623"/>
                </a:lnTo>
                <a:lnTo>
                  <a:pt x="5691956" y="1532600"/>
                </a:lnTo>
                <a:lnTo>
                  <a:pt x="5645197" y="1558578"/>
                </a:lnTo>
                <a:lnTo>
                  <a:pt x="5614024" y="1626119"/>
                </a:lnTo>
                <a:lnTo>
                  <a:pt x="5624415" y="1683269"/>
                </a:lnTo>
                <a:lnTo>
                  <a:pt x="5634806" y="1719637"/>
                </a:lnTo>
                <a:lnTo>
                  <a:pt x="5567265" y="1730028"/>
                </a:lnTo>
                <a:lnTo>
                  <a:pt x="5556874" y="1662487"/>
                </a:lnTo>
                <a:lnTo>
                  <a:pt x="5530897" y="1657291"/>
                </a:lnTo>
                <a:lnTo>
                  <a:pt x="5551679" y="1615728"/>
                </a:lnTo>
                <a:lnTo>
                  <a:pt x="5452965" y="1636509"/>
                </a:lnTo>
                <a:lnTo>
                  <a:pt x="5489334" y="1605337"/>
                </a:lnTo>
                <a:lnTo>
                  <a:pt x="5421793" y="1641705"/>
                </a:lnTo>
                <a:lnTo>
                  <a:pt x="5442574" y="1678073"/>
                </a:lnTo>
                <a:lnTo>
                  <a:pt x="5489334" y="1657291"/>
                </a:lnTo>
                <a:lnTo>
                  <a:pt x="5489334" y="1683269"/>
                </a:lnTo>
                <a:lnTo>
                  <a:pt x="5452965" y="1719637"/>
                </a:lnTo>
                <a:lnTo>
                  <a:pt x="5504920" y="1813155"/>
                </a:lnTo>
                <a:lnTo>
                  <a:pt x="5489334" y="1880696"/>
                </a:lnTo>
                <a:lnTo>
                  <a:pt x="5473747" y="1917064"/>
                </a:lnTo>
                <a:lnTo>
                  <a:pt x="5447770" y="1948237"/>
                </a:lnTo>
                <a:lnTo>
                  <a:pt x="5406206" y="1974214"/>
                </a:lnTo>
                <a:lnTo>
                  <a:pt x="5364643" y="1984605"/>
                </a:lnTo>
                <a:lnTo>
                  <a:pt x="5297102" y="2005387"/>
                </a:lnTo>
                <a:lnTo>
                  <a:pt x="5271124" y="2052146"/>
                </a:lnTo>
                <a:lnTo>
                  <a:pt x="5250343" y="2026169"/>
                </a:lnTo>
                <a:lnTo>
                  <a:pt x="5224365" y="2026169"/>
                </a:lnTo>
                <a:lnTo>
                  <a:pt x="5229561" y="2072928"/>
                </a:lnTo>
                <a:lnTo>
                  <a:pt x="5307493" y="2150859"/>
                </a:lnTo>
                <a:lnTo>
                  <a:pt x="5281515" y="2187228"/>
                </a:lnTo>
                <a:lnTo>
                  <a:pt x="5203584" y="2244378"/>
                </a:lnTo>
                <a:lnTo>
                  <a:pt x="5151629" y="2223596"/>
                </a:lnTo>
                <a:lnTo>
                  <a:pt x="5115261" y="2166446"/>
                </a:lnTo>
                <a:lnTo>
                  <a:pt x="5104870" y="2218400"/>
                </a:lnTo>
                <a:lnTo>
                  <a:pt x="5146434" y="2296332"/>
                </a:lnTo>
                <a:lnTo>
                  <a:pt x="5198388" y="2389850"/>
                </a:lnTo>
                <a:lnTo>
                  <a:pt x="5193193" y="2426219"/>
                </a:lnTo>
                <a:lnTo>
                  <a:pt x="5208779" y="2498955"/>
                </a:lnTo>
                <a:lnTo>
                  <a:pt x="5162020" y="2488564"/>
                </a:lnTo>
                <a:lnTo>
                  <a:pt x="5089284" y="2436609"/>
                </a:lnTo>
                <a:lnTo>
                  <a:pt x="5026938" y="2348287"/>
                </a:lnTo>
                <a:lnTo>
                  <a:pt x="4980179" y="2280746"/>
                </a:lnTo>
                <a:lnTo>
                  <a:pt x="5021743" y="2265159"/>
                </a:lnTo>
                <a:lnTo>
                  <a:pt x="5047720" y="2291137"/>
                </a:lnTo>
                <a:lnTo>
                  <a:pt x="5130847" y="2379459"/>
                </a:lnTo>
                <a:lnTo>
                  <a:pt x="5125652" y="2363873"/>
                </a:lnTo>
                <a:lnTo>
                  <a:pt x="5115261" y="2327505"/>
                </a:lnTo>
                <a:lnTo>
                  <a:pt x="5120456" y="2317114"/>
                </a:lnTo>
                <a:lnTo>
                  <a:pt x="5078893" y="2244378"/>
                </a:lnTo>
                <a:lnTo>
                  <a:pt x="5058111" y="2202814"/>
                </a:lnTo>
                <a:lnTo>
                  <a:pt x="5052915" y="2176837"/>
                </a:lnTo>
                <a:lnTo>
                  <a:pt x="5042524" y="2150859"/>
                </a:lnTo>
                <a:lnTo>
                  <a:pt x="5042524" y="2130078"/>
                </a:lnTo>
                <a:lnTo>
                  <a:pt x="5000961" y="2145664"/>
                </a:lnTo>
                <a:lnTo>
                  <a:pt x="4985374" y="2140469"/>
                </a:lnTo>
                <a:lnTo>
                  <a:pt x="4974984" y="2114491"/>
                </a:lnTo>
                <a:lnTo>
                  <a:pt x="4964593" y="2083319"/>
                </a:lnTo>
                <a:lnTo>
                  <a:pt x="4964593" y="2062537"/>
                </a:lnTo>
                <a:lnTo>
                  <a:pt x="4943811" y="2036559"/>
                </a:lnTo>
                <a:lnTo>
                  <a:pt x="4933420" y="1994996"/>
                </a:lnTo>
                <a:lnTo>
                  <a:pt x="4907443" y="2020973"/>
                </a:lnTo>
                <a:lnTo>
                  <a:pt x="4860684" y="2020973"/>
                </a:lnTo>
                <a:lnTo>
                  <a:pt x="4845097" y="2052146"/>
                </a:lnTo>
                <a:lnTo>
                  <a:pt x="4741188" y="2140469"/>
                </a:lnTo>
                <a:lnTo>
                  <a:pt x="4730797" y="2249573"/>
                </a:lnTo>
                <a:lnTo>
                  <a:pt x="4756774" y="2306723"/>
                </a:lnTo>
                <a:lnTo>
                  <a:pt x="4725602" y="2337896"/>
                </a:lnTo>
                <a:lnTo>
                  <a:pt x="4715211" y="2259964"/>
                </a:lnTo>
                <a:lnTo>
                  <a:pt x="4668452" y="2296332"/>
                </a:lnTo>
                <a:lnTo>
                  <a:pt x="4652865" y="2265159"/>
                </a:lnTo>
                <a:lnTo>
                  <a:pt x="4616497" y="2192423"/>
                </a:lnTo>
                <a:lnTo>
                  <a:pt x="4569738" y="2067732"/>
                </a:lnTo>
                <a:lnTo>
                  <a:pt x="4517784" y="2036559"/>
                </a:lnTo>
                <a:lnTo>
                  <a:pt x="4502197" y="1984605"/>
                </a:lnTo>
                <a:lnTo>
                  <a:pt x="4497002" y="1984605"/>
                </a:lnTo>
                <a:lnTo>
                  <a:pt x="4476220" y="1953432"/>
                </a:lnTo>
                <a:lnTo>
                  <a:pt x="4356724" y="1948237"/>
                </a:lnTo>
                <a:lnTo>
                  <a:pt x="4309965" y="1948237"/>
                </a:lnTo>
                <a:lnTo>
                  <a:pt x="4263206" y="1922259"/>
                </a:lnTo>
                <a:lnTo>
                  <a:pt x="4185274" y="1870305"/>
                </a:lnTo>
                <a:lnTo>
                  <a:pt x="4128124" y="1844328"/>
                </a:lnTo>
                <a:lnTo>
                  <a:pt x="4185274" y="1932650"/>
                </a:lnTo>
                <a:lnTo>
                  <a:pt x="4226838" y="1969019"/>
                </a:lnTo>
                <a:lnTo>
                  <a:pt x="4252815" y="1932650"/>
                </a:lnTo>
                <a:lnTo>
                  <a:pt x="4367115" y="2010582"/>
                </a:lnTo>
                <a:lnTo>
                  <a:pt x="4299574" y="2083319"/>
                </a:lnTo>
                <a:lnTo>
                  <a:pt x="4247620" y="2135273"/>
                </a:lnTo>
                <a:lnTo>
                  <a:pt x="4190470" y="2161250"/>
                </a:lnTo>
                <a:lnTo>
                  <a:pt x="4112538" y="2182032"/>
                </a:lnTo>
                <a:lnTo>
                  <a:pt x="4048808" y="2195689"/>
                </a:lnTo>
                <a:lnTo>
                  <a:pt x="4057513" y="2208746"/>
                </a:lnTo>
                <a:lnTo>
                  <a:pt x="4062108" y="2240911"/>
                </a:lnTo>
                <a:lnTo>
                  <a:pt x="4190768" y="2204151"/>
                </a:lnTo>
                <a:lnTo>
                  <a:pt x="4209148" y="2254696"/>
                </a:lnTo>
                <a:lnTo>
                  <a:pt x="4172388" y="2314431"/>
                </a:lnTo>
                <a:lnTo>
                  <a:pt x="4121843" y="2401735"/>
                </a:lnTo>
                <a:lnTo>
                  <a:pt x="4052918" y="2452280"/>
                </a:lnTo>
                <a:lnTo>
                  <a:pt x="4002374" y="2512015"/>
                </a:lnTo>
                <a:lnTo>
                  <a:pt x="3970209" y="2548774"/>
                </a:lnTo>
                <a:lnTo>
                  <a:pt x="3997779" y="2576344"/>
                </a:lnTo>
                <a:lnTo>
                  <a:pt x="3983994" y="2603914"/>
                </a:lnTo>
                <a:lnTo>
                  <a:pt x="4016159" y="2654459"/>
                </a:lnTo>
                <a:lnTo>
                  <a:pt x="4016159" y="2691219"/>
                </a:lnTo>
                <a:lnTo>
                  <a:pt x="4002374" y="2783118"/>
                </a:lnTo>
                <a:lnTo>
                  <a:pt x="3933449" y="2815283"/>
                </a:lnTo>
                <a:lnTo>
                  <a:pt x="3919664" y="2902587"/>
                </a:lnTo>
                <a:lnTo>
                  <a:pt x="3905879" y="2943942"/>
                </a:lnTo>
                <a:lnTo>
                  <a:pt x="3878309" y="2957727"/>
                </a:lnTo>
                <a:lnTo>
                  <a:pt x="3850740" y="3035842"/>
                </a:lnTo>
                <a:lnTo>
                  <a:pt x="3781815" y="3132336"/>
                </a:lnTo>
                <a:lnTo>
                  <a:pt x="3662346" y="3178286"/>
                </a:lnTo>
                <a:lnTo>
                  <a:pt x="3588826" y="3136931"/>
                </a:lnTo>
                <a:lnTo>
                  <a:pt x="3602611" y="3100171"/>
                </a:lnTo>
                <a:lnTo>
                  <a:pt x="3593421" y="3068007"/>
                </a:lnTo>
                <a:lnTo>
                  <a:pt x="3579636" y="3040437"/>
                </a:lnTo>
                <a:lnTo>
                  <a:pt x="3561256" y="3012867"/>
                </a:lnTo>
                <a:lnTo>
                  <a:pt x="3542876" y="2980702"/>
                </a:lnTo>
                <a:lnTo>
                  <a:pt x="3533686" y="2948537"/>
                </a:lnTo>
                <a:lnTo>
                  <a:pt x="3533686" y="2897993"/>
                </a:lnTo>
                <a:lnTo>
                  <a:pt x="3483142" y="2824473"/>
                </a:lnTo>
                <a:lnTo>
                  <a:pt x="3478547" y="2801498"/>
                </a:lnTo>
                <a:lnTo>
                  <a:pt x="3478547" y="2755548"/>
                </a:lnTo>
                <a:lnTo>
                  <a:pt x="3492332" y="2705004"/>
                </a:lnTo>
                <a:lnTo>
                  <a:pt x="3524496" y="2677434"/>
                </a:lnTo>
                <a:lnTo>
                  <a:pt x="3524496" y="2663649"/>
                </a:lnTo>
                <a:lnTo>
                  <a:pt x="3496927" y="2636079"/>
                </a:lnTo>
                <a:lnTo>
                  <a:pt x="3510711" y="2594724"/>
                </a:lnTo>
                <a:lnTo>
                  <a:pt x="3437192" y="2479850"/>
                </a:lnTo>
                <a:lnTo>
                  <a:pt x="3423407" y="2466065"/>
                </a:lnTo>
                <a:lnTo>
                  <a:pt x="3446382" y="2397140"/>
                </a:lnTo>
                <a:lnTo>
                  <a:pt x="3423407" y="2378760"/>
                </a:lnTo>
                <a:lnTo>
                  <a:pt x="3414217" y="2364975"/>
                </a:lnTo>
                <a:lnTo>
                  <a:pt x="3382052" y="2364975"/>
                </a:lnTo>
                <a:lnTo>
                  <a:pt x="3354482" y="2337406"/>
                </a:lnTo>
                <a:lnTo>
                  <a:pt x="3331507" y="2319026"/>
                </a:lnTo>
                <a:lnTo>
                  <a:pt x="3248798" y="2364975"/>
                </a:lnTo>
                <a:lnTo>
                  <a:pt x="3221228" y="2351190"/>
                </a:lnTo>
                <a:lnTo>
                  <a:pt x="3152303" y="2369570"/>
                </a:lnTo>
                <a:lnTo>
                  <a:pt x="3115544" y="2369570"/>
                </a:lnTo>
                <a:lnTo>
                  <a:pt x="3060404" y="2323621"/>
                </a:lnTo>
                <a:lnTo>
                  <a:pt x="3032834" y="2314431"/>
                </a:lnTo>
                <a:lnTo>
                  <a:pt x="3014454" y="2300646"/>
                </a:lnTo>
                <a:lnTo>
                  <a:pt x="3028239" y="2273076"/>
                </a:lnTo>
                <a:lnTo>
                  <a:pt x="2986884" y="2231721"/>
                </a:lnTo>
                <a:lnTo>
                  <a:pt x="2959314" y="2181176"/>
                </a:lnTo>
                <a:lnTo>
                  <a:pt x="2959314" y="2162797"/>
                </a:lnTo>
                <a:lnTo>
                  <a:pt x="2973099" y="2112252"/>
                </a:lnTo>
                <a:lnTo>
                  <a:pt x="2950125" y="2052517"/>
                </a:lnTo>
                <a:lnTo>
                  <a:pt x="3028239" y="1882503"/>
                </a:lnTo>
                <a:lnTo>
                  <a:pt x="3060404" y="1882503"/>
                </a:lnTo>
                <a:lnTo>
                  <a:pt x="3092569" y="1859528"/>
                </a:lnTo>
                <a:lnTo>
                  <a:pt x="3092569" y="1827363"/>
                </a:lnTo>
                <a:lnTo>
                  <a:pt x="3087974" y="1790604"/>
                </a:lnTo>
                <a:lnTo>
                  <a:pt x="3124734" y="1763034"/>
                </a:lnTo>
                <a:lnTo>
                  <a:pt x="3152303" y="1749249"/>
                </a:lnTo>
                <a:lnTo>
                  <a:pt x="3158911" y="1738236"/>
                </a:lnTo>
                <a:lnTo>
                  <a:pt x="3151379" y="1735223"/>
                </a:lnTo>
                <a:lnTo>
                  <a:pt x="3130597" y="1688464"/>
                </a:lnTo>
                <a:lnTo>
                  <a:pt x="3099424" y="1688464"/>
                </a:lnTo>
                <a:lnTo>
                  <a:pt x="3109815" y="1657291"/>
                </a:lnTo>
                <a:lnTo>
                  <a:pt x="3073447" y="1646900"/>
                </a:lnTo>
                <a:lnTo>
                  <a:pt x="3109815" y="1620923"/>
                </a:lnTo>
                <a:lnTo>
                  <a:pt x="3089034" y="1527405"/>
                </a:lnTo>
                <a:lnTo>
                  <a:pt x="3115011" y="1506623"/>
                </a:lnTo>
                <a:lnTo>
                  <a:pt x="3229311" y="1532600"/>
                </a:lnTo>
                <a:lnTo>
                  <a:pt x="3239702" y="1501428"/>
                </a:lnTo>
                <a:lnTo>
                  <a:pt x="3239702" y="1459864"/>
                </a:lnTo>
                <a:lnTo>
                  <a:pt x="3224115" y="1428691"/>
                </a:lnTo>
                <a:lnTo>
                  <a:pt x="3234506" y="1418300"/>
                </a:lnTo>
                <a:lnTo>
                  <a:pt x="3198138" y="1418300"/>
                </a:lnTo>
                <a:lnTo>
                  <a:pt x="3187747" y="1402714"/>
                </a:lnTo>
                <a:lnTo>
                  <a:pt x="3187747" y="1381932"/>
                </a:lnTo>
                <a:lnTo>
                  <a:pt x="3239702" y="1392323"/>
                </a:lnTo>
                <a:lnTo>
                  <a:pt x="3213724" y="1361150"/>
                </a:lnTo>
                <a:lnTo>
                  <a:pt x="3276070" y="1361150"/>
                </a:lnTo>
                <a:lnTo>
                  <a:pt x="3322829" y="1278023"/>
                </a:lnTo>
                <a:lnTo>
                  <a:pt x="3400761" y="1226069"/>
                </a:lnTo>
                <a:lnTo>
                  <a:pt x="3411152" y="1168919"/>
                </a:lnTo>
                <a:lnTo>
                  <a:pt x="3411152" y="1122159"/>
                </a:lnTo>
                <a:lnTo>
                  <a:pt x="3442324" y="1090987"/>
                </a:lnTo>
                <a:lnTo>
                  <a:pt x="3463106" y="1101378"/>
                </a:lnTo>
                <a:lnTo>
                  <a:pt x="3467791" y="1109811"/>
                </a:lnTo>
                <a:lnTo>
                  <a:pt x="3468302" y="1116964"/>
                </a:lnTo>
                <a:lnTo>
                  <a:pt x="3468302" y="1148137"/>
                </a:lnTo>
                <a:lnTo>
                  <a:pt x="3473240" y="1153898"/>
                </a:lnTo>
                <a:lnTo>
                  <a:pt x="3431934" y="1168919"/>
                </a:lnTo>
                <a:lnTo>
                  <a:pt x="3447520" y="1210482"/>
                </a:lnTo>
                <a:lnTo>
                  <a:pt x="3504670" y="1189700"/>
                </a:lnTo>
                <a:lnTo>
                  <a:pt x="3572211" y="1184505"/>
                </a:lnTo>
                <a:lnTo>
                  <a:pt x="3639752" y="1184505"/>
                </a:lnTo>
                <a:lnTo>
                  <a:pt x="3655338" y="1090987"/>
                </a:lnTo>
                <a:lnTo>
                  <a:pt x="3712488" y="1106573"/>
                </a:lnTo>
                <a:lnTo>
                  <a:pt x="3707293" y="1059814"/>
                </a:lnTo>
                <a:lnTo>
                  <a:pt x="3655338" y="1075400"/>
                </a:lnTo>
                <a:lnTo>
                  <a:pt x="3676120" y="1023446"/>
                </a:lnTo>
                <a:lnTo>
                  <a:pt x="3790420" y="1007859"/>
                </a:lnTo>
                <a:lnTo>
                  <a:pt x="3806006" y="1007859"/>
                </a:lnTo>
                <a:lnTo>
                  <a:pt x="3780029" y="976687"/>
                </a:lnTo>
                <a:lnTo>
                  <a:pt x="3676120" y="1007859"/>
                </a:lnTo>
                <a:lnTo>
                  <a:pt x="3655338" y="971491"/>
                </a:lnTo>
                <a:lnTo>
                  <a:pt x="3644947" y="929928"/>
                </a:lnTo>
                <a:lnTo>
                  <a:pt x="3644947" y="903950"/>
                </a:lnTo>
                <a:lnTo>
                  <a:pt x="3655338" y="883169"/>
                </a:lnTo>
                <a:lnTo>
                  <a:pt x="3696902" y="820823"/>
                </a:lnTo>
                <a:lnTo>
                  <a:pt x="3722879" y="768869"/>
                </a:lnTo>
                <a:lnTo>
                  <a:pt x="3676120" y="763673"/>
                </a:lnTo>
                <a:lnTo>
                  <a:pt x="3660534" y="800041"/>
                </a:lnTo>
                <a:lnTo>
                  <a:pt x="3639752" y="831214"/>
                </a:lnTo>
                <a:lnTo>
                  <a:pt x="3598188" y="862387"/>
                </a:lnTo>
                <a:lnTo>
                  <a:pt x="3598188" y="976687"/>
                </a:lnTo>
                <a:lnTo>
                  <a:pt x="3608579" y="1018250"/>
                </a:lnTo>
                <a:lnTo>
                  <a:pt x="3577406" y="1049423"/>
                </a:lnTo>
                <a:lnTo>
                  <a:pt x="3572211" y="1111769"/>
                </a:lnTo>
                <a:lnTo>
                  <a:pt x="3546234" y="1148137"/>
                </a:lnTo>
                <a:lnTo>
                  <a:pt x="3499474" y="1184505"/>
                </a:lnTo>
                <a:lnTo>
                  <a:pt x="3473240" y="1153898"/>
                </a:lnTo>
                <a:lnTo>
                  <a:pt x="3489084" y="1148137"/>
                </a:lnTo>
                <a:lnTo>
                  <a:pt x="3467791" y="1109811"/>
                </a:lnTo>
                <a:lnTo>
                  <a:pt x="3463106" y="1044228"/>
                </a:lnTo>
                <a:lnTo>
                  <a:pt x="3390370" y="1101378"/>
                </a:lnTo>
                <a:lnTo>
                  <a:pt x="3338415" y="1065009"/>
                </a:lnTo>
                <a:lnTo>
                  <a:pt x="3348806" y="1018250"/>
                </a:lnTo>
                <a:lnTo>
                  <a:pt x="3348806" y="940319"/>
                </a:lnTo>
                <a:lnTo>
                  <a:pt x="3354002" y="914341"/>
                </a:lnTo>
                <a:lnTo>
                  <a:pt x="3379979" y="857191"/>
                </a:lnTo>
                <a:lnTo>
                  <a:pt x="3421543" y="862387"/>
                </a:lnTo>
                <a:lnTo>
                  <a:pt x="3494279" y="779259"/>
                </a:lnTo>
                <a:lnTo>
                  <a:pt x="3489084" y="737696"/>
                </a:lnTo>
                <a:lnTo>
                  <a:pt x="3535843" y="701328"/>
                </a:lnTo>
                <a:lnTo>
                  <a:pt x="3473497" y="685741"/>
                </a:lnTo>
                <a:lnTo>
                  <a:pt x="3541038" y="644178"/>
                </a:lnTo>
                <a:lnTo>
                  <a:pt x="3603384" y="607809"/>
                </a:lnTo>
                <a:lnTo>
                  <a:pt x="3655338" y="597419"/>
                </a:lnTo>
                <a:lnTo>
                  <a:pt x="3748856" y="576637"/>
                </a:lnTo>
                <a:lnTo>
                  <a:pt x="3837179" y="592223"/>
                </a:lnTo>
                <a:lnTo>
                  <a:pt x="3806006" y="623396"/>
                </a:lnTo>
                <a:lnTo>
                  <a:pt x="3857961" y="618200"/>
                </a:lnTo>
                <a:lnTo>
                  <a:pt x="4034606" y="685741"/>
                </a:lnTo>
                <a:lnTo>
                  <a:pt x="3956674" y="763673"/>
                </a:lnTo>
                <a:lnTo>
                  <a:pt x="3857961" y="690937"/>
                </a:lnTo>
                <a:lnTo>
                  <a:pt x="3904720" y="779259"/>
                </a:lnTo>
                <a:lnTo>
                  <a:pt x="3904720" y="836409"/>
                </a:lnTo>
                <a:lnTo>
                  <a:pt x="3920306" y="836409"/>
                </a:lnTo>
                <a:lnTo>
                  <a:pt x="3946284" y="784455"/>
                </a:lnTo>
                <a:lnTo>
                  <a:pt x="3972261" y="815628"/>
                </a:lnTo>
                <a:lnTo>
                  <a:pt x="3972261" y="784455"/>
                </a:lnTo>
                <a:lnTo>
                  <a:pt x="3972261" y="763673"/>
                </a:lnTo>
                <a:lnTo>
                  <a:pt x="4039802" y="716914"/>
                </a:lnTo>
                <a:lnTo>
                  <a:pt x="4060584" y="716914"/>
                </a:lnTo>
                <a:lnTo>
                  <a:pt x="4060584" y="685741"/>
                </a:lnTo>
                <a:lnTo>
                  <a:pt x="4050193" y="649373"/>
                </a:lnTo>
                <a:lnTo>
                  <a:pt x="4112538" y="690937"/>
                </a:lnTo>
                <a:lnTo>
                  <a:pt x="4096952" y="711719"/>
                </a:lnTo>
                <a:lnTo>
                  <a:pt x="4242424" y="644178"/>
                </a:lnTo>
                <a:lnTo>
                  <a:pt x="4315161" y="659764"/>
                </a:lnTo>
                <a:lnTo>
                  <a:pt x="4346334" y="644178"/>
                </a:lnTo>
                <a:lnTo>
                  <a:pt x="4309965" y="618200"/>
                </a:lnTo>
                <a:lnTo>
                  <a:pt x="4335943" y="597419"/>
                </a:lnTo>
                <a:lnTo>
                  <a:pt x="4517784" y="664959"/>
                </a:lnTo>
                <a:lnTo>
                  <a:pt x="4471024" y="628591"/>
                </a:lnTo>
                <a:lnTo>
                  <a:pt x="4471024" y="581832"/>
                </a:lnTo>
                <a:lnTo>
                  <a:pt x="4528174" y="545464"/>
                </a:lnTo>
                <a:lnTo>
                  <a:pt x="4538565" y="488314"/>
                </a:lnTo>
                <a:lnTo>
                  <a:pt x="4590520" y="514291"/>
                </a:lnTo>
                <a:lnTo>
                  <a:pt x="4595715" y="550659"/>
                </a:lnTo>
                <a:lnTo>
                  <a:pt x="4616497" y="519487"/>
                </a:lnTo>
                <a:lnTo>
                  <a:pt x="4611302" y="498705"/>
                </a:lnTo>
                <a:lnTo>
                  <a:pt x="4652865" y="472728"/>
                </a:lnTo>
                <a:lnTo>
                  <a:pt x="4704820" y="509096"/>
                </a:lnTo>
                <a:lnTo>
                  <a:pt x="4751579" y="483119"/>
                </a:lnTo>
                <a:lnTo>
                  <a:pt x="4839902" y="477923"/>
                </a:lnTo>
                <a:lnTo>
                  <a:pt x="4808729" y="441555"/>
                </a:lnTo>
                <a:lnTo>
                  <a:pt x="4839902" y="405187"/>
                </a:lnTo>
                <a:lnTo>
                  <a:pt x="4923029" y="389600"/>
                </a:lnTo>
                <a:lnTo>
                  <a:pt x="4969788" y="363623"/>
                </a:lnTo>
                <a:lnTo>
                  <a:pt x="5032134" y="379209"/>
                </a:lnTo>
                <a:lnTo>
                  <a:pt x="5136043" y="342841"/>
                </a:lnTo>
                <a:close/>
                <a:moveTo>
                  <a:pt x="1871146" y="51350"/>
                </a:moveTo>
                <a:lnTo>
                  <a:pt x="1926902" y="62501"/>
                </a:lnTo>
                <a:lnTo>
                  <a:pt x="1971507" y="62501"/>
                </a:lnTo>
                <a:lnTo>
                  <a:pt x="2060717" y="62501"/>
                </a:lnTo>
                <a:lnTo>
                  <a:pt x="2116473" y="84803"/>
                </a:lnTo>
                <a:lnTo>
                  <a:pt x="2172229" y="95954"/>
                </a:lnTo>
                <a:lnTo>
                  <a:pt x="1971507" y="240920"/>
                </a:lnTo>
                <a:lnTo>
                  <a:pt x="1915751" y="263223"/>
                </a:lnTo>
                <a:lnTo>
                  <a:pt x="1893448" y="330130"/>
                </a:lnTo>
                <a:lnTo>
                  <a:pt x="1871146" y="330130"/>
                </a:lnTo>
                <a:lnTo>
                  <a:pt x="1826541" y="352432"/>
                </a:lnTo>
                <a:lnTo>
                  <a:pt x="1882297" y="374735"/>
                </a:lnTo>
                <a:lnTo>
                  <a:pt x="1781936" y="397037"/>
                </a:lnTo>
                <a:lnTo>
                  <a:pt x="1837692" y="441642"/>
                </a:lnTo>
                <a:lnTo>
                  <a:pt x="1793087" y="452793"/>
                </a:lnTo>
                <a:lnTo>
                  <a:pt x="1670424" y="463945"/>
                </a:lnTo>
                <a:lnTo>
                  <a:pt x="1859995" y="486247"/>
                </a:lnTo>
                <a:lnTo>
                  <a:pt x="1915751" y="542003"/>
                </a:lnTo>
                <a:lnTo>
                  <a:pt x="2016112" y="564306"/>
                </a:lnTo>
                <a:lnTo>
                  <a:pt x="2049565" y="675819"/>
                </a:lnTo>
                <a:lnTo>
                  <a:pt x="2183380" y="731574"/>
                </a:lnTo>
                <a:lnTo>
                  <a:pt x="2116473" y="787330"/>
                </a:lnTo>
                <a:lnTo>
                  <a:pt x="2116473" y="831935"/>
                </a:lnTo>
                <a:lnTo>
                  <a:pt x="2083019" y="798481"/>
                </a:lnTo>
                <a:lnTo>
                  <a:pt x="2071868" y="776179"/>
                </a:lnTo>
                <a:lnTo>
                  <a:pt x="2038414" y="798481"/>
                </a:lnTo>
                <a:lnTo>
                  <a:pt x="2127624" y="865389"/>
                </a:lnTo>
                <a:lnTo>
                  <a:pt x="2083019" y="932296"/>
                </a:lnTo>
                <a:lnTo>
                  <a:pt x="2027263" y="887691"/>
                </a:lnTo>
                <a:lnTo>
                  <a:pt x="2071868" y="932296"/>
                </a:lnTo>
                <a:lnTo>
                  <a:pt x="2016112" y="965750"/>
                </a:lnTo>
                <a:lnTo>
                  <a:pt x="1995668" y="949023"/>
                </a:lnTo>
                <a:lnTo>
                  <a:pt x="1993809" y="943447"/>
                </a:lnTo>
                <a:lnTo>
                  <a:pt x="1975222" y="932295"/>
                </a:lnTo>
                <a:lnTo>
                  <a:pt x="1893448" y="865389"/>
                </a:lnTo>
                <a:lnTo>
                  <a:pt x="1859995" y="843086"/>
                </a:lnTo>
                <a:lnTo>
                  <a:pt x="1893448" y="753876"/>
                </a:lnTo>
                <a:lnTo>
                  <a:pt x="1915751" y="709271"/>
                </a:lnTo>
                <a:lnTo>
                  <a:pt x="1893448" y="675819"/>
                </a:lnTo>
                <a:lnTo>
                  <a:pt x="1837692" y="642364"/>
                </a:lnTo>
                <a:lnTo>
                  <a:pt x="1815390" y="664667"/>
                </a:lnTo>
                <a:lnTo>
                  <a:pt x="1815390" y="709271"/>
                </a:lnTo>
                <a:lnTo>
                  <a:pt x="1759634" y="742725"/>
                </a:lnTo>
                <a:lnTo>
                  <a:pt x="1759634" y="753876"/>
                </a:lnTo>
                <a:lnTo>
                  <a:pt x="1804239" y="831935"/>
                </a:lnTo>
                <a:lnTo>
                  <a:pt x="1793087" y="887691"/>
                </a:lnTo>
                <a:lnTo>
                  <a:pt x="1748483" y="865389"/>
                </a:lnTo>
                <a:lnTo>
                  <a:pt x="1715029" y="898842"/>
                </a:lnTo>
                <a:lnTo>
                  <a:pt x="1670424" y="854237"/>
                </a:lnTo>
                <a:lnTo>
                  <a:pt x="1614668" y="898842"/>
                </a:lnTo>
                <a:lnTo>
                  <a:pt x="1581214" y="999203"/>
                </a:lnTo>
                <a:lnTo>
                  <a:pt x="1570063" y="1077262"/>
                </a:lnTo>
                <a:lnTo>
                  <a:pt x="1636970" y="1110715"/>
                </a:lnTo>
                <a:lnTo>
                  <a:pt x="1737331" y="1177623"/>
                </a:lnTo>
                <a:lnTo>
                  <a:pt x="1815390" y="1289135"/>
                </a:lnTo>
                <a:lnTo>
                  <a:pt x="1837692" y="1300286"/>
                </a:lnTo>
                <a:lnTo>
                  <a:pt x="1804239" y="1188774"/>
                </a:lnTo>
                <a:lnTo>
                  <a:pt x="1882297" y="1133018"/>
                </a:lnTo>
                <a:lnTo>
                  <a:pt x="1871146" y="1099564"/>
                </a:lnTo>
                <a:lnTo>
                  <a:pt x="1815390" y="1088413"/>
                </a:lnTo>
                <a:lnTo>
                  <a:pt x="1826541" y="1010354"/>
                </a:lnTo>
                <a:lnTo>
                  <a:pt x="1837692" y="999203"/>
                </a:lnTo>
                <a:lnTo>
                  <a:pt x="1826541" y="965750"/>
                </a:lnTo>
                <a:lnTo>
                  <a:pt x="1826541" y="909993"/>
                </a:lnTo>
                <a:lnTo>
                  <a:pt x="1848844" y="887691"/>
                </a:lnTo>
                <a:lnTo>
                  <a:pt x="1938053" y="909993"/>
                </a:lnTo>
                <a:lnTo>
                  <a:pt x="1975222" y="932295"/>
                </a:lnTo>
                <a:lnTo>
                  <a:pt x="1995668" y="949023"/>
                </a:lnTo>
                <a:lnTo>
                  <a:pt x="2004961" y="976901"/>
                </a:lnTo>
                <a:lnTo>
                  <a:pt x="2016112" y="1054959"/>
                </a:lnTo>
                <a:lnTo>
                  <a:pt x="2094170" y="1010354"/>
                </a:lnTo>
                <a:lnTo>
                  <a:pt x="2149926" y="1099564"/>
                </a:lnTo>
                <a:lnTo>
                  <a:pt x="2149926" y="1155320"/>
                </a:lnTo>
                <a:lnTo>
                  <a:pt x="2172229" y="1177623"/>
                </a:lnTo>
                <a:lnTo>
                  <a:pt x="2183380" y="1177623"/>
                </a:lnTo>
                <a:lnTo>
                  <a:pt x="2227985" y="1222228"/>
                </a:lnTo>
                <a:lnTo>
                  <a:pt x="2250287" y="1222228"/>
                </a:lnTo>
                <a:lnTo>
                  <a:pt x="2261439" y="1233379"/>
                </a:lnTo>
                <a:lnTo>
                  <a:pt x="2261439" y="1300286"/>
                </a:lnTo>
                <a:lnTo>
                  <a:pt x="2250287" y="1333740"/>
                </a:lnTo>
                <a:lnTo>
                  <a:pt x="2317195" y="1422950"/>
                </a:lnTo>
                <a:lnTo>
                  <a:pt x="2283741" y="1456403"/>
                </a:lnTo>
                <a:lnTo>
                  <a:pt x="2261439" y="1445252"/>
                </a:lnTo>
                <a:lnTo>
                  <a:pt x="2239136" y="1434101"/>
                </a:lnTo>
                <a:lnTo>
                  <a:pt x="2183380" y="1434101"/>
                </a:lnTo>
                <a:lnTo>
                  <a:pt x="2183380" y="1456403"/>
                </a:lnTo>
                <a:lnTo>
                  <a:pt x="2183380" y="1489857"/>
                </a:lnTo>
                <a:lnTo>
                  <a:pt x="2083019" y="1556764"/>
                </a:lnTo>
                <a:lnTo>
                  <a:pt x="2060717" y="1556764"/>
                </a:lnTo>
                <a:lnTo>
                  <a:pt x="2094170" y="1512159"/>
                </a:lnTo>
                <a:lnTo>
                  <a:pt x="2016112" y="1534462"/>
                </a:lnTo>
                <a:lnTo>
                  <a:pt x="2004961" y="1612520"/>
                </a:lnTo>
                <a:lnTo>
                  <a:pt x="1971507" y="1612520"/>
                </a:lnTo>
                <a:lnTo>
                  <a:pt x="1960356" y="1612520"/>
                </a:lnTo>
                <a:lnTo>
                  <a:pt x="1915751" y="1690579"/>
                </a:lnTo>
                <a:lnTo>
                  <a:pt x="1826541" y="1790940"/>
                </a:lnTo>
                <a:lnTo>
                  <a:pt x="1793087" y="1824393"/>
                </a:lnTo>
                <a:lnTo>
                  <a:pt x="1837692" y="1913603"/>
                </a:lnTo>
                <a:lnTo>
                  <a:pt x="1815390" y="1947057"/>
                </a:lnTo>
                <a:lnTo>
                  <a:pt x="1770785" y="1935906"/>
                </a:lnTo>
                <a:lnTo>
                  <a:pt x="1759634" y="1913603"/>
                </a:lnTo>
                <a:lnTo>
                  <a:pt x="1737331" y="1857847"/>
                </a:lnTo>
                <a:lnTo>
                  <a:pt x="1692726" y="1846696"/>
                </a:lnTo>
                <a:lnTo>
                  <a:pt x="1670424" y="1857847"/>
                </a:lnTo>
                <a:lnTo>
                  <a:pt x="1659273" y="1891301"/>
                </a:lnTo>
                <a:lnTo>
                  <a:pt x="1592365" y="1857847"/>
                </a:lnTo>
                <a:lnTo>
                  <a:pt x="1525458" y="1913603"/>
                </a:lnTo>
                <a:lnTo>
                  <a:pt x="1503156" y="1924754"/>
                </a:lnTo>
                <a:lnTo>
                  <a:pt x="1525458" y="1958208"/>
                </a:lnTo>
                <a:lnTo>
                  <a:pt x="1525458" y="2002813"/>
                </a:lnTo>
                <a:lnTo>
                  <a:pt x="1558912" y="2080871"/>
                </a:lnTo>
                <a:lnTo>
                  <a:pt x="1692726" y="2025115"/>
                </a:lnTo>
                <a:lnTo>
                  <a:pt x="1692726" y="2080871"/>
                </a:lnTo>
                <a:lnTo>
                  <a:pt x="1670424" y="2147779"/>
                </a:lnTo>
                <a:lnTo>
                  <a:pt x="1748483" y="2125476"/>
                </a:lnTo>
                <a:lnTo>
                  <a:pt x="1759634" y="2147779"/>
                </a:lnTo>
                <a:lnTo>
                  <a:pt x="1759634" y="2203535"/>
                </a:lnTo>
                <a:lnTo>
                  <a:pt x="1793087" y="2281593"/>
                </a:lnTo>
                <a:lnTo>
                  <a:pt x="1893448" y="2225837"/>
                </a:lnTo>
                <a:lnTo>
                  <a:pt x="1938053" y="2203535"/>
                </a:lnTo>
                <a:lnTo>
                  <a:pt x="1993809" y="2203535"/>
                </a:lnTo>
                <a:lnTo>
                  <a:pt x="2038414" y="2225837"/>
                </a:lnTo>
                <a:lnTo>
                  <a:pt x="2105322" y="2248140"/>
                </a:lnTo>
                <a:lnTo>
                  <a:pt x="2161078" y="2248140"/>
                </a:lnTo>
                <a:lnTo>
                  <a:pt x="2227985" y="2326198"/>
                </a:lnTo>
                <a:lnTo>
                  <a:pt x="2294892" y="2326198"/>
                </a:lnTo>
                <a:lnTo>
                  <a:pt x="2339497" y="2359652"/>
                </a:lnTo>
                <a:lnTo>
                  <a:pt x="2372951" y="2415408"/>
                </a:lnTo>
                <a:lnTo>
                  <a:pt x="2395253" y="2471164"/>
                </a:lnTo>
                <a:lnTo>
                  <a:pt x="2495614" y="2471164"/>
                </a:lnTo>
                <a:lnTo>
                  <a:pt x="2529068" y="2515769"/>
                </a:lnTo>
                <a:lnTo>
                  <a:pt x="2618278" y="2560374"/>
                </a:lnTo>
                <a:lnTo>
                  <a:pt x="2651731" y="2638432"/>
                </a:lnTo>
                <a:lnTo>
                  <a:pt x="2573673" y="2705340"/>
                </a:lnTo>
                <a:lnTo>
                  <a:pt x="2540219" y="2783398"/>
                </a:lnTo>
                <a:lnTo>
                  <a:pt x="2540219" y="2894911"/>
                </a:lnTo>
                <a:lnTo>
                  <a:pt x="2495614" y="2917213"/>
                </a:lnTo>
                <a:lnTo>
                  <a:pt x="2428707" y="2928364"/>
                </a:lnTo>
                <a:cubicBezTo>
                  <a:pt x="2418962" y="2951102"/>
                  <a:pt x="2396861" y="2953245"/>
                  <a:pt x="2387116" y="2975983"/>
                </a:cubicBezTo>
                <a:cubicBezTo>
                  <a:pt x="2367141" y="3001082"/>
                  <a:pt x="2362134" y="3106031"/>
                  <a:pt x="2333570" y="3136621"/>
                </a:cubicBezTo>
                <a:cubicBezTo>
                  <a:pt x="2310230" y="3167513"/>
                  <a:pt x="2250237" y="3153398"/>
                  <a:pt x="2230597" y="3157215"/>
                </a:cubicBezTo>
                <a:cubicBezTo>
                  <a:pt x="2209316" y="3169572"/>
                  <a:pt x="2244059" y="3199392"/>
                  <a:pt x="2234716" y="3218999"/>
                </a:cubicBezTo>
                <a:cubicBezTo>
                  <a:pt x="2225792" y="3231356"/>
                  <a:pt x="2203824" y="3243026"/>
                  <a:pt x="2189408" y="3251950"/>
                </a:cubicBezTo>
                <a:cubicBezTo>
                  <a:pt x="2174992" y="3260874"/>
                  <a:pt x="2163322" y="3267053"/>
                  <a:pt x="2148219" y="3272545"/>
                </a:cubicBezTo>
                <a:cubicBezTo>
                  <a:pt x="2133116" y="3278037"/>
                  <a:pt x="2148219" y="3335016"/>
                  <a:pt x="2135862" y="3342567"/>
                </a:cubicBezTo>
                <a:cubicBezTo>
                  <a:pt x="2123505" y="3350118"/>
                  <a:pt x="2084375" y="3315107"/>
                  <a:pt x="2074078" y="3317853"/>
                </a:cubicBezTo>
                <a:cubicBezTo>
                  <a:pt x="2063781" y="3320599"/>
                  <a:pt x="2108402" y="3327464"/>
                  <a:pt x="2111148" y="3342567"/>
                </a:cubicBezTo>
                <a:cubicBezTo>
                  <a:pt x="2113894" y="3357670"/>
                  <a:pt x="2080943" y="3375518"/>
                  <a:pt x="2074078" y="3391994"/>
                </a:cubicBezTo>
                <a:cubicBezTo>
                  <a:pt x="2067213" y="3408470"/>
                  <a:pt x="2045246" y="3423572"/>
                  <a:pt x="2045246" y="3437302"/>
                </a:cubicBezTo>
                <a:cubicBezTo>
                  <a:pt x="2045246" y="3451032"/>
                  <a:pt x="2083002" y="3449659"/>
                  <a:pt x="2074078" y="3474372"/>
                </a:cubicBezTo>
                <a:cubicBezTo>
                  <a:pt x="2064467" y="3507323"/>
                  <a:pt x="2009966" y="3553620"/>
                  <a:pt x="2016413" y="3589702"/>
                </a:cubicBezTo>
                <a:cubicBezTo>
                  <a:pt x="2019427" y="3636082"/>
                  <a:pt x="2107684" y="3663022"/>
                  <a:pt x="2108639" y="3682629"/>
                </a:cubicBezTo>
                <a:lnTo>
                  <a:pt x="2095577" y="3679615"/>
                </a:lnTo>
                <a:cubicBezTo>
                  <a:pt x="2063697" y="3671612"/>
                  <a:pt x="2031818" y="3700678"/>
                  <a:pt x="1999938" y="3692675"/>
                </a:cubicBezTo>
                <a:lnTo>
                  <a:pt x="1926902" y="3642042"/>
                </a:lnTo>
                <a:lnTo>
                  <a:pt x="1871146" y="3586286"/>
                </a:lnTo>
                <a:lnTo>
                  <a:pt x="1859995" y="3552832"/>
                </a:lnTo>
                <a:lnTo>
                  <a:pt x="1859995" y="3519379"/>
                </a:lnTo>
                <a:lnTo>
                  <a:pt x="1871146" y="3485925"/>
                </a:lnTo>
                <a:lnTo>
                  <a:pt x="1882297" y="3474774"/>
                </a:lnTo>
                <a:lnTo>
                  <a:pt x="1859995" y="3474774"/>
                </a:lnTo>
                <a:lnTo>
                  <a:pt x="1859995" y="3441320"/>
                </a:lnTo>
                <a:lnTo>
                  <a:pt x="1893448" y="3407867"/>
                </a:lnTo>
                <a:lnTo>
                  <a:pt x="1893448" y="3363262"/>
                </a:lnTo>
                <a:lnTo>
                  <a:pt x="1893448" y="3352111"/>
                </a:lnTo>
                <a:lnTo>
                  <a:pt x="1893448" y="3285203"/>
                </a:lnTo>
                <a:lnTo>
                  <a:pt x="1915751" y="3251750"/>
                </a:lnTo>
                <a:lnTo>
                  <a:pt x="1893448" y="3218296"/>
                </a:lnTo>
                <a:lnTo>
                  <a:pt x="1960356" y="3117935"/>
                </a:lnTo>
                <a:lnTo>
                  <a:pt x="1960356" y="3039876"/>
                </a:lnTo>
                <a:lnTo>
                  <a:pt x="1960356" y="2861457"/>
                </a:lnTo>
                <a:lnTo>
                  <a:pt x="1960356" y="2816852"/>
                </a:lnTo>
                <a:lnTo>
                  <a:pt x="1949204" y="2794550"/>
                </a:lnTo>
                <a:lnTo>
                  <a:pt x="1893448" y="2749945"/>
                </a:lnTo>
                <a:lnTo>
                  <a:pt x="1837692" y="2705340"/>
                </a:lnTo>
                <a:lnTo>
                  <a:pt x="1848844" y="2671886"/>
                </a:lnTo>
                <a:lnTo>
                  <a:pt x="1815390" y="2604979"/>
                </a:lnTo>
                <a:lnTo>
                  <a:pt x="1781936" y="2571525"/>
                </a:lnTo>
                <a:lnTo>
                  <a:pt x="1759634" y="2538071"/>
                </a:lnTo>
                <a:lnTo>
                  <a:pt x="1793087" y="2515769"/>
                </a:lnTo>
                <a:lnTo>
                  <a:pt x="1793087" y="2471164"/>
                </a:lnTo>
                <a:lnTo>
                  <a:pt x="1793087" y="2415408"/>
                </a:lnTo>
                <a:lnTo>
                  <a:pt x="1848844" y="2404257"/>
                </a:lnTo>
                <a:lnTo>
                  <a:pt x="1848844" y="2370803"/>
                </a:lnTo>
                <a:lnTo>
                  <a:pt x="1848844" y="2281593"/>
                </a:lnTo>
                <a:lnTo>
                  <a:pt x="1793087" y="2315047"/>
                </a:lnTo>
                <a:lnTo>
                  <a:pt x="1703878" y="2270442"/>
                </a:lnTo>
                <a:lnTo>
                  <a:pt x="1681575" y="2203535"/>
                </a:lnTo>
                <a:lnTo>
                  <a:pt x="1670424" y="2192384"/>
                </a:lnTo>
                <a:lnTo>
                  <a:pt x="1614668" y="2181232"/>
                </a:lnTo>
                <a:lnTo>
                  <a:pt x="1558912" y="2147779"/>
                </a:lnTo>
                <a:lnTo>
                  <a:pt x="1492004" y="2158930"/>
                </a:lnTo>
                <a:lnTo>
                  <a:pt x="1347039" y="2058569"/>
                </a:lnTo>
                <a:lnTo>
                  <a:pt x="1347039" y="2025115"/>
                </a:lnTo>
                <a:lnTo>
                  <a:pt x="1157468" y="1813242"/>
                </a:lnTo>
                <a:lnTo>
                  <a:pt x="1291283" y="2002813"/>
                </a:lnTo>
                <a:lnTo>
                  <a:pt x="1257829" y="2002813"/>
                </a:lnTo>
                <a:lnTo>
                  <a:pt x="1168619" y="1913603"/>
                </a:lnTo>
                <a:lnTo>
                  <a:pt x="1179770" y="1880150"/>
                </a:lnTo>
                <a:lnTo>
                  <a:pt x="1146317" y="1846696"/>
                </a:lnTo>
                <a:lnTo>
                  <a:pt x="1090561" y="1779789"/>
                </a:lnTo>
                <a:lnTo>
                  <a:pt x="1001351" y="1668276"/>
                </a:lnTo>
                <a:lnTo>
                  <a:pt x="1023653" y="1645974"/>
                </a:lnTo>
                <a:lnTo>
                  <a:pt x="1023653" y="1612520"/>
                </a:lnTo>
                <a:lnTo>
                  <a:pt x="1012502" y="1501008"/>
                </a:lnTo>
                <a:lnTo>
                  <a:pt x="1001351" y="1467554"/>
                </a:lnTo>
                <a:lnTo>
                  <a:pt x="1023653" y="1434101"/>
                </a:lnTo>
                <a:lnTo>
                  <a:pt x="979048" y="1378345"/>
                </a:lnTo>
                <a:lnTo>
                  <a:pt x="945595" y="1356042"/>
                </a:lnTo>
                <a:lnTo>
                  <a:pt x="934444" y="1344891"/>
                </a:lnTo>
                <a:lnTo>
                  <a:pt x="923292" y="1333740"/>
                </a:lnTo>
                <a:lnTo>
                  <a:pt x="945595" y="1322589"/>
                </a:lnTo>
                <a:lnTo>
                  <a:pt x="912141" y="1277984"/>
                </a:lnTo>
                <a:lnTo>
                  <a:pt x="900991" y="1244530"/>
                </a:lnTo>
                <a:lnTo>
                  <a:pt x="900991" y="1222228"/>
                </a:lnTo>
                <a:lnTo>
                  <a:pt x="867536" y="1244530"/>
                </a:lnTo>
                <a:lnTo>
                  <a:pt x="912141" y="1311437"/>
                </a:lnTo>
                <a:lnTo>
                  <a:pt x="867536" y="1300286"/>
                </a:lnTo>
                <a:lnTo>
                  <a:pt x="845234" y="1233379"/>
                </a:lnTo>
                <a:lnTo>
                  <a:pt x="834083" y="1188774"/>
                </a:lnTo>
                <a:lnTo>
                  <a:pt x="800629" y="1133018"/>
                </a:lnTo>
                <a:lnTo>
                  <a:pt x="767175" y="1066111"/>
                </a:lnTo>
                <a:lnTo>
                  <a:pt x="722570" y="1043808"/>
                </a:lnTo>
                <a:lnTo>
                  <a:pt x="689117" y="1032657"/>
                </a:lnTo>
                <a:lnTo>
                  <a:pt x="644512" y="1032657"/>
                </a:lnTo>
                <a:lnTo>
                  <a:pt x="633361" y="1021506"/>
                </a:lnTo>
                <a:lnTo>
                  <a:pt x="577604" y="1032657"/>
                </a:lnTo>
                <a:lnTo>
                  <a:pt x="499546" y="1043808"/>
                </a:lnTo>
                <a:lnTo>
                  <a:pt x="488395" y="1133018"/>
                </a:lnTo>
                <a:lnTo>
                  <a:pt x="432640" y="1121867"/>
                </a:lnTo>
                <a:lnTo>
                  <a:pt x="365731" y="1199925"/>
                </a:lnTo>
                <a:lnTo>
                  <a:pt x="209614" y="1255681"/>
                </a:lnTo>
                <a:lnTo>
                  <a:pt x="176162" y="1255681"/>
                </a:lnTo>
                <a:lnTo>
                  <a:pt x="187312" y="1222228"/>
                </a:lnTo>
                <a:lnTo>
                  <a:pt x="231917" y="1211076"/>
                </a:lnTo>
                <a:lnTo>
                  <a:pt x="343429" y="1133018"/>
                </a:lnTo>
                <a:lnTo>
                  <a:pt x="376883" y="1088413"/>
                </a:lnTo>
                <a:lnTo>
                  <a:pt x="376883" y="1043808"/>
                </a:lnTo>
                <a:lnTo>
                  <a:pt x="309975" y="1054959"/>
                </a:lnTo>
                <a:lnTo>
                  <a:pt x="287674" y="1032657"/>
                </a:lnTo>
                <a:lnTo>
                  <a:pt x="265370" y="1021506"/>
                </a:lnTo>
                <a:lnTo>
                  <a:pt x="165009" y="1043808"/>
                </a:lnTo>
                <a:lnTo>
                  <a:pt x="187312" y="1010354"/>
                </a:lnTo>
                <a:lnTo>
                  <a:pt x="265370" y="976901"/>
                </a:lnTo>
                <a:lnTo>
                  <a:pt x="231917" y="954598"/>
                </a:lnTo>
                <a:lnTo>
                  <a:pt x="254219" y="898842"/>
                </a:lnTo>
                <a:lnTo>
                  <a:pt x="287674" y="876540"/>
                </a:lnTo>
                <a:lnTo>
                  <a:pt x="332278" y="843086"/>
                </a:lnTo>
                <a:lnTo>
                  <a:pt x="321126" y="831935"/>
                </a:lnTo>
                <a:lnTo>
                  <a:pt x="298824" y="831935"/>
                </a:lnTo>
                <a:lnTo>
                  <a:pt x="265370" y="854237"/>
                </a:lnTo>
                <a:lnTo>
                  <a:pt x="220765" y="843086"/>
                </a:lnTo>
                <a:lnTo>
                  <a:pt x="220765" y="831935"/>
                </a:lnTo>
                <a:lnTo>
                  <a:pt x="220765" y="809632"/>
                </a:lnTo>
                <a:lnTo>
                  <a:pt x="187312" y="765028"/>
                </a:lnTo>
                <a:lnTo>
                  <a:pt x="254219" y="731574"/>
                </a:lnTo>
                <a:lnTo>
                  <a:pt x="309975" y="776179"/>
                </a:lnTo>
                <a:lnTo>
                  <a:pt x="332278" y="753876"/>
                </a:lnTo>
                <a:lnTo>
                  <a:pt x="231917" y="686969"/>
                </a:lnTo>
                <a:lnTo>
                  <a:pt x="265370" y="653515"/>
                </a:lnTo>
                <a:lnTo>
                  <a:pt x="298824" y="620062"/>
                </a:lnTo>
                <a:lnTo>
                  <a:pt x="410336" y="564306"/>
                </a:lnTo>
                <a:lnTo>
                  <a:pt x="521848" y="620062"/>
                </a:lnTo>
                <a:lnTo>
                  <a:pt x="533000" y="597759"/>
                </a:lnTo>
                <a:lnTo>
                  <a:pt x="599907" y="620062"/>
                </a:lnTo>
                <a:lnTo>
                  <a:pt x="666814" y="620062"/>
                </a:lnTo>
                <a:lnTo>
                  <a:pt x="778326" y="631213"/>
                </a:lnTo>
                <a:lnTo>
                  <a:pt x="923292" y="608911"/>
                </a:lnTo>
                <a:lnTo>
                  <a:pt x="934444" y="597759"/>
                </a:lnTo>
                <a:lnTo>
                  <a:pt x="979048" y="631213"/>
                </a:lnTo>
                <a:lnTo>
                  <a:pt x="1012502" y="608911"/>
                </a:lnTo>
                <a:lnTo>
                  <a:pt x="1045956" y="642364"/>
                </a:lnTo>
                <a:lnTo>
                  <a:pt x="1090561" y="631213"/>
                </a:lnTo>
                <a:lnTo>
                  <a:pt x="1124014" y="642364"/>
                </a:lnTo>
                <a:lnTo>
                  <a:pt x="1124014" y="553154"/>
                </a:lnTo>
                <a:lnTo>
                  <a:pt x="1045956" y="597759"/>
                </a:lnTo>
                <a:lnTo>
                  <a:pt x="967897" y="564306"/>
                </a:lnTo>
                <a:lnTo>
                  <a:pt x="1001351" y="475096"/>
                </a:lnTo>
                <a:lnTo>
                  <a:pt x="1001351" y="452793"/>
                </a:lnTo>
                <a:lnTo>
                  <a:pt x="1045956" y="430491"/>
                </a:lnTo>
                <a:lnTo>
                  <a:pt x="1168619" y="475096"/>
                </a:lnTo>
                <a:lnTo>
                  <a:pt x="1202073" y="508550"/>
                </a:lnTo>
                <a:lnTo>
                  <a:pt x="1224375" y="519701"/>
                </a:lnTo>
                <a:lnTo>
                  <a:pt x="1268980" y="508550"/>
                </a:lnTo>
                <a:lnTo>
                  <a:pt x="1313585" y="497398"/>
                </a:lnTo>
                <a:lnTo>
                  <a:pt x="1335888" y="486247"/>
                </a:lnTo>
                <a:lnTo>
                  <a:pt x="1402795" y="497398"/>
                </a:lnTo>
                <a:lnTo>
                  <a:pt x="1369341" y="553154"/>
                </a:lnTo>
                <a:lnTo>
                  <a:pt x="1413946" y="597759"/>
                </a:lnTo>
                <a:lnTo>
                  <a:pt x="1436248" y="620062"/>
                </a:lnTo>
                <a:lnTo>
                  <a:pt x="1469702" y="620062"/>
                </a:lnTo>
                <a:lnTo>
                  <a:pt x="1469702" y="586608"/>
                </a:lnTo>
                <a:lnTo>
                  <a:pt x="1413946" y="553154"/>
                </a:lnTo>
                <a:lnTo>
                  <a:pt x="1413946" y="519701"/>
                </a:lnTo>
                <a:lnTo>
                  <a:pt x="1447401" y="497398"/>
                </a:lnTo>
                <a:lnTo>
                  <a:pt x="1458551" y="475096"/>
                </a:lnTo>
                <a:lnTo>
                  <a:pt x="1480853" y="475096"/>
                </a:lnTo>
                <a:lnTo>
                  <a:pt x="1492004" y="475096"/>
                </a:lnTo>
                <a:lnTo>
                  <a:pt x="1514307" y="486247"/>
                </a:lnTo>
                <a:lnTo>
                  <a:pt x="1536609" y="486247"/>
                </a:lnTo>
                <a:lnTo>
                  <a:pt x="1492004" y="441642"/>
                </a:lnTo>
                <a:lnTo>
                  <a:pt x="1469702" y="430491"/>
                </a:lnTo>
                <a:lnTo>
                  <a:pt x="1380492" y="419340"/>
                </a:lnTo>
                <a:lnTo>
                  <a:pt x="1324736" y="441642"/>
                </a:lnTo>
                <a:lnTo>
                  <a:pt x="1302434" y="452793"/>
                </a:lnTo>
                <a:lnTo>
                  <a:pt x="1246678" y="463945"/>
                </a:lnTo>
                <a:lnTo>
                  <a:pt x="1190922" y="463945"/>
                </a:lnTo>
                <a:lnTo>
                  <a:pt x="1157468" y="463945"/>
                </a:lnTo>
                <a:lnTo>
                  <a:pt x="1124014" y="430491"/>
                </a:lnTo>
                <a:lnTo>
                  <a:pt x="1101712" y="430491"/>
                </a:lnTo>
                <a:lnTo>
                  <a:pt x="1068258" y="408189"/>
                </a:lnTo>
                <a:lnTo>
                  <a:pt x="1034804" y="430491"/>
                </a:lnTo>
                <a:lnTo>
                  <a:pt x="1001351" y="397037"/>
                </a:lnTo>
                <a:lnTo>
                  <a:pt x="1034804" y="374735"/>
                </a:lnTo>
                <a:lnTo>
                  <a:pt x="1202073" y="307828"/>
                </a:lnTo>
                <a:lnTo>
                  <a:pt x="1257829" y="296676"/>
                </a:lnTo>
                <a:lnTo>
                  <a:pt x="1246678" y="352432"/>
                </a:lnTo>
                <a:lnTo>
                  <a:pt x="1324736" y="363584"/>
                </a:lnTo>
                <a:lnTo>
                  <a:pt x="1358190" y="363584"/>
                </a:lnTo>
                <a:lnTo>
                  <a:pt x="1358190" y="330130"/>
                </a:lnTo>
                <a:lnTo>
                  <a:pt x="1391644" y="352432"/>
                </a:lnTo>
                <a:lnTo>
                  <a:pt x="1347039" y="285525"/>
                </a:lnTo>
                <a:lnTo>
                  <a:pt x="1347039" y="263223"/>
                </a:lnTo>
                <a:lnTo>
                  <a:pt x="1369341" y="263223"/>
                </a:lnTo>
                <a:lnTo>
                  <a:pt x="1447401" y="296676"/>
                </a:lnTo>
                <a:lnTo>
                  <a:pt x="1458551" y="263223"/>
                </a:lnTo>
                <a:lnTo>
                  <a:pt x="1458551" y="229769"/>
                </a:lnTo>
                <a:lnTo>
                  <a:pt x="1503156" y="218618"/>
                </a:lnTo>
                <a:lnTo>
                  <a:pt x="1514307" y="218618"/>
                </a:lnTo>
                <a:lnTo>
                  <a:pt x="1558912" y="174013"/>
                </a:lnTo>
                <a:lnTo>
                  <a:pt x="1636970" y="129408"/>
                </a:lnTo>
                <a:lnTo>
                  <a:pt x="1703878" y="95954"/>
                </a:lnTo>
                <a:lnTo>
                  <a:pt x="1837692" y="62501"/>
                </a:lnTo>
                <a:close/>
                <a:moveTo>
                  <a:pt x="2671236" y="0"/>
                </a:moveTo>
                <a:lnTo>
                  <a:pt x="2715228" y="12569"/>
                </a:lnTo>
                <a:lnTo>
                  <a:pt x="2759220" y="12569"/>
                </a:lnTo>
                <a:lnTo>
                  <a:pt x="2809496" y="34565"/>
                </a:lnTo>
                <a:lnTo>
                  <a:pt x="2831492" y="53419"/>
                </a:lnTo>
                <a:lnTo>
                  <a:pt x="2866057" y="62846"/>
                </a:lnTo>
                <a:lnTo>
                  <a:pt x="2878626" y="91126"/>
                </a:lnTo>
                <a:lnTo>
                  <a:pt x="2866057" y="119406"/>
                </a:lnTo>
                <a:lnTo>
                  <a:pt x="2853488" y="163398"/>
                </a:lnTo>
                <a:lnTo>
                  <a:pt x="2903764" y="135118"/>
                </a:lnTo>
                <a:lnTo>
                  <a:pt x="2957183" y="116264"/>
                </a:lnTo>
                <a:lnTo>
                  <a:pt x="3007459" y="113122"/>
                </a:lnTo>
                <a:lnTo>
                  <a:pt x="3045166" y="141402"/>
                </a:lnTo>
                <a:lnTo>
                  <a:pt x="3073447" y="157114"/>
                </a:lnTo>
                <a:lnTo>
                  <a:pt x="2988605" y="210532"/>
                </a:lnTo>
                <a:lnTo>
                  <a:pt x="2960325" y="232528"/>
                </a:lnTo>
                <a:lnTo>
                  <a:pt x="2932045" y="257666"/>
                </a:lnTo>
                <a:lnTo>
                  <a:pt x="2910049" y="248239"/>
                </a:lnTo>
                <a:lnTo>
                  <a:pt x="2928902" y="285947"/>
                </a:lnTo>
                <a:lnTo>
                  <a:pt x="2906906" y="295373"/>
                </a:lnTo>
                <a:lnTo>
                  <a:pt x="2897480" y="295373"/>
                </a:lnTo>
                <a:lnTo>
                  <a:pt x="2881768" y="314227"/>
                </a:lnTo>
                <a:lnTo>
                  <a:pt x="2906906" y="317369"/>
                </a:lnTo>
                <a:lnTo>
                  <a:pt x="2916333" y="333081"/>
                </a:lnTo>
                <a:lnTo>
                  <a:pt x="2935187" y="348792"/>
                </a:lnTo>
                <a:lnTo>
                  <a:pt x="2950898" y="326796"/>
                </a:lnTo>
                <a:lnTo>
                  <a:pt x="2972894" y="333081"/>
                </a:lnTo>
                <a:lnTo>
                  <a:pt x="2928902" y="395926"/>
                </a:lnTo>
                <a:lnTo>
                  <a:pt x="2960325" y="417922"/>
                </a:lnTo>
                <a:lnTo>
                  <a:pt x="2960325" y="446202"/>
                </a:lnTo>
                <a:lnTo>
                  <a:pt x="2922618" y="443060"/>
                </a:lnTo>
                <a:lnTo>
                  <a:pt x="2922618" y="458771"/>
                </a:lnTo>
                <a:lnTo>
                  <a:pt x="2913191" y="468198"/>
                </a:lnTo>
                <a:lnTo>
                  <a:pt x="2891195" y="471340"/>
                </a:lnTo>
                <a:lnTo>
                  <a:pt x="2906906" y="487052"/>
                </a:lnTo>
                <a:lnTo>
                  <a:pt x="2906906" y="499621"/>
                </a:lnTo>
                <a:lnTo>
                  <a:pt x="2894337" y="509048"/>
                </a:lnTo>
                <a:lnTo>
                  <a:pt x="2866057" y="512190"/>
                </a:lnTo>
                <a:lnTo>
                  <a:pt x="2894337" y="527901"/>
                </a:lnTo>
                <a:lnTo>
                  <a:pt x="2878626" y="546755"/>
                </a:lnTo>
                <a:lnTo>
                  <a:pt x="2856630" y="546755"/>
                </a:lnTo>
                <a:lnTo>
                  <a:pt x="2900622" y="587604"/>
                </a:lnTo>
                <a:lnTo>
                  <a:pt x="2900622" y="603316"/>
                </a:lnTo>
                <a:lnTo>
                  <a:pt x="2875484" y="606458"/>
                </a:lnTo>
                <a:lnTo>
                  <a:pt x="2859772" y="634738"/>
                </a:lnTo>
                <a:lnTo>
                  <a:pt x="2834634" y="659877"/>
                </a:lnTo>
                <a:lnTo>
                  <a:pt x="2800069" y="675588"/>
                </a:lnTo>
                <a:lnTo>
                  <a:pt x="2765504" y="675588"/>
                </a:lnTo>
                <a:lnTo>
                  <a:pt x="2756078" y="691299"/>
                </a:lnTo>
                <a:lnTo>
                  <a:pt x="2721513" y="681872"/>
                </a:lnTo>
                <a:lnTo>
                  <a:pt x="2699517" y="685015"/>
                </a:lnTo>
                <a:lnTo>
                  <a:pt x="2668094" y="719580"/>
                </a:lnTo>
                <a:lnTo>
                  <a:pt x="2642956" y="754145"/>
                </a:lnTo>
                <a:lnTo>
                  <a:pt x="2608391" y="776140"/>
                </a:lnTo>
                <a:lnTo>
                  <a:pt x="2583253" y="763571"/>
                </a:lnTo>
                <a:lnTo>
                  <a:pt x="2570684" y="776140"/>
                </a:lnTo>
                <a:lnTo>
                  <a:pt x="2561257" y="791852"/>
                </a:lnTo>
                <a:lnTo>
                  <a:pt x="2539261" y="798136"/>
                </a:lnTo>
                <a:lnTo>
                  <a:pt x="2532977" y="848413"/>
                </a:lnTo>
                <a:lnTo>
                  <a:pt x="2536119" y="857839"/>
                </a:lnTo>
                <a:lnTo>
                  <a:pt x="2507838" y="917543"/>
                </a:lnTo>
                <a:lnTo>
                  <a:pt x="2517265" y="955250"/>
                </a:lnTo>
                <a:lnTo>
                  <a:pt x="2492127" y="974103"/>
                </a:lnTo>
                <a:lnTo>
                  <a:pt x="2448135" y="1018095"/>
                </a:lnTo>
                <a:lnTo>
                  <a:pt x="2419855" y="974103"/>
                </a:lnTo>
                <a:lnTo>
                  <a:pt x="2401001" y="986672"/>
                </a:lnTo>
                <a:lnTo>
                  <a:pt x="2357010" y="942681"/>
                </a:lnTo>
                <a:lnTo>
                  <a:pt x="2331871" y="914400"/>
                </a:lnTo>
                <a:lnTo>
                  <a:pt x="2341298" y="901831"/>
                </a:lnTo>
                <a:lnTo>
                  <a:pt x="2316160" y="867266"/>
                </a:lnTo>
                <a:lnTo>
                  <a:pt x="2353867" y="826417"/>
                </a:lnTo>
                <a:lnTo>
                  <a:pt x="2325587" y="820132"/>
                </a:lnTo>
                <a:lnTo>
                  <a:pt x="2294164" y="798136"/>
                </a:lnTo>
                <a:lnTo>
                  <a:pt x="2300449" y="785567"/>
                </a:lnTo>
                <a:lnTo>
                  <a:pt x="2297306" y="763571"/>
                </a:lnTo>
                <a:lnTo>
                  <a:pt x="2275311" y="754145"/>
                </a:lnTo>
                <a:lnTo>
                  <a:pt x="2287880" y="735291"/>
                </a:lnTo>
                <a:lnTo>
                  <a:pt x="2256457" y="716437"/>
                </a:lnTo>
                <a:lnTo>
                  <a:pt x="2303591" y="685015"/>
                </a:lnTo>
                <a:lnTo>
                  <a:pt x="2328729" y="650450"/>
                </a:lnTo>
                <a:lnTo>
                  <a:pt x="2297306" y="656734"/>
                </a:lnTo>
                <a:lnTo>
                  <a:pt x="2250172" y="634738"/>
                </a:lnTo>
                <a:lnTo>
                  <a:pt x="2269026" y="593889"/>
                </a:lnTo>
                <a:lnTo>
                  <a:pt x="2313018" y="590747"/>
                </a:lnTo>
                <a:lnTo>
                  <a:pt x="2300449" y="571893"/>
                </a:lnTo>
                <a:lnTo>
                  <a:pt x="2256457" y="575035"/>
                </a:lnTo>
                <a:lnTo>
                  <a:pt x="2247030" y="571893"/>
                </a:lnTo>
                <a:lnTo>
                  <a:pt x="2247030" y="540470"/>
                </a:lnTo>
                <a:lnTo>
                  <a:pt x="2247030" y="505905"/>
                </a:lnTo>
                <a:lnTo>
                  <a:pt x="2231319" y="474483"/>
                </a:lnTo>
                <a:lnTo>
                  <a:pt x="2206181" y="421064"/>
                </a:lnTo>
                <a:lnTo>
                  <a:pt x="2171616" y="408495"/>
                </a:lnTo>
                <a:lnTo>
                  <a:pt x="2146478" y="402211"/>
                </a:lnTo>
                <a:lnTo>
                  <a:pt x="2115055" y="395926"/>
                </a:lnTo>
                <a:lnTo>
                  <a:pt x="2071063" y="395926"/>
                </a:lnTo>
                <a:lnTo>
                  <a:pt x="2045925" y="414780"/>
                </a:lnTo>
                <a:lnTo>
                  <a:pt x="2017645" y="402211"/>
                </a:lnTo>
                <a:lnTo>
                  <a:pt x="1992506" y="395926"/>
                </a:lnTo>
                <a:lnTo>
                  <a:pt x="1989364" y="383357"/>
                </a:lnTo>
                <a:lnTo>
                  <a:pt x="2008218" y="373930"/>
                </a:lnTo>
                <a:lnTo>
                  <a:pt x="1979937" y="370788"/>
                </a:lnTo>
                <a:lnTo>
                  <a:pt x="1954799" y="358219"/>
                </a:lnTo>
                <a:lnTo>
                  <a:pt x="1973653" y="345650"/>
                </a:lnTo>
                <a:lnTo>
                  <a:pt x="2042783" y="351934"/>
                </a:lnTo>
                <a:lnTo>
                  <a:pt x="1929661" y="329938"/>
                </a:lnTo>
                <a:lnTo>
                  <a:pt x="1929661" y="304800"/>
                </a:lnTo>
                <a:lnTo>
                  <a:pt x="1945372" y="289089"/>
                </a:lnTo>
                <a:lnTo>
                  <a:pt x="1976795" y="289089"/>
                </a:lnTo>
                <a:lnTo>
                  <a:pt x="2008218" y="263951"/>
                </a:lnTo>
                <a:lnTo>
                  <a:pt x="2061636" y="267093"/>
                </a:lnTo>
                <a:lnTo>
                  <a:pt x="2064779" y="248239"/>
                </a:lnTo>
                <a:lnTo>
                  <a:pt x="2039640" y="235670"/>
                </a:lnTo>
                <a:lnTo>
                  <a:pt x="2014502" y="226244"/>
                </a:lnTo>
                <a:lnTo>
                  <a:pt x="2121339" y="163398"/>
                </a:lnTo>
                <a:lnTo>
                  <a:pt x="2140193" y="169683"/>
                </a:lnTo>
                <a:lnTo>
                  <a:pt x="2133909" y="150829"/>
                </a:lnTo>
                <a:lnTo>
                  <a:pt x="2168473" y="122549"/>
                </a:lnTo>
                <a:lnTo>
                  <a:pt x="2203038" y="157114"/>
                </a:lnTo>
                <a:lnTo>
                  <a:pt x="2177900" y="113122"/>
                </a:lnTo>
                <a:lnTo>
                  <a:pt x="2221892" y="113122"/>
                </a:lnTo>
                <a:lnTo>
                  <a:pt x="2253315" y="100553"/>
                </a:lnTo>
                <a:lnTo>
                  <a:pt x="2294164" y="100553"/>
                </a:lnTo>
                <a:lnTo>
                  <a:pt x="2341298" y="135118"/>
                </a:lnTo>
                <a:lnTo>
                  <a:pt x="2319302" y="91126"/>
                </a:lnTo>
                <a:lnTo>
                  <a:pt x="2353867" y="78557"/>
                </a:lnTo>
                <a:lnTo>
                  <a:pt x="2444993" y="131976"/>
                </a:lnTo>
                <a:lnTo>
                  <a:pt x="2357010" y="65988"/>
                </a:lnTo>
                <a:lnTo>
                  <a:pt x="2438709" y="40850"/>
                </a:lnTo>
                <a:lnTo>
                  <a:pt x="2479558" y="28281"/>
                </a:lnTo>
                <a:lnTo>
                  <a:pt x="2501554" y="40850"/>
                </a:lnTo>
                <a:lnTo>
                  <a:pt x="2589537" y="6285"/>
                </a:lnTo>
                <a:lnTo>
                  <a:pt x="2605249" y="3143"/>
                </a:lnTo>
                <a:close/>
              </a:path>
            </a:pathLst>
          </a:custGeom>
          <a:solidFill>
            <a:srgbClr val="009D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7326885" y="1392231"/>
            <a:ext cx="685480" cy="527899"/>
          </a:xfrm>
          <a:prstGeom prst="downArrow">
            <a:avLst>
              <a:gd name="adj1" fmla="val 100000"/>
              <a:gd name="adj2" fmla="val 33582"/>
            </a:avLst>
          </a:prstGeom>
          <a:noFill/>
          <a:ln w="3175" cap="flat" cmpd="sng" algn="ctr">
            <a:solidFill>
              <a:srgbClr val="1F49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/>
              <a:ea typeface="冬青黑体简体中文 W3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20812" y="1392231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Open Sans" panose="020B0606030504020204"/>
                <a:ea typeface="冬青黑体简体中文 W3"/>
              </a:rPr>
              <a:t>60%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Open Sans" panose="020B0606030504020204"/>
              <a:ea typeface="冬青黑体简体中文 W3"/>
            </a:endParaRPr>
          </a:p>
        </p:txBody>
      </p:sp>
      <p:cxnSp>
        <p:nvCxnSpPr>
          <p:cNvPr id="35" name="直接连接符 34"/>
          <p:cNvCxnSpPr>
            <a:stCxn id="33" idx="2"/>
          </p:cNvCxnSpPr>
          <p:nvPr/>
        </p:nvCxnSpPr>
        <p:spPr>
          <a:xfrm flipH="1">
            <a:off x="7653764" y="1920130"/>
            <a:ext cx="15861" cy="1622599"/>
          </a:xfrm>
          <a:prstGeom prst="line">
            <a:avLst/>
          </a:prstGeom>
          <a:noFill/>
          <a:ln w="6350" cap="flat" cmpd="sng" algn="ctr">
            <a:solidFill>
              <a:srgbClr val="1F497D"/>
            </a:solidFill>
            <a:prstDash val="dash"/>
            <a:miter lim="800000"/>
            <a:headEnd type="none"/>
            <a:tailEnd type="oval" w="med" len="med"/>
          </a:ln>
          <a:effectLst/>
        </p:spPr>
      </p:cxnSp>
      <p:sp>
        <p:nvSpPr>
          <p:cNvPr id="36" name="下箭头 35"/>
          <p:cNvSpPr/>
          <p:nvPr/>
        </p:nvSpPr>
        <p:spPr>
          <a:xfrm rot="10800000">
            <a:off x="2729018" y="4734398"/>
            <a:ext cx="685480" cy="527899"/>
          </a:xfrm>
          <a:prstGeom prst="downArrow">
            <a:avLst>
              <a:gd name="adj1" fmla="val 100000"/>
              <a:gd name="adj2" fmla="val 33582"/>
            </a:avLst>
          </a:prstGeom>
          <a:noFill/>
          <a:ln w="3175" cap="flat" cmpd="sng" algn="ctr">
            <a:solidFill>
              <a:srgbClr val="1F49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/>
              <a:ea typeface="冬青黑体简体中文 W3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722944" y="4862188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Open Sans" panose="020B0606030504020204"/>
                <a:ea typeface="冬青黑体简体中文 W3"/>
              </a:rPr>
              <a:t>10%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Open Sans" panose="020B0606030504020204"/>
              <a:ea typeface="冬青黑体简体中文 W3"/>
            </a:endParaRPr>
          </a:p>
        </p:txBody>
      </p:sp>
      <p:cxnSp>
        <p:nvCxnSpPr>
          <p:cNvPr id="38" name="直接连接符 37"/>
          <p:cNvCxnSpPr>
            <a:stCxn id="36" idx="2"/>
          </p:cNvCxnSpPr>
          <p:nvPr/>
        </p:nvCxnSpPr>
        <p:spPr>
          <a:xfrm flipH="1" flipV="1">
            <a:off x="3063786" y="3542729"/>
            <a:ext cx="7972" cy="1191669"/>
          </a:xfrm>
          <a:prstGeom prst="line">
            <a:avLst/>
          </a:prstGeom>
          <a:noFill/>
          <a:ln w="6350" cap="flat" cmpd="sng" algn="ctr">
            <a:solidFill>
              <a:srgbClr val="1F497D"/>
            </a:solidFill>
            <a:prstDash val="dash"/>
            <a:miter lim="800000"/>
            <a:headEnd type="none"/>
            <a:tailEnd type="oval" w="med" len="med"/>
          </a:ln>
          <a:effectLst/>
        </p:spPr>
      </p:cxnSp>
      <p:sp>
        <p:nvSpPr>
          <p:cNvPr id="39" name="下箭头 38"/>
          <p:cNvSpPr/>
          <p:nvPr/>
        </p:nvSpPr>
        <p:spPr>
          <a:xfrm rot="10800000">
            <a:off x="6462917" y="5275289"/>
            <a:ext cx="685480" cy="527899"/>
          </a:xfrm>
          <a:prstGeom prst="downArrow">
            <a:avLst>
              <a:gd name="adj1" fmla="val 100000"/>
              <a:gd name="adj2" fmla="val 33582"/>
            </a:avLst>
          </a:prstGeom>
          <a:noFill/>
          <a:ln w="3175" cap="flat" cmpd="sng" algn="ctr">
            <a:solidFill>
              <a:srgbClr val="1F49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/>
              <a:ea typeface="冬青黑体简体中文 W3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56843" y="5403079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Open Sans" panose="020B0606030504020204"/>
                <a:ea typeface="冬青黑体简体中文 W3"/>
              </a:rPr>
              <a:t>20%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Open Sans" panose="020B0606030504020204"/>
              <a:ea typeface="冬青黑体简体中文 W3"/>
            </a:endParaRPr>
          </a:p>
        </p:txBody>
      </p:sp>
      <p:cxnSp>
        <p:nvCxnSpPr>
          <p:cNvPr id="41" name="直接连接符 40"/>
          <p:cNvCxnSpPr>
            <a:stCxn id="39" idx="2"/>
          </p:cNvCxnSpPr>
          <p:nvPr/>
        </p:nvCxnSpPr>
        <p:spPr>
          <a:xfrm flipH="1" flipV="1">
            <a:off x="6797685" y="4083620"/>
            <a:ext cx="7972" cy="1191669"/>
          </a:xfrm>
          <a:prstGeom prst="line">
            <a:avLst/>
          </a:prstGeom>
          <a:noFill/>
          <a:ln w="6350" cap="flat" cmpd="sng" algn="ctr">
            <a:solidFill>
              <a:srgbClr val="1F497D"/>
            </a:solidFill>
            <a:prstDash val="dash"/>
            <a:miter lim="800000"/>
            <a:headEnd type="none"/>
            <a:tailEnd type="oval" w="med" len="med"/>
          </a:ln>
          <a:effectLst/>
        </p:spPr>
      </p:cxnSp>
      <p:sp>
        <p:nvSpPr>
          <p:cNvPr id="42" name="下箭头 41"/>
          <p:cNvSpPr/>
          <p:nvPr/>
        </p:nvSpPr>
        <p:spPr>
          <a:xfrm>
            <a:off x="1532383" y="1393632"/>
            <a:ext cx="685480" cy="527899"/>
          </a:xfrm>
          <a:prstGeom prst="downArrow">
            <a:avLst>
              <a:gd name="adj1" fmla="val 100000"/>
              <a:gd name="adj2" fmla="val 33582"/>
            </a:avLst>
          </a:prstGeom>
          <a:noFill/>
          <a:ln w="3175" cap="flat" cmpd="sng" algn="ctr">
            <a:solidFill>
              <a:srgbClr val="1F497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/>
              <a:ea typeface="冬青黑体简体中文 W3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526310" y="1393632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Open Sans" panose="020B0606030504020204"/>
                <a:ea typeface="冬青黑体简体中文 W3"/>
              </a:rPr>
              <a:t>10%</a:t>
            </a:r>
            <a:endParaRPr lang="zh-CN" altLang="en-US" sz="2000" dirty="0">
              <a:solidFill>
                <a:prstClr val="black">
                  <a:lumMod val="85000"/>
                  <a:lumOff val="15000"/>
                </a:prstClr>
              </a:solidFill>
              <a:latin typeface="Open Sans" panose="020B0606030504020204"/>
              <a:ea typeface="冬青黑体简体中文 W3"/>
            </a:endParaRPr>
          </a:p>
        </p:txBody>
      </p:sp>
      <p:cxnSp>
        <p:nvCxnSpPr>
          <p:cNvPr id="44" name="直接连接符 43"/>
          <p:cNvCxnSpPr>
            <a:stCxn id="42" idx="2"/>
          </p:cNvCxnSpPr>
          <p:nvPr/>
        </p:nvCxnSpPr>
        <p:spPr>
          <a:xfrm>
            <a:off x="1875123" y="1921531"/>
            <a:ext cx="46305" cy="1762119"/>
          </a:xfrm>
          <a:prstGeom prst="line">
            <a:avLst/>
          </a:prstGeom>
          <a:noFill/>
          <a:ln w="6350" cap="flat" cmpd="sng" algn="ctr">
            <a:solidFill>
              <a:srgbClr val="1F497D"/>
            </a:solidFill>
            <a:prstDash val="dash"/>
            <a:miter lim="800000"/>
            <a:headEnd type="none"/>
            <a:tailEnd type="oval" w="med" len="med"/>
          </a:ln>
          <a:effectLst/>
        </p:spPr>
      </p:cxnSp>
      <p:cxnSp>
        <p:nvCxnSpPr>
          <p:cNvPr id="45" name="直接连接符 44"/>
          <p:cNvCxnSpPr/>
          <p:nvPr/>
        </p:nvCxnSpPr>
        <p:spPr>
          <a:xfrm flipH="1" flipV="1">
            <a:off x="6456843" y="3542729"/>
            <a:ext cx="1227287" cy="7238"/>
          </a:xfrm>
          <a:prstGeom prst="line">
            <a:avLst/>
          </a:prstGeom>
          <a:noFill/>
          <a:ln w="6350" cap="flat" cmpd="sng" algn="ctr">
            <a:solidFill>
              <a:srgbClr val="1F497D"/>
            </a:solidFill>
            <a:prstDash val="dash"/>
            <a:miter lim="800000"/>
            <a:headEnd type="none"/>
            <a:tailEnd type="oval" w="med" len="med"/>
          </a:ln>
          <a:effectLst/>
        </p:spPr>
      </p:cxnSp>
      <p:grpSp>
        <p:nvGrpSpPr>
          <p:cNvPr id="46" name="组合 45"/>
          <p:cNvGrpSpPr/>
          <p:nvPr/>
        </p:nvGrpSpPr>
        <p:grpSpPr>
          <a:xfrm>
            <a:off x="7550449" y="3416286"/>
            <a:ext cx="267364" cy="267364"/>
            <a:chOff x="1246479" y="1639561"/>
            <a:chExt cx="3071626" cy="3071626"/>
          </a:xfrm>
        </p:grpSpPr>
        <p:sp>
          <p:nvSpPr>
            <p:cNvPr id="47" name="椭圆 46"/>
            <p:cNvSpPr/>
            <p:nvPr/>
          </p:nvSpPr>
          <p:spPr>
            <a:xfrm>
              <a:off x="1246479" y="1639561"/>
              <a:ext cx="3071626" cy="3071626"/>
            </a:xfrm>
            <a:prstGeom prst="ellipse">
              <a:avLst/>
            </a:prstGeom>
            <a:solidFill>
              <a:sysClr val="window" lastClr="FFFFFF">
                <a:alpha val="24000"/>
              </a:sysClr>
            </a:solidFill>
            <a:ln w="12700" cap="flat" cmpd="sng" algn="ctr">
              <a:solidFill>
                <a:srgbClr val="1F49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冬青黑体简体中文 W3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589588" y="1982670"/>
              <a:ext cx="2385408" cy="2385408"/>
            </a:xfrm>
            <a:prstGeom prst="ellipse">
              <a:avLst/>
            </a:prstGeom>
            <a:solidFill>
              <a:srgbClr val="1F497D"/>
            </a:solidFill>
            <a:ln w="12700" cap="flat" cmpd="sng" algn="ctr">
              <a:solidFill>
                <a:srgbClr val="1F49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冬青黑体简体中文 W3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5556742" y="3136294"/>
            <a:ext cx="174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</a:rPr>
              <a:t>THE  POINT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055913" y="3814383"/>
            <a:ext cx="278503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冬青黑体简体中文 W3"/>
                <a:ea typeface="冬青黑体简体中文 W3"/>
              </a:rPr>
              <a:t>单击添加文本，配合图形动画，阐述国外主要的地区现状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冬青黑体简体中文 W3"/>
              <a:ea typeface="冬青黑体简体中文 W3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55913" y="3498984"/>
            <a:ext cx="18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主体报告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0" y="2763421"/>
            <a:ext cx="3060441" cy="2230609"/>
            <a:chOff x="0" y="1760220"/>
            <a:chExt cx="13287640" cy="5303520"/>
          </a:xfrm>
        </p:grpSpPr>
        <p:sp>
          <p:nvSpPr>
            <p:cNvPr id="51" name="等腰三角形 50"/>
            <p:cNvSpPr/>
            <p:nvPr/>
          </p:nvSpPr>
          <p:spPr>
            <a:xfrm rot="5400000">
              <a:off x="3268980" y="-1508760"/>
              <a:ext cx="5303520" cy="11841480"/>
            </a:xfrm>
            <a:prstGeom prst="triangle">
              <a:avLst/>
            </a:prstGeom>
            <a:solidFill>
              <a:srgbClr val="1F49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冬青黑体简体中文 W3"/>
              </a:endParaRPr>
            </a:p>
          </p:txBody>
        </p:sp>
        <p:sp>
          <p:nvSpPr>
            <p:cNvPr id="52" name="等腰三角形 51"/>
            <p:cNvSpPr/>
            <p:nvPr/>
          </p:nvSpPr>
          <p:spPr>
            <a:xfrm rot="5400000">
              <a:off x="9924230" y="2305870"/>
              <a:ext cx="2514600" cy="4212220"/>
            </a:xfrm>
            <a:prstGeom prst="triangle">
              <a:avLst/>
            </a:prstGeom>
            <a:solidFill>
              <a:srgbClr val="1F49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/>
                <a:ea typeface="冬青黑体简体中文 W3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6518" y="3094892"/>
              <a:ext cx="7592725" cy="2574388"/>
            </a:xfrm>
            <a:prstGeom prst="rect">
              <a:avLst/>
            </a:prstGeom>
            <a:noFill/>
          </p:spPr>
          <p:txBody>
            <a:bodyPr wrap="none" rtlCol="0">
              <a:prstTxWarp prst="textFadeRight">
                <a:avLst>
                  <a:gd name="adj" fmla="val 28961"/>
                </a:avLst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6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研究目标</a:t>
              </a:r>
              <a:endParaRPr kumimoji="0" lang="zh-CN" altLang="en-US" sz="96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371323" y="2617592"/>
            <a:ext cx="1646990" cy="2140643"/>
            <a:chOff x="5688965" y="2195221"/>
            <a:chExt cx="1383082" cy="1797634"/>
          </a:xfrm>
        </p:grpSpPr>
        <p:sp>
          <p:nvSpPr>
            <p:cNvPr id="55" name="任意多边形 54"/>
            <p:cNvSpPr/>
            <p:nvPr/>
          </p:nvSpPr>
          <p:spPr bwMode="auto">
            <a:xfrm>
              <a:off x="5688965" y="2195221"/>
              <a:ext cx="1222375" cy="1797634"/>
            </a:xfrm>
            <a:custGeom>
              <a:avLst/>
              <a:gdLst>
                <a:gd name="connsiteX0" fmla="*/ 0 w 1222375"/>
                <a:gd name="connsiteY0" fmla="*/ 0 h 2301875"/>
                <a:gd name="connsiteX1" fmla="*/ 631825 w 1222375"/>
                <a:gd name="connsiteY1" fmla="*/ 0 h 2301875"/>
                <a:gd name="connsiteX2" fmla="*/ 1222375 w 1222375"/>
                <a:gd name="connsiteY2" fmla="*/ 1152525 h 2301875"/>
                <a:gd name="connsiteX3" fmla="*/ 631825 w 1222375"/>
                <a:gd name="connsiteY3" fmla="*/ 2301875 h 2301875"/>
                <a:gd name="connsiteX4" fmla="*/ 0 w 1222375"/>
                <a:gd name="connsiteY4" fmla="*/ 2301875 h 2301875"/>
                <a:gd name="connsiteX5" fmla="*/ 592138 w 1222375"/>
                <a:gd name="connsiteY5" fmla="*/ 1152525 h 23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22375" h="2301875">
                  <a:moveTo>
                    <a:pt x="0" y="0"/>
                  </a:moveTo>
                  <a:lnTo>
                    <a:pt x="631825" y="0"/>
                  </a:lnTo>
                  <a:lnTo>
                    <a:pt x="1222375" y="1152525"/>
                  </a:lnTo>
                  <a:lnTo>
                    <a:pt x="631825" y="2301875"/>
                  </a:lnTo>
                  <a:lnTo>
                    <a:pt x="0" y="2301875"/>
                  </a:lnTo>
                  <a:lnTo>
                    <a:pt x="592138" y="115252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右箭头 55"/>
            <p:cNvSpPr/>
            <p:nvPr/>
          </p:nvSpPr>
          <p:spPr>
            <a:xfrm>
              <a:off x="6797727" y="2972118"/>
              <a:ext cx="274320" cy="243840"/>
            </a:xfrm>
            <a:prstGeom prst="rightArrow">
              <a:avLst/>
            </a:prstGeom>
            <a:solidFill>
              <a:srgbClr val="C050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107583" y="2802445"/>
            <a:ext cx="1504263" cy="1719896"/>
            <a:chOff x="4627722" y="2350454"/>
            <a:chExt cx="1263225" cy="1444306"/>
          </a:xfrm>
        </p:grpSpPr>
        <p:sp>
          <p:nvSpPr>
            <p:cNvPr id="58" name="任意多边形 57"/>
            <p:cNvSpPr/>
            <p:nvPr/>
          </p:nvSpPr>
          <p:spPr bwMode="auto">
            <a:xfrm>
              <a:off x="4627722" y="2350454"/>
              <a:ext cx="1108075" cy="1444306"/>
            </a:xfrm>
            <a:custGeom>
              <a:avLst/>
              <a:gdLst>
                <a:gd name="connsiteX0" fmla="*/ 0 w 1108075"/>
                <a:gd name="connsiteY0" fmla="*/ 0 h 1849438"/>
                <a:gd name="connsiteX1" fmla="*/ 633413 w 1108075"/>
                <a:gd name="connsiteY1" fmla="*/ 0 h 1849438"/>
                <a:gd name="connsiteX2" fmla="*/ 1108075 w 1108075"/>
                <a:gd name="connsiteY2" fmla="*/ 927100 h 1849438"/>
                <a:gd name="connsiteX3" fmla="*/ 633413 w 1108075"/>
                <a:gd name="connsiteY3" fmla="*/ 1849438 h 1849438"/>
                <a:gd name="connsiteX4" fmla="*/ 0 w 1108075"/>
                <a:gd name="connsiteY4" fmla="*/ 1849438 h 1849438"/>
                <a:gd name="connsiteX5" fmla="*/ 476250 w 1108075"/>
                <a:gd name="connsiteY5" fmla="*/ 927100 h 18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075" h="1849438">
                  <a:moveTo>
                    <a:pt x="0" y="0"/>
                  </a:moveTo>
                  <a:lnTo>
                    <a:pt x="633413" y="0"/>
                  </a:lnTo>
                  <a:lnTo>
                    <a:pt x="1108075" y="927100"/>
                  </a:lnTo>
                  <a:lnTo>
                    <a:pt x="633413" y="1849438"/>
                  </a:lnTo>
                  <a:lnTo>
                    <a:pt x="0" y="1849438"/>
                  </a:lnTo>
                  <a:lnTo>
                    <a:pt x="476250" y="927100"/>
                  </a:lnTo>
                  <a:close/>
                </a:path>
              </a:pathLst>
            </a:custGeom>
            <a:solidFill>
              <a:srgbClr val="4BAC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>
              <a:off x="5616627" y="2949258"/>
              <a:ext cx="274320" cy="243840"/>
            </a:xfrm>
            <a:prstGeom prst="rightArrow">
              <a:avLst/>
            </a:prstGeom>
            <a:solidFill>
              <a:srgbClr val="4BAC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989402" y="3049086"/>
            <a:ext cx="1333938" cy="1281432"/>
            <a:chOff x="3688715" y="2557574"/>
            <a:chExt cx="1120192" cy="1076100"/>
          </a:xfrm>
        </p:grpSpPr>
        <p:sp>
          <p:nvSpPr>
            <p:cNvPr id="61" name="任意多边形 60"/>
            <p:cNvSpPr/>
            <p:nvPr/>
          </p:nvSpPr>
          <p:spPr bwMode="auto">
            <a:xfrm>
              <a:off x="3688715" y="2557574"/>
              <a:ext cx="985838" cy="1076100"/>
            </a:xfrm>
            <a:custGeom>
              <a:avLst/>
              <a:gdLst>
                <a:gd name="connsiteX0" fmla="*/ 0 w 985838"/>
                <a:gd name="connsiteY0" fmla="*/ 0 h 1377950"/>
                <a:gd name="connsiteX1" fmla="*/ 633413 w 985838"/>
                <a:gd name="connsiteY1" fmla="*/ 0 h 1377950"/>
                <a:gd name="connsiteX2" fmla="*/ 985838 w 985838"/>
                <a:gd name="connsiteY2" fmla="*/ 688975 h 1377950"/>
                <a:gd name="connsiteX3" fmla="*/ 633413 w 985838"/>
                <a:gd name="connsiteY3" fmla="*/ 1377950 h 1377950"/>
                <a:gd name="connsiteX4" fmla="*/ 0 w 985838"/>
                <a:gd name="connsiteY4" fmla="*/ 1377950 h 1377950"/>
                <a:gd name="connsiteX5" fmla="*/ 355600 w 985838"/>
                <a:gd name="connsiteY5" fmla="*/ 688975 h 137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8" h="1377950">
                  <a:moveTo>
                    <a:pt x="0" y="0"/>
                  </a:moveTo>
                  <a:lnTo>
                    <a:pt x="633413" y="0"/>
                  </a:lnTo>
                  <a:lnTo>
                    <a:pt x="985838" y="688975"/>
                  </a:lnTo>
                  <a:lnTo>
                    <a:pt x="633413" y="1377950"/>
                  </a:lnTo>
                  <a:lnTo>
                    <a:pt x="0" y="1377950"/>
                  </a:lnTo>
                  <a:lnTo>
                    <a:pt x="355600" y="68897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右箭头 61"/>
            <p:cNvSpPr/>
            <p:nvPr/>
          </p:nvSpPr>
          <p:spPr>
            <a:xfrm>
              <a:off x="4534587" y="2972118"/>
              <a:ext cx="274320" cy="243840"/>
            </a:xfrm>
            <a:prstGeom prst="rightArrow">
              <a:avLst/>
            </a:prstGeom>
            <a:solidFill>
              <a:srgbClr val="4F81B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22455" y="3252717"/>
            <a:ext cx="1184785" cy="819352"/>
            <a:chOff x="2876708" y="2728576"/>
            <a:chExt cx="994939" cy="688062"/>
          </a:xfrm>
        </p:grpSpPr>
        <p:sp>
          <p:nvSpPr>
            <p:cNvPr id="64" name="任意多边形 63"/>
            <p:cNvSpPr/>
            <p:nvPr/>
          </p:nvSpPr>
          <p:spPr bwMode="auto">
            <a:xfrm>
              <a:off x="2876708" y="2728576"/>
              <a:ext cx="858838" cy="688062"/>
            </a:xfrm>
            <a:custGeom>
              <a:avLst/>
              <a:gdLst>
                <a:gd name="connsiteX0" fmla="*/ 0 w 858838"/>
                <a:gd name="connsiteY0" fmla="*/ 0 h 881063"/>
                <a:gd name="connsiteX1" fmla="*/ 631826 w 858838"/>
                <a:gd name="connsiteY1" fmla="*/ 0 h 881063"/>
                <a:gd name="connsiteX2" fmla="*/ 858838 w 858838"/>
                <a:gd name="connsiteY2" fmla="*/ 442913 h 881063"/>
                <a:gd name="connsiteX3" fmla="*/ 631826 w 858838"/>
                <a:gd name="connsiteY3" fmla="*/ 881063 h 881063"/>
                <a:gd name="connsiteX4" fmla="*/ 0 w 858838"/>
                <a:gd name="connsiteY4" fmla="*/ 881063 h 881063"/>
                <a:gd name="connsiteX5" fmla="*/ 0 w 858838"/>
                <a:gd name="connsiteY5" fmla="*/ 442913 h 88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838" h="881063">
                  <a:moveTo>
                    <a:pt x="0" y="0"/>
                  </a:moveTo>
                  <a:lnTo>
                    <a:pt x="631826" y="0"/>
                  </a:lnTo>
                  <a:lnTo>
                    <a:pt x="858838" y="442913"/>
                  </a:lnTo>
                  <a:lnTo>
                    <a:pt x="631826" y="881063"/>
                  </a:lnTo>
                  <a:lnTo>
                    <a:pt x="0" y="881063"/>
                  </a:lnTo>
                  <a:lnTo>
                    <a:pt x="0" y="442913"/>
                  </a:lnTo>
                  <a:close/>
                </a:path>
              </a:pathLst>
            </a:custGeom>
            <a:solidFill>
              <a:srgbClr val="1F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右箭头 64"/>
            <p:cNvSpPr/>
            <p:nvPr/>
          </p:nvSpPr>
          <p:spPr>
            <a:xfrm>
              <a:off x="3597327" y="2956878"/>
              <a:ext cx="274320" cy="243840"/>
            </a:xfrm>
            <a:prstGeom prst="rightArrow">
              <a:avLst/>
            </a:prstGeom>
            <a:solidFill>
              <a:srgbClr val="1F49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Freeform 16"/>
          <p:cNvSpPr>
            <a:spLocks noEditPoints="1"/>
          </p:cNvSpPr>
          <p:nvPr/>
        </p:nvSpPr>
        <p:spPr bwMode="auto">
          <a:xfrm>
            <a:off x="9267224" y="3306428"/>
            <a:ext cx="241748" cy="244930"/>
          </a:xfrm>
          <a:custGeom>
            <a:avLst/>
            <a:gdLst>
              <a:gd name="T0" fmla="*/ 6 w 96"/>
              <a:gd name="T1" fmla="*/ 72 h 97"/>
              <a:gd name="T2" fmla="*/ 6 w 96"/>
              <a:gd name="T3" fmla="*/ 72 h 97"/>
              <a:gd name="T4" fmla="*/ 0 w 96"/>
              <a:gd name="T5" fmla="*/ 74 h 97"/>
              <a:gd name="T6" fmla="*/ 0 w 96"/>
              <a:gd name="T7" fmla="*/ 97 h 97"/>
              <a:gd name="T8" fmla="*/ 23 w 96"/>
              <a:gd name="T9" fmla="*/ 97 h 97"/>
              <a:gd name="T10" fmla="*/ 24 w 96"/>
              <a:gd name="T11" fmla="*/ 91 h 97"/>
              <a:gd name="T12" fmla="*/ 24 w 96"/>
              <a:gd name="T13" fmla="*/ 91 h 97"/>
              <a:gd name="T14" fmla="*/ 6 w 96"/>
              <a:gd name="T15" fmla="*/ 72 h 97"/>
              <a:gd name="T16" fmla="*/ 0 w 96"/>
              <a:gd name="T17" fmla="*/ 36 h 97"/>
              <a:gd name="T18" fmla="*/ 0 w 96"/>
              <a:gd name="T19" fmla="*/ 54 h 97"/>
              <a:gd name="T20" fmla="*/ 42 w 96"/>
              <a:gd name="T21" fmla="*/ 97 h 97"/>
              <a:gd name="T22" fmla="*/ 61 w 96"/>
              <a:gd name="T23" fmla="*/ 97 h 97"/>
              <a:gd name="T24" fmla="*/ 0 w 96"/>
              <a:gd name="T25" fmla="*/ 36 h 97"/>
              <a:gd name="T26" fmla="*/ 0 w 96"/>
              <a:gd name="T27" fmla="*/ 0 h 97"/>
              <a:gd name="T28" fmla="*/ 0 w 96"/>
              <a:gd name="T29" fmla="*/ 18 h 97"/>
              <a:gd name="T30" fmla="*/ 78 w 96"/>
              <a:gd name="T31" fmla="*/ 97 h 97"/>
              <a:gd name="T32" fmla="*/ 96 w 96"/>
              <a:gd name="T33" fmla="*/ 97 h 97"/>
              <a:gd name="T34" fmla="*/ 0 w 96"/>
              <a:gd name="T3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97">
                <a:moveTo>
                  <a:pt x="6" y="72"/>
                </a:moveTo>
                <a:cubicBezTo>
                  <a:pt x="6" y="72"/>
                  <a:pt x="6" y="72"/>
                  <a:pt x="6" y="72"/>
                </a:cubicBezTo>
                <a:cubicBezTo>
                  <a:pt x="4" y="72"/>
                  <a:pt x="2" y="73"/>
                  <a:pt x="0" y="74"/>
                </a:cubicBezTo>
                <a:cubicBezTo>
                  <a:pt x="0" y="97"/>
                  <a:pt x="0" y="97"/>
                  <a:pt x="0" y="97"/>
                </a:cubicBezTo>
                <a:cubicBezTo>
                  <a:pt x="23" y="97"/>
                  <a:pt x="23" y="97"/>
                  <a:pt x="23" y="97"/>
                </a:cubicBezTo>
                <a:cubicBezTo>
                  <a:pt x="24" y="95"/>
                  <a:pt x="24" y="93"/>
                  <a:pt x="24" y="91"/>
                </a:cubicBezTo>
                <a:cubicBezTo>
                  <a:pt x="24" y="91"/>
                  <a:pt x="24" y="91"/>
                  <a:pt x="24" y="91"/>
                </a:cubicBezTo>
                <a:cubicBezTo>
                  <a:pt x="24" y="81"/>
                  <a:pt x="16" y="72"/>
                  <a:pt x="6" y="72"/>
                </a:cubicBezTo>
                <a:moveTo>
                  <a:pt x="0" y="36"/>
                </a:moveTo>
                <a:cubicBezTo>
                  <a:pt x="0" y="54"/>
                  <a:pt x="0" y="54"/>
                  <a:pt x="0" y="54"/>
                </a:cubicBezTo>
                <a:cubicBezTo>
                  <a:pt x="23" y="54"/>
                  <a:pt x="42" y="73"/>
                  <a:pt x="42" y="97"/>
                </a:cubicBezTo>
                <a:cubicBezTo>
                  <a:pt x="61" y="97"/>
                  <a:pt x="61" y="97"/>
                  <a:pt x="61" y="97"/>
                </a:cubicBezTo>
                <a:cubicBezTo>
                  <a:pt x="61" y="63"/>
                  <a:pt x="33" y="36"/>
                  <a:pt x="0" y="36"/>
                </a:cubicBezTo>
                <a:moveTo>
                  <a:pt x="0" y="0"/>
                </a:moveTo>
                <a:cubicBezTo>
                  <a:pt x="0" y="18"/>
                  <a:pt x="0" y="18"/>
                  <a:pt x="0" y="18"/>
                </a:cubicBezTo>
                <a:cubicBezTo>
                  <a:pt x="43" y="18"/>
                  <a:pt x="78" y="54"/>
                  <a:pt x="78" y="97"/>
                </a:cubicBezTo>
                <a:cubicBezTo>
                  <a:pt x="96" y="97"/>
                  <a:pt x="96" y="97"/>
                  <a:pt x="96" y="97"/>
                </a:cubicBezTo>
                <a:cubicBezTo>
                  <a:pt x="96" y="44"/>
                  <a:pt x="53" y="0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Freeform 17"/>
          <p:cNvSpPr>
            <a:spLocks noEditPoints="1"/>
          </p:cNvSpPr>
          <p:nvPr/>
        </p:nvSpPr>
        <p:spPr bwMode="auto">
          <a:xfrm>
            <a:off x="6567553" y="3345507"/>
            <a:ext cx="246150" cy="249139"/>
          </a:xfrm>
          <a:custGeom>
            <a:avLst/>
            <a:gdLst>
              <a:gd name="T0" fmla="*/ 59 w 104"/>
              <a:gd name="T1" fmla="*/ 46 h 105"/>
              <a:gd name="T2" fmla="*/ 59 w 104"/>
              <a:gd name="T3" fmla="*/ 23 h 105"/>
              <a:gd name="T4" fmla="*/ 46 w 104"/>
              <a:gd name="T5" fmla="*/ 23 h 105"/>
              <a:gd name="T6" fmla="*/ 46 w 104"/>
              <a:gd name="T7" fmla="*/ 46 h 105"/>
              <a:gd name="T8" fmla="*/ 24 w 104"/>
              <a:gd name="T9" fmla="*/ 46 h 105"/>
              <a:gd name="T10" fmla="*/ 24 w 104"/>
              <a:gd name="T11" fmla="*/ 59 h 105"/>
              <a:gd name="T12" fmla="*/ 46 w 104"/>
              <a:gd name="T13" fmla="*/ 59 h 105"/>
              <a:gd name="T14" fmla="*/ 46 w 104"/>
              <a:gd name="T15" fmla="*/ 82 h 105"/>
              <a:gd name="T16" fmla="*/ 59 w 104"/>
              <a:gd name="T17" fmla="*/ 82 h 105"/>
              <a:gd name="T18" fmla="*/ 59 w 104"/>
              <a:gd name="T19" fmla="*/ 59 h 105"/>
              <a:gd name="T20" fmla="*/ 81 w 104"/>
              <a:gd name="T21" fmla="*/ 59 h 105"/>
              <a:gd name="T22" fmla="*/ 81 w 104"/>
              <a:gd name="T23" fmla="*/ 46 h 105"/>
              <a:gd name="T24" fmla="*/ 59 w 104"/>
              <a:gd name="T25" fmla="*/ 46 h 105"/>
              <a:gd name="T26" fmla="*/ 52 w 104"/>
              <a:gd name="T27" fmla="*/ 0 h 105"/>
              <a:gd name="T28" fmla="*/ 0 w 104"/>
              <a:gd name="T29" fmla="*/ 53 h 105"/>
              <a:gd name="T30" fmla="*/ 52 w 104"/>
              <a:gd name="T31" fmla="*/ 105 h 105"/>
              <a:gd name="T32" fmla="*/ 104 w 104"/>
              <a:gd name="T33" fmla="*/ 53 h 105"/>
              <a:gd name="T34" fmla="*/ 52 w 104"/>
              <a:gd name="T35" fmla="*/ 0 h 105"/>
              <a:gd name="T36" fmla="*/ 52 w 104"/>
              <a:gd name="T37" fmla="*/ 93 h 105"/>
              <a:gd name="T38" fmla="*/ 12 w 104"/>
              <a:gd name="T39" fmla="*/ 53 h 105"/>
              <a:gd name="T40" fmla="*/ 52 w 104"/>
              <a:gd name="T41" fmla="*/ 12 h 105"/>
              <a:gd name="T42" fmla="*/ 93 w 104"/>
              <a:gd name="T43" fmla="*/ 53 h 105"/>
              <a:gd name="T44" fmla="*/ 52 w 104"/>
              <a:gd name="T45" fmla="*/ 9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4" h="105">
                <a:moveTo>
                  <a:pt x="59" y="46"/>
                </a:moveTo>
                <a:cubicBezTo>
                  <a:pt x="59" y="23"/>
                  <a:pt x="59" y="23"/>
                  <a:pt x="59" y="23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46"/>
                  <a:pt x="46" y="46"/>
                  <a:pt x="46" y="46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59"/>
                  <a:pt x="24" y="59"/>
                  <a:pt x="24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82"/>
                  <a:pt x="46" y="82"/>
                  <a:pt x="46" y="82"/>
                </a:cubicBezTo>
                <a:cubicBezTo>
                  <a:pt x="59" y="82"/>
                  <a:pt x="59" y="82"/>
                  <a:pt x="59" y="82"/>
                </a:cubicBezTo>
                <a:cubicBezTo>
                  <a:pt x="59" y="59"/>
                  <a:pt x="59" y="59"/>
                  <a:pt x="59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46"/>
                  <a:pt x="81" y="46"/>
                  <a:pt x="81" y="46"/>
                </a:cubicBezTo>
                <a:lnTo>
                  <a:pt x="59" y="46"/>
                </a:lnTo>
                <a:close/>
                <a:moveTo>
                  <a:pt x="52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1"/>
                  <a:pt x="23" y="105"/>
                  <a:pt x="52" y="105"/>
                </a:cubicBezTo>
                <a:cubicBezTo>
                  <a:pt x="81" y="105"/>
                  <a:pt x="104" y="81"/>
                  <a:pt x="104" y="53"/>
                </a:cubicBezTo>
                <a:cubicBezTo>
                  <a:pt x="104" y="24"/>
                  <a:pt x="81" y="0"/>
                  <a:pt x="52" y="0"/>
                </a:cubicBezTo>
                <a:close/>
                <a:moveTo>
                  <a:pt x="52" y="93"/>
                </a:moveTo>
                <a:cubicBezTo>
                  <a:pt x="30" y="93"/>
                  <a:pt x="12" y="75"/>
                  <a:pt x="12" y="53"/>
                </a:cubicBezTo>
                <a:cubicBezTo>
                  <a:pt x="12" y="30"/>
                  <a:pt x="30" y="12"/>
                  <a:pt x="52" y="12"/>
                </a:cubicBezTo>
                <a:cubicBezTo>
                  <a:pt x="74" y="12"/>
                  <a:pt x="93" y="30"/>
                  <a:pt x="93" y="53"/>
                </a:cubicBezTo>
                <a:cubicBezTo>
                  <a:pt x="93" y="75"/>
                  <a:pt x="74" y="93"/>
                  <a:pt x="52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Freeform 18"/>
          <p:cNvSpPr>
            <a:spLocks noEditPoints="1"/>
          </p:cNvSpPr>
          <p:nvPr/>
        </p:nvSpPr>
        <p:spPr bwMode="auto">
          <a:xfrm>
            <a:off x="5314055" y="3337872"/>
            <a:ext cx="320706" cy="278022"/>
          </a:xfrm>
          <a:custGeom>
            <a:avLst/>
            <a:gdLst>
              <a:gd name="T0" fmla="*/ 140 w 278"/>
              <a:gd name="T1" fmla="*/ 164 h 241"/>
              <a:gd name="T2" fmla="*/ 112 w 278"/>
              <a:gd name="T3" fmla="*/ 164 h 241"/>
              <a:gd name="T4" fmla="*/ 112 w 278"/>
              <a:gd name="T5" fmla="*/ 190 h 241"/>
              <a:gd name="T6" fmla="*/ 140 w 278"/>
              <a:gd name="T7" fmla="*/ 190 h 241"/>
              <a:gd name="T8" fmla="*/ 140 w 278"/>
              <a:gd name="T9" fmla="*/ 164 h 241"/>
              <a:gd name="T10" fmla="*/ 67 w 278"/>
              <a:gd name="T11" fmla="*/ 112 h 241"/>
              <a:gd name="T12" fmla="*/ 140 w 278"/>
              <a:gd name="T13" fmla="*/ 40 h 241"/>
              <a:gd name="T14" fmla="*/ 212 w 278"/>
              <a:gd name="T15" fmla="*/ 112 h 241"/>
              <a:gd name="T16" fmla="*/ 67 w 278"/>
              <a:gd name="T17" fmla="*/ 112 h 241"/>
              <a:gd name="T18" fmla="*/ 140 w 278"/>
              <a:gd name="T19" fmla="*/ 0 h 241"/>
              <a:gd name="T20" fmla="*/ 131 w 278"/>
              <a:gd name="T21" fmla="*/ 9 h 241"/>
              <a:gd name="T22" fmla="*/ 24 w 278"/>
              <a:gd name="T23" fmla="*/ 117 h 241"/>
              <a:gd name="T24" fmla="*/ 0 w 278"/>
              <a:gd name="T25" fmla="*/ 140 h 241"/>
              <a:gd name="T26" fmla="*/ 60 w 278"/>
              <a:gd name="T27" fmla="*/ 140 h 241"/>
              <a:gd name="T28" fmla="*/ 60 w 278"/>
              <a:gd name="T29" fmla="*/ 241 h 241"/>
              <a:gd name="T30" fmla="*/ 86 w 278"/>
              <a:gd name="T31" fmla="*/ 241 h 241"/>
              <a:gd name="T32" fmla="*/ 86 w 278"/>
              <a:gd name="T33" fmla="*/ 140 h 241"/>
              <a:gd name="T34" fmla="*/ 188 w 278"/>
              <a:gd name="T35" fmla="*/ 140 h 241"/>
              <a:gd name="T36" fmla="*/ 188 w 278"/>
              <a:gd name="T37" fmla="*/ 241 h 241"/>
              <a:gd name="T38" fmla="*/ 214 w 278"/>
              <a:gd name="T39" fmla="*/ 241 h 241"/>
              <a:gd name="T40" fmla="*/ 214 w 278"/>
              <a:gd name="T41" fmla="*/ 140 h 241"/>
              <a:gd name="T42" fmla="*/ 278 w 278"/>
              <a:gd name="T43" fmla="*/ 140 h 241"/>
              <a:gd name="T44" fmla="*/ 254 w 278"/>
              <a:gd name="T45" fmla="*/ 117 h 241"/>
              <a:gd name="T46" fmla="*/ 150 w 278"/>
              <a:gd name="T47" fmla="*/ 9 h 241"/>
              <a:gd name="T48" fmla="*/ 140 w 278"/>
              <a:gd name="T49" fmla="*/ 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78" h="241">
                <a:moveTo>
                  <a:pt x="140" y="164"/>
                </a:moveTo>
                <a:lnTo>
                  <a:pt x="112" y="164"/>
                </a:lnTo>
                <a:lnTo>
                  <a:pt x="112" y="190"/>
                </a:lnTo>
                <a:lnTo>
                  <a:pt x="140" y="190"/>
                </a:lnTo>
                <a:lnTo>
                  <a:pt x="140" y="164"/>
                </a:lnTo>
                <a:close/>
                <a:moveTo>
                  <a:pt x="67" y="112"/>
                </a:moveTo>
                <a:lnTo>
                  <a:pt x="140" y="40"/>
                </a:lnTo>
                <a:lnTo>
                  <a:pt x="212" y="112"/>
                </a:lnTo>
                <a:lnTo>
                  <a:pt x="67" y="112"/>
                </a:lnTo>
                <a:close/>
                <a:moveTo>
                  <a:pt x="140" y="0"/>
                </a:moveTo>
                <a:lnTo>
                  <a:pt x="131" y="9"/>
                </a:lnTo>
                <a:lnTo>
                  <a:pt x="24" y="117"/>
                </a:lnTo>
                <a:lnTo>
                  <a:pt x="0" y="140"/>
                </a:lnTo>
                <a:lnTo>
                  <a:pt x="60" y="140"/>
                </a:lnTo>
                <a:lnTo>
                  <a:pt x="60" y="241"/>
                </a:lnTo>
                <a:lnTo>
                  <a:pt x="86" y="241"/>
                </a:lnTo>
                <a:lnTo>
                  <a:pt x="86" y="140"/>
                </a:lnTo>
                <a:lnTo>
                  <a:pt x="188" y="140"/>
                </a:lnTo>
                <a:lnTo>
                  <a:pt x="188" y="241"/>
                </a:lnTo>
                <a:lnTo>
                  <a:pt x="214" y="241"/>
                </a:lnTo>
                <a:lnTo>
                  <a:pt x="214" y="140"/>
                </a:lnTo>
                <a:lnTo>
                  <a:pt x="278" y="140"/>
                </a:lnTo>
                <a:lnTo>
                  <a:pt x="254" y="117"/>
                </a:lnTo>
                <a:lnTo>
                  <a:pt x="150" y="9"/>
                </a:lnTo>
                <a:lnTo>
                  <a:pt x="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Freeform 20"/>
          <p:cNvSpPr>
            <a:spLocks noEditPoints="1"/>
          </p:cNvSpPr>
          <p:nvPr/>
        </p:nvSpPr>
        <p:spPr bwMode="auto">
          <a:xfrm>
            <a:off x="7799561" y="3333650"/>
            <a:ext cx="282131" cy="217708"/>
          </a:xfrm>
          <a:custGeom>
            <a:avLst/>
            <a:gdLst>
              <a:gd name="T0" fmla="*/ 254 w 254"/>
              <a:gd name="T1" fmla="*/ 179 h 196"/>
              <a:gd name="T2" fmla="*/ 0 w 254"/>
              <a:gd name="T3" fmla="*/ 179 h 196"/>
              <a:gd name="T4" fmla="*/ 0 w 254"/>
              <a:gd name="T5" fmla="*/ 196 h 196"/>
              <a:gd name="T6" fmla="*/ 254 w 254"/>
              <a:gd name="T7" fmla="*/ 196 h 196"/>
              <a:gd name="T8" fmla="*/ 254 w 254"/>
              <a:gd name="T9" fmla="*/ 179 h 196"/>
              <a:gd name="T10" fmla="*/ 78 w 254"/>
              <a:gd name="T11" fmla="*/ 93 h 196"/>
              <a:gd name="T12" fmla="*/ 14 w 254"/>
              <a:gd name="T13" fmla="*/ 93 h 196"/>
              <a:gd name="T14" fmla="*/ 14 w 254"/>
              <a:gd name="T15" fmla="*/ 170 h 196"/>
              <a:gd name="T16" fmla="*/ 78 w 254"/>
              <a:gd name="T17" fmla="*/ 170 h 196"/>
              <a:gd name="T18" fmla="*/ 78 w 254"/>
              <a:gd name="T19" fmla="*/ 93 h 196"/>
              <a:gd name="T20" fmla="*/ 159 w 254"/>
              <a:gd name="T21" fmla="*/ 60 h 196"/>
              <a:gd name="T22" fmla="*/ 97 w 254"/>
              <a:gd name="T23" fmla="*/ 60 h 196"/>
              <a:gd name="T24" fmla="*/ 97 w 254"/>
              <a:gd name="T25" fmla="*/ 170 h 196"/>
              <a:gd name="T26" fmla="*/ 159 w 254"/>
              <a:gd name="T27" fmla="*/ 170 h 196"/>
              <a:gd name="T28" fmla="*/ 159 w 254"/>
              <a:gd name="T29" fmla="*/ 60 h 196"/>
              <a:gd name="T30" fmla="*/ 240 w 254"/>
              <a:gd name="T31" fmla="*/ 0 h 196"/>
              <a:gd name="T32" fmla="*/ 176 w 254"/>
              <a:gd name="T33" fmla="*/ 0 h 196"/>
              <a:gd name="T34" fmla="*/ 176 w 254"/>
              <a:gd name="T35" fmla="*/ 170 h 196"/>
              <a:gd name="T36" fmla="*/ 240 w 254"/>
              <a:gd name="T37" fmla="*/ 170 h 196"/>
              <a:gd name="T38" fmla="*/ 240 w 254"/>
              <a:gd name="T3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196">
                <a:moveTo>
                  <a:pt x="254" y="179"/>
                </a:moveTo>
                <a:lnTo>
                  <a:pt x="0" y="179"/>
                </a:lnTo>
                <a:lnTo>
                  <a:pt x="0" y="196"/>
                </a:lnTo>
                <a:lnTo>
                  <a:pt x="254" y="196"/>
                </a:lnTo>
                <a:lnTo>
                  <a:pt x="254" y="179"/>
                </a:lnTo>
                <a:close/>
                <a:moveTo>
                  <a:pt x="78" y="93"/>
                </a:moveTo>
                <a:lnTo>
                  <a:pt x="14" y="93"/>
                </a:lnTo>
                <a:lnTo>
                  <a:pt x="14" y="170"/>
                </a:lnTo>
                <a:lnTo>
                  <a:pt x="78" y="170"/>
                </a:lnTo>
                <a:lnTo>
                  <a:pt x="78" y="93"/>
                </a:lnTo>
                <a:close/>
                <a:moveTo>
                  <a:pt x="159" y="60"/>
                </a:moveTo>
                <a:lnTo>
                  <a:pt x="97" y="60"/>
                </a:lnTo>
                <a:lnTo>
                  <a:pt x="97" y="170"/>
                </a:lnTo>
                <a:lnTo>
                  <a:pt x="159" y="170"/>
                </a:lnTo>
                <a:lnTo>
                  <a:pt x="159" y="60"/>
                </a:lnTo>
                <a:close/>
                <a:moveTo>
                  <a:pt x="240" y="0"/>
                </a:moveTo>
                <a:lnTo>
                  <a:pt x="176" y="0"/>
                </a:lnTo>
                <a:lnTo>
                  <a:pt x="176" y="170"/>
                </a:lnTo>
                <a:lnTo>
                  <a:pt x="240" y="170"/>
                </a:lnTo>
                <a:lnTo>
                  <a:pt x="2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Freeform 21"/>
          <p:cNvSpPr>
            <a:spLocks noEditPoints="1"/>
          </p:cNvSpPr>
          <p:nvPr/>
        </p:nvSpPr>
        <p:spPr bwMode="auto">
          <a:xfrm>
            <a:off x="5832876" y="4747679"/>
            <a:ext cx="480165" cy="370521"/>
          </a:xfrm>
          <a:custGeom>
            <a:avLst/>
            <a:gdLst>
              <a:gd name="T0" fmla="*/ 254 w 254"/>
              <a:gd name="T1" fmla="*/ 179 h 196"/>
              <a:gd name="T2" fmla="*/ 0 w 254"/>
              <a:gd name="T3" fmla="*/ 179 h 196"/>
              <a:gd name="T4" fmla="*/ 0 w 254"/>
              <a:gd name="T5" fmla="*/ 196 h 196"/>
              <a:gd name="T6" fmla="*/ 254 w 254"/>
              <a:gd name="T7" fmla="*/ 196 h 196"/>
              <a:gd name="T8" fmla="*/ 254 w 254"/>
              <a:gd name="T9" fmla="*/ 179 h 196"/>
              <a:gd name="T10" fmla="*/ 78 w 254"/>
              <a:gd name="T11" fmla="*/ 93 h 196"/>
              <a:gd name="T12" fmla="*/ 14 w 254"/>
              <a:gd name="T13" fmla="*/ 93 h 196"/>
              <a:gd name="T14" fmla="*/ 14 w 254"/>
              <a:gd name="T15" fmla="*/ 170 h 196"/>
              <a:gd name="T16" fmla="*/ 78 w 254"/>
              <a:gd name="T17" fmla="*/ 170 h 196"/>
              <a:gd name="T18" fmla="*/ 78 w 254"/>
              <a:gd name="T19" fmla="*/ 93 h 196"/>
              <a:gd name="T20" fmla="*/ 159 w 254"/>
              <a:gd name="T21" fmla="*/ 60 h 196"/>
              <a:gd name="T22" fmla="*/ 97 w 254"/>
              <a:gd name="T23" fmla="*/ 60 h 196"/>
              <a:gd name="T24" fmla="*/ 97 w 254"/>
              <a:gd name="T25" fmla="*/ 170 h 196"/>
              <a:gd name="T26" fmla="*/ 159 w 254"/>
              <a:gd name="T27" fmla="*/ 170 h 196"/>
              <a:gd name="T28" fmla="*/ 159 w 254"/>
              <a:gd name="T29" fmla="*/ 60 h 196"/>
              <a:gd name="T30" fmla="*/ 240 w 254"/>
              <a:gd name="T31" fmla="*/ 0 h 196"/>
              <a:gd name="T32" fmla="*/ 176 w 254"/>
              <a:gd name="T33" fmla="*/ 0 h 196"/>
              <a:gd name="T34" fmla="*/ 176 w 254"/>
              <a:gd name="T35" fmla="*/ 170 h 196"/>
              <a:gd name="T36" fmla="*/ 240 w 254"/>
              <a:gd name="T37" fmla="*/ 170 h 196"/>
              <a:gd name="T38" fmla="*/ 240 w 254"/>
              <a:gd name="T39" fmla="*/ 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4" h="196">
                <a:moveTo>
                  <a:pt x="254" y="179"/>
                </a:moveTo>
                <a:lnTo>
                  <a:pt x="0" y="179"/>
                </a:lnTo>
                <a:lnTo>
                  <a:pt x="0" y="196"/>
                </a:lnTo>
                <a:lnTo>
                  <a:pt x="254" y="196"/>
                </a:lnTo>
                <a:lnTo>
                  <a:pt x="254" y="179"/>
                </a:lnTo>
                <a:moveTo>
                  <a:pt x="78" y="93"/>
                </a:moveTo>
                <a:lnTo>
                  <a:pt x="14" y="93"/>
                </a:lnTo>
                <a:lnTo>
                  <a:pt x="14" y="170"/>
                </a:lnTo>
                <a:lnTo>
                  <a:pt x="78" y="170"/>
                </a:lnTo>
                <a:lnTo>
                  <a:pt x="78" y="93"/>
                </a:lnTo>
                <a:moveTo>
                  <a:pt x="159" y="60"/>
                </a:moveTo>
                <a:lnTo>
                  <a:pt x="97" y="60"/>
                </a:lnTo>
                <a:lnTo>
                  <a:pt x="97" y="170"/>
                </a:lnTo>
                <a:lnTo>
                  <a:pt x="159" y="170"/>
                </a:lnTo>
                <a:lnTo>
                  <a:pt x="159" y="60"/>
                </a:lnTo>
                <a:moveTo>
                  <a:pt x="240" y="0"/>
                </a:moveTo>
                <a:lnTo>
                  <a:pt x="176" y="0"/>
                </a:lnTo>
                <a:lnTo>
                  <a:pt x="176" y="170"/>
                </a:lnTo>
                <a:lnTo>
                  <a:pt x="240" y="170"/>
                </a:lnTo>
                <a:lnTo>
                  <a:pt x="2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5625687" y="4449750"/>
            <a:ext cx="1034434" cy="444625"/>
          </a:xfrm>
          <a:custGeom>
            <a:avLst/>
            <a:gdLst>
              <a:gd name="connsiteX0" fmla="*/ 868680 w 868680"/>
              <a:gd name="connsiteY0" fmla="*/ 0 h 373380"/>
              <a:gd name="connsiteX1" fmla="*/ 708660 w 868680"/>
              <a:gd name="connsiteY1" fmla="*/ 0 h 373380"/>
              <a:gd name="connsiteX2" fmla="*/ 335280 w 868680"/>
              <a:gd name="connsiteY2" fmla="*/ 373380 h 373380"/>
              <a:gd name="connsiteX3" fmla="*/ 0 w 868680"/>
              <a:gd name="connsiteY3" fmla="*/ 373380 h 37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8680" h="373380">
                <a:moveTo>
                  <a:pt x="868680" y="0"/>
                </a:moveTo>
                <a:lnTo>
                  <a:pt x="708660" y="0"/>
                </a:lnTo>
                <a:lnTo>
                  <a:pt x="335280" y="373380"/>
                </a:lnTo>
                <a:lnTo>
                  <a:pt x="0" y="373380"/>
                </a:lnTo>
              </a:path>
            </a:pathLst>
          </a:cu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tailEnd type="oval" w="sm" len="sm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6841601" y="2271994"/>
            <a:ext cx="961842" cy="426477"/>
          </a:xfrm>
          <a:custGeom>
            <a:avLst/>
            <a:gdLst>
              <a:gd name="connsiteX0" fmla="*/ 807720 w 807720"/>
              <a:gd name="connsiteY0" fmla="*/ 281940 h 281940"/>
              <a:gd name="connsiteX1" fmla="*/ 693420 w 807720"/>
              <a:gd name="connsiteY1" fmla="*/ 281940 h 281940"/>
              <a:gd name="connsiteX2" fmla="*/ 411480 w 807720"/>
              <a:gd name="connsiteY2" fmla="*/ 0 h 281940"/>
              <a:gd name="connsiteX3" fmla="*/ 0 w 807720"/>
              <a:gd name="connsiteY3" fmla="*/ 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281940">
                <a:moveTo>
                  <a:pt x="807720" y="281940"/>
                </a:moveTo>
                <a:lnTo>
                  <a:pt x="693420" y="281940"/>
                </a:lnTo>
                <a:lnTo>
                  <a:pt x="411480" y="0"/>
                </a:ln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tailEnd type="oval" w="sm" len="sm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8284364" y="4858079"/>
            <a:ext cx="789437" cy="508143"/>
          </a:xfrm>
          <a:custGeom>
            <a:avLst/>
            <a:gdLst>
              <a:gd name="connsiteX0" fmla="*/ 662940 w 662940"/>
              <a:gd name="connsiteY0" fmla="*/ 0 h 259080"/>
              <a:gd name="connsiteX1" fmla="*/ 563880 w 662940"/>
              <a:gd name="connsiteY1" fmla="*/ 0 h 259080"/>
              <a:gd name="connsiteX2" fmla="*/ 304800 w 662940"/>
              <a:gd name="connsiteY2" fmla="*/ 259080 h 259080"/>
              <a:gd name="connsiteX3" fmla="*/ 0 w 662940"/>
              <a:gd name="connsiteY3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940" h="259080">
                <a:moveTo>
                  <a:pt x="662940" y="0"/>
                </a:moveTo>
                <a:lnTo>
                  <a:pt x="563880" y="0"/>
                </a:lnTo>
                <a:lnTo>
                  <a:pt x="304800" y="259080"/>
                </a:lnTo>
                <a:lnTo>
                  <a:pt x="0" y="259080"/>
                </a:lnTo>
              </a:path>
            </a:pathLst>
          </a:cu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tailEnd type="oval" w="sm" len="sm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4772732" y="2970690"/>
            <a:ext cx="716845" cy="199628"/>
          </a:xfrm>
          <a:custGeom>
            <a:avLst/>
            <a:gdLst>
              <a:gd name="connsiteX0" fmla="*/ 601980 w 601980"/>
              <a:gd name="connsiteY0" fmla="*/ 167640 h 167640"/>
              <a:gd name="connsiteX1" fmla="*/ 464820 w 601980"/>
              <a:gd name="connsiteY1" fmla="*/ 167640 h 167640"/>
              <a:gd name="connsiteX2" fmla="*/ 297180 w 601980"/>
              <a:gd name="connsiteY2" fmla="*/ 0 h 167640"/>
              <a:gd name="connsiteX3" fmla="*/ 0 w 601980"/>
              <a:gd name="connsiteY3" fmla="*/ 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980" h="167640">
                <a:moveTo>
                  <a:pt x="601980" y="167640"/>
                </a:moveTo>
                <a:lnTo>
                  <a:pt x="464820" y="167640"/>
                </a:lnTo>
                <a:lnTo>
                  <a:pt x="297180" y="0"/>
                </a:ln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tailEnd type="oval" w="sm" len="sm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kern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241764" y="3642918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01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457678" y="3642918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02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718962" y="3642918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03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152652" y="3642918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04</a:t>
            </a:r>
            <a:endParaRPr lang="zh-CN" altLang="en-US" sz="240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065531" y="3428893"/>
            <a:ext cx="177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你的目标</a:t>
            </a:r>
            <a:endParaRPr lang="zh-CN" altLang="en-US" sz="2800" b="1" spc="3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407042" y="5498520"/>
            <a:ext cx="278503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冬青黑体简体中文 W3"/>
                <a:ea typeface="冬青黑体简体中文 W3"/>
              </a:rPr>
              <a:t>单击添加文本，配合图形动画，阐述研究目标情况。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冬青黑体简体中文 W3"/>
              <a:ea typeface="冬青黑体简体中文 W3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407042" y="5183121"/>
            <a:ext cx="18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672641" y="5070803"/>
            <a:ext cx="278503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冬青黑体简体中文 W3"/>
                <a:ea typeface="冬青黑体简体中文 W3"/>
              </a:rPr>
              <a:t>单击添加文本，配合图形动画，阐述研究目标情况。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冬青黑体简体中文 W3"/>
              <a:ea typeface="冬青黑体简体中文 W3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672641" y="4755404"/>
            <a:ext cx="18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596883" y="1863352"/>
            <a:ext cx="278503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冬青黑体简体中文 W3"/>
                <a:ea typeface="冬青黑体简体中文 W3"/>
              </a:rPr>
              <a:t>单击添加文本，配合图形动画，阐述研究目标情况。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冬青黑体简体中文 W3"/>
              <a:ea typeface="冬青黑体简体中文 W3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596883" y="1547953"/>
            <a:ext cx="18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333973" y="2636877"/>
            <a:ext cx="278503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冬青黑体简体中文 W3"/>
                <a:ea typeface="冬青黑体简体中文 W3"/>
              </a:rPr>
              <a:t>单击添加文本，配合图形动画，阐述研究目标情况。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冬青黑体简体中文 W3"/>
              <a:ea typeface="冬青黑体简体中文 W3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333973" y="2321478"/>
            <a:ext cx="188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</a:rPr>
              <a:t>单击添加主标题</a:t>
            </a:r>
            <a:endParaRPr lang="zh-CN" altLang="en-US" spc="1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5155" y="244698"/>
            <a:ext cx="90152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9854" y="2986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主体报告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44698"/>
            <a:ext cx="426720" cy="631065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550223"/>
            <a:ext cx="12192001" cy="307777"/>
          </a:xfrm>
          <a:prstGeom prst="rect">
            <a:avLst/>
          </a:prstGeom>
          <a:solidFill>
            <a:srgbClr val="00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4311" y="655022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某某大学某某学院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5763" y="6550223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第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N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页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363" y="1528609"/>
            <a:ext cx="3255274" cy="217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85" y="3699224"/>
            <a:ext cx="3268278" cy="2170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37" y="3699224"/>
            <a:ext cx="3268278" cy="217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矩形 14"/>
          <p:cNvSpPr/>
          <p:nvPr/>
        </p:nvSpPr>
        <p:spPr>
          <a:xfrm>
            <a:off x="1200085" y="1528609"/>
            <a:ext cx="3268278" cy="2170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23637" y="1528609"/>
            <a:ext cx="3268278" cy="2170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55359" y="3699223"/>
            <a:ext cx="3268278" cy="2170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20725" y="2434999"/>
            <a:ext cx="236043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单击添加文本，配合图形动画，阐述第一项。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20725" y="2034888"/>
            <a:ext cx="173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第一项</a:t>
            </a:r>
            <a:endParaRPr lang="zh-CN" altLang="en-US" sz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10843" y="2434999"/>
            <a:ext cx="236043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单击添加文本，配合图形动画，阐述第一项。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10843" y="2034888"/>
            <a:ext cx="173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第三项</a:t>
            </a:r>
            <a:endParaRPr lang="zh-CN" altLang="en-US" sz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5784" y="4615274"/>
            <a:ext cx="236043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</a:rPr>
              <a:t>单击添加文本，配合图形动画，阐述第一项。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15784" y="4215163"/>
            <a:ext cx="173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第二项</a:t>
            </a:r>
            <a:endParaRPr lang="zh-CN" altLang="en-US" sz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545" y="170180"/>
            <a:ext cx="1884680" cy="44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毕业论文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92E2E"/>
      </a:accent1>
      <a:accent2>
        <a:srgbClr val="C48621"/>
      </a:accent2>
      <a:accent3>
        <a:srgbClr val="381818"/>
      </a:accent3>
      <a:accent4>
        <a:srgbClr val="253A69"/>
      </a:accent4>
      <a:accent5>
        <a:srgbClr val="1857DE"/>
      </a:accent5>
      <a:accent6>
        <a:srgbClr val="23446B"/>
      </a:accent6>
      <a:hlink>
        <a:srgbClr val="0563C1"/>
      </a:hlink>
      <a:folHlink>
        <a:srgbClr val="954F72"/>
      </a:folHlink>
    </a:clrScheme>
    <a:fontScheme name="《正式场合》课题汇报、咨询报告、学术研讨等">
      <a:majorFont>
        <a:latin typeface="Arial"/>
        <a:ea typeface="方正综艺简体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演示</Application>
  <PresentationFormat>宽屏</PresentationFormat>
  <Paragraphs>204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ITC Avant Garde Std Bk Cn</vt:lpstr>
      <vt:lpstr>Yu Gothic UI Semilight</vt:lpstr>
      <vt:lpstr>Calibri</vt:lpstr>
      <vt:lpstr>Calibri</vt:lpstr>
      <vt:lpstr>ITC Avant Garde Std Bk</vt:lpstr>
      <vt:lpstr>微软雅黑</vt:lpstr>
      <vt:lpstr>冬青黑体简体中文 W3</vt:lpstr>
      <vt:lpstr>黑体</vt:lpstr>
      <vt:lpstr>Arial</vt:lpstr>
      <vt:lpstr>华文细黑</vt:lpstr>
      <vt:lpstr>微软雅黑 Light</vt:lpstr>
      <vt:lpstr>Open Sans</vt:lpstr>
      <vt:lpstr>冬青黑体简体中文 W3</vt:lpstr>
      <vt:lpstr>Arial Unicode MS</vt:lpstr>
      <vt:lpstr>Arail</vt:lpstr>
      <vt:lpstr>Segoe Print</vt:lpstr>
      <vt:lpstr>Century Gothic</vt:lpstr>
      <vt:lpstr>Segoe UI</vt:lpstr>
      <vt:lpstr>方正综艺简体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creator/>
  <cp:keywords>RP</cp:keywords>
  <dc:description>RP</dc:description>
  <dc:subject>RP</dc:subject>
  <cp:category>RP</cp:category>
  <cp:lastModifiedBy>二木</cp:lastModifiedBy>
  <cp:revision>3</cp:revision>
  <dcterms:created xsi:type="dcterms:W3CDTF">2018-03-09T13:22:00Z</dcterms:created>
  <dcterms:modified xsi:type="dcterms:W3CDTF">2021-01-23T02:58:06Z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