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C4578-80AC-42DA-AB91-F54A7A391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134846-CE2E-4798-BAAD-C6D7E9363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74946-42A5-4071-AB78-DB3626C8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B387-5A5E-4C17-9F79-F8BDE582D12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76B22-B29D-4A35-95BB-52E1FEC1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C4420-D162-4D61-B6CA-07FB73D3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C7DA-8BC2-4BF3-98AD-B64D1CCA4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57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BA946-48C4-4E7A-9C9D-136FABBA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20DCD8-DC8E-493E-BF42-E6229AFC9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7AD2D-1B1E-498B-8DF0-A2730DF2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B387-5A5E-4C17-9F79-F8BDE582D12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180C5-9207-4DC5-9EC8-64B586FE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651A7-1312-4175-AB9C-366227DF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C7DA-8BC2-4BF3-98AD-B64D1CCA4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3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F9CC33-E735-41D0-971F-170214C43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438FFE-C97C-46E8-A8C9-6630F8D86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2F7AB-45F6-4503-B005-27F312AA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B387-5A5E-4C17-9F79-F8BDE582D12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12725-C1F6-4C49-A4B8-B8C4AD3C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13927-029F-430A-902C-4B759E67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C7DA-8BC2-4BF3-98AD-B64D1CCA4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6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33213-52C1-4083-80A3-2E725C1F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BA93F-D5DB-45BD-98D6-A8F3F7C8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B9A7C-D79E-44FF-A9CA-9327388E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B387-5A5E-4C17-9F79-F8BDE582D12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58C45-AB9B-4D8F-9AAF-0924D93E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51903-488B-444E-8E63-9B130B35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C7DA-8BC2-4BF3-98AD-B64D1CCA4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3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160E4-92EA-468A-80F9-6C9D13A0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A97FC9-DED7-4E95-842B-3B107F8B8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6F31D-C8B9-4717-A0C3-F809477A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B387-5A5E-4C17-9F79-F8BDE582D12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40D0A-7A6C-4264-BBF7-70B5A329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034FC-7009-40BD-B0B9-087DB70E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C7DA-8BC2-4BF3-98AD-B64D1CCA4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56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0B870-FB1B-4FF4-80EC-D089B743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FFED9-FBEB-4D25-8018-0BC52C828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18ECBE-1FA1-4588-A8F5-303797218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83C5D-FC5E-4A81-AD2F-30592614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B387-5A5E-4C17-9F79-F8BDE582D12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2A2AE8-085A-4E76-80F6-ED310FC7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1A517-884D-4B83-8106-47C61865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C7DA-8BC2-4BF3-98AD-B64D1CCA4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54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B3093-DD9D-440C-9804-CE89A965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90E746-7FD0-4462-8867-FC46BAE34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27EEF1-F38D-4343-B46D-A49D895C2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386236-3159-4140-A394-21006E0C4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30A9B9-1DDD-40C4-9FD8-2170E4962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E9E217-E356-4DF6-AFDB-4904A0D8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B387-5A5E-4C17-9F79-F8BDE582D12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DD25A0-B35F-43B7-A222-BFA9C44B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B7348D-8007-4591-95AA-4039AF67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C7DA-8BC2-4BF3-98AD-B64D1CCA4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76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8EEC9-AA0C-4EB7-9C4A-B94F9F02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9A8E5B-CC5A-4133-BBB1-C131045C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B387-5A5E-4C17-9F79-F8BDE582D12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86CEE0-AD20-4664-AF76-A2454D5B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36E416-E151-4EAA-B8E7-E86A0258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C7DA-8BC2-4BF3-98AD-B64D1CCA4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55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24E1FF-22ED-4C74-B444-0C758685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B387-5A5E-4C17-9F79-F8BDE582D12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AF3FE-1172-4905-86A0-3C06BCFF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4335ED-8C98-43BF-9B60-B80AD9F7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C7DA-8BC2-4BF3-98AD-B64D1CCA4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2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84BA1-5061-4A19-B21A-C061A169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9AABD-0F88-4770-BBD8-5C982D8D7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34261D-FE0C-4A1D-8538-2FEAEFC6A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20D17-B729-47E9-90B3-6CABE414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B387-5A5E-4C17-9F79-F8BDE582D12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EEA93-5D0E-4E8B-90B6-EB1606B4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2FFD3-4C1C-46E1-A0F6-6375C56A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C7DA-8BC2-4BF3-98AD-B64D1CCA4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2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877A-C4C2-4B26-B72E-E54310DD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D86A11-4B00-471A-B7D1-8D0FF72D9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3B506A-2FCE-42C2-A504-08406DB8D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C446E2-6C55-4162-B697-8157D7B5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B387-5A5E-4C17-9F79-F8BDE582D12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8AE9A-135E-4166-BB15-E3F8DBC1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E7E98-F7E7-4CD0-A1BE-FD39819D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C7DA-8BC2-4BF3-98AD-B64D1CCA4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32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9166EF-B8FE-4BBA-B884-89CF82BD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B5D1A-678E-4033-94CC-191F2FE70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BF7D4-2449-4098-BEE2-2C5AE8C17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CB387-5A5E-4C17-9F79-F8BDE582D12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10BF4-F3A9-4278-BD49-98F1C87EE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28516-EA9D-4F0E-B4A0-F801DF0D0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4C7DA-8BC2-4BF3-98AD-B64D1CCA4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7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150882-57CA-46DD-86E6-E44AD5591A17}"/>
              </a:ext>
            </a:extLst>
          </p:cNvPr>
          <p:cNvSpPr txBox="1"/>
          <p:nvPr/>
        </p:nvSpPr>
        <p:spPr>
          <a:xfrm>
            <a:off x="9387201" y="0"/>
            <a:ext cx="2804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latin typeface="+mn-ea"/>
              </a:rPr>
              <a:t>21800487 </a:t>
            </a:r>
            <a:r>
              <a:rPr lang="ko-KR" altLang="en-US" sz="1500" dirty="0">
                <a:latin typeface="+mn-ea"/>
              </a:rPr>
              <a:t>윤사무엘 </a:t>
            </a:r>
            <a:endParaRPr lang="en-US" altLang="ko-KR" sz="1500" dirty="0">
              <a:latin typeface="+mn-ea"/>
            </a:endParaRPr>
          </a:p>
          <a:p>
            <a:pPr algn="r"/>
            <a:r>
              <a:rPr lang="en-US" altLang="ko-KR" sz="1500" dirty="0"/>
              <a:t>PA03</a:t>
            </a:r>
            <a:endParaRPr lang="ko-KR" alt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9FAACC-C2F7-45D0-AF09-880471DB2F18}"/>
              </a:ext>
            </a:extLst>
          </p:cNvPr>
          <p:cNvSpPr txBox="1"/>
          <p:nvPr/>
        </p:nvSpPr>
        <p:spPr>
          <a:xfrm>
            <a:off x="1463700" y="524895"/>
            <a:ext cx="51064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1. Get Input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Function A = [ [-3, 2], [3, 3], [5, 6] ]</a:t>
            </a:r>
          </a:p>
          <a:p>
            <a:r>
              <a:rPr lang="en-US" altLang="ko-KR" sz="2000" dirty="0">
                <a:solidFill>
                  <a:srgbClr val="0070C0"/>
                </a:solidFill>
              </a:rPr>
              <a:t>Function B = [ [-4, 1], [6, 8], [7, 10008] ]</a:t>
            </a:r>
          </a:p>
          <a:p>
            <a:r>
              <a:rPr lang="en-US" altLang="ko-KR" sz="2000" dirty="0"/>
              <a:t>P = 4  , Q = 10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CAB98-7462-425E-916F-057C95B6B97A}"/>
              </a:ext>
            </a:extLst>
          </p:cNvPr>
          <p:cNvSpPr txBox="1"/>
          <p:nvPr/>
        </p:nvSpPr>
        <p:spPr>
          <a:xfrm>
            <a:off x="1381386" y="1912885"/>
            <a:ext cx="5573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2. Merge Sort</a:t>
            </a:r>
          </a:p>
          <a:p>
            <a:r>
              <a:rPr lang="en-US" altLang="ko-KR" sz="2000" dirty="0"/>
              <a:t>[ [-4, 1], [-3 ,2], [3, 3], [5, 6], [6, 8], [7, 10008] ]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AE1B9A-9A5A-4A7A-AAF5-32DAA36C3198}"/>
              </a:ext>
            </a:extLst>
          </p:cNvPr>
          <p:cNvSpPr txBox="1"/>
          <p:nvPr/>
        </p:nvSpPr>
        <p:spPr>
          <a:xfrm>
            <a:off x="185882" y="269434"/>
            <a:ext cx="78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C356E4-F760-40CF-BE02-F406BECA5C5B}"/>
              </a:ext>
            </a:extLst>
          </p:cNvPr>
          <p:cNvSpPr/>
          <p:nvPr/>
        </p:nvSpPr>
        <p:spPr>
          <a:xfrm>
            <a:off x="185882" y="269434"/>
            <a:ext cx="871131" cy="2305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AA2DFE-A3B2-479E-8D6B-0FA2B9EEA09D}"/>
              </a:ext>
            </a:extLst>
          </p:cNvPr>
          <p:cNvSpPr txBox="1"/>
          <p:nvPr/>
        </p:nvSpPr>
        <p:spPr>
          <a:xfrm>
            <a:off x="1381386" y="3154261"/>
            <a:ext cx="5271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3. Find index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of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P,Q in the List</a:t>
            </a:r>
            <a:endParaRPr lang="ko-KR" altLang="en-US" sz="2000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02BE49F-00F7-4F90-AEB3-D1B9598AA38E}"/>
              </a:ext>
            </a:extLst>
          </p:cNvPr>
          <p:cNvCxnSpPr>
            <a:cxnSpLocks/>
          </p:cNvCxnSpPr>
          <p:nvPr/>
        </p:nvCxnSpPr>
        <p:spPr>
          <a:xfrm flipH="1" flipV="1">
            <a:off x="4664279" y="2696271"/>
            <a:ext cx="914400" cy="533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EA3403C-1AD5-496F-BDC5-531C0984EDB6}"/>
              </a:ext>
            </a:extLst>
          </p:cNvPr>
          <p:cNvCxnSpPr>
            <a:cxnSpLocks/>
          </p:cNvCxnSpPr>
          <p:nvPr/>
        </p:nvCxnSpPr>
        <p:spPr>
          <a:xfrm>
            <a:off x="1484851" y="2645937"/>
            <a:ext cx="525989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3E853B-02A0-480F-8E37-1E25313ABCB1}"/>
              </a:ext>
            </a:extLst>
          </p:cNvPr>
          <p:cNvSpPr/>
          <p:nvPr/>
        </p:nvSpPr>
        <p:spPr>
          <a:xfrm>
            <a:off x="5360565" y="3229761"/>
            <a:ext cx="562064" cy="2600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71BA71-5D6E-4F7D-BCDE-C10B8BADDC1D}"/>
              </a:ext>
            </a:extLst>
          </p:cNvPr>
          <p:cNvSpPr txBox="1"/>
          <p:nvPr/>
        </p:nvSpPr>
        <p:spPr>
          <a:xfrm>
            <a:off x="6425706" y="561210"/>
            <a:ext cx="5796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4. Calculate Result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0F38EA-7830-4B3A-B00D-6266529EBF06}"/>
              </a:ext>
            </a:extLst>
          </p:cNvPr>
          <p:cNvSpPr txBox="1"/>
          <p:nvPr/>
        </p:nvSpPr>
        <p:spPr>
          <a:xfrm>
            <a:off x="1655376" y="3629871"/>
            <a:ext cx="491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[ [-4, 1], [-3 ,2], [3, 3], [5, 6], [6, 8], [7, 10008] ]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5A26D0-E884-4319-8183-EA97139AF1B2}"/>
              </a:ext>
            </a:extLst>
          </p:cNvPr>
          <p:cNvSpPr txBox="1"/>
          <p:nvPr/>
        </p:nvSpPr>
        <p:spPr>
          <a:xfrm>
            <a:off x="3475113" y="3988770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CBE7E7-99BB-4C25-9011-FEED9B4F44A3}"/>
              </a:ext>
            </a:extLst>
          </p:cNvPr>
          <p:cNvSpPr txBox="1"/>
          <p:nvPr/>
        </p:nvSpPr>
        <p:spPr>
          <a:xfrm>
            <a:off x="5742266" y="3944620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5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5FB3B6-F1C0-42BB-A1E9-6AB805C1A37E}"/>
              </a:ext>
            </a:extLst>
          </p:cNvPr>
          <p:cNvSpPr txBox="1"/>
          <p:nvPr/>
        </p:nvSpPr>
        <p:spPr>
          <a:xfrm>
            <a:off x="3719118" y="4779038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P:4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2A471D-5D48-4899-92A6-DB3FEEF9AD14}"/>
              </a:ext>
            </a:extLst>
          </p:cNvPr>
          <p:cNvSpPr txBox="1"/>
          <p:nvPr/>
        </p:nvSpPr>
        <p:spPr>
          <a:xfrm>
            <a:off x="6199464" y="4717002"/>
            <a:ext cx="73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Q:10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47CE262-6759-47AD-9F35-7E9CE030B78B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H="1" flipV="1">
            <a:off x="3655476" y="4358102"/>
            <a:ext cx="332090" cy="42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4DC69E5-09F6-4F95-BF73-A8C3E8400B7E}"/>
              </a:ext>
            </a:extLst>
          </p:cNvPr>
          <p:cNvSpPr txBox="1"/>
          <p:nvPr/>
        </p:nvSpPr>
        <p:spPr>
          <a:xfrm>
            <a:off x="6232941" y="395303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trike="sngStrike" dirty="0">
                <a:solidFill>
                  <a:schemeClr val="accent1"/>
                </a:solidFill>
              </a:rPr>
              <a:t>6</a:t>
            </a:r>
            <a:endParaRPr lang="ko-KR" altLang="en-US" strike="sngStrike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F06406F-BF1D-40DA-9396-94AA5B6D68CC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flipH="1" flipV="1">
            <a:off x="5922629" y="4313952"/>
            <a:ext cx="643853" cy="40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7A0910B-7551-41B3-A83C-0A1D75C32057}"/>
              </a:ext>
            </a:extLst>
          </p:cNvPr>
          <p:cNvCxnSpPr>
            <a:cxnSpLocks/>
          </p:cNvCxnSpPr>
          <p:nvPr/>
        </p:nvCxnSpPr>
        <p:spPr>
          <a:xfrm>
            <a:off x="6220437" y="3982370"/>
            <a:ext cx="410538" cy="3821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FC70C6D-E8F8-4DC4-B976-C7911BCB846F}"/>
              </a:ext>
            </a:extLst>
          </p:cNvPr>
          <p:cNvCxnSpPr/>
          <p:nvPr/>
        </p:nvCxnSpPr>
        <p:spPr>
          <a:xfrm flipH="1">
            <a:off x="6220437" y="3982370"/>
            <a:ext cx="373230" cy="3821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EDCBD56-22B1-4849-9B18-25E4DF08CBB7}"/>
              </a:ext>
            </a:extLst>
          </p:cNvPr>
          <p:cNvSpPr txBox="1"/>
          <p:nvPr/>
        </p:nvSpPr>
        <p:spPr>
          <a:xfrm>
            <a:off x="1381386" y="5406727"/>
            <a:ext cx="5447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[ [-4, 1], [-3 ,2], [3, 3], [5, 6], [6, 8], [7, 10008] ]</a:t>
            </a:r>
            <a:endParaRPr lang="ko-KR" altLang="en-US" sz="2000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4DC5D07-F372-41D1-9CD0-8F65A0EF13BC}"/>
              </a:ext>
            </a:extLst>
          </p:cNvPr>
          <p:cNvSpPr/>
          <p:nvPr/>
        </p:nvSpPr>
        <p:spPr>
          <a:xfrm>
            <a:off x="3549940" y="5814657"/>
            <a:ext cx="3302467" cy="649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5554F1-38E9-470B-935F-B5A8F34807FB}"/>
              </a:ext>
            </a:extLst>
          </p:cNvPr>
          <p:cNvSpPr txBox="1"/>
          <p:nvPr/>
        </p:nvSpPr>
        <p:spPr>
          <a:xfrm>
            <a:off x="7709482" y="1241571"/>
            <a:ext cx="28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result+= 3 x (5-</a:t>
            </a:r>
            <a:r>
              <a:rPr lang="en-US" altLang="ko-KR" b="1" dirty="0">
                <a:solidFill>
                  <a:srgbClr val="FF0000"/>
                </a:solidFill>
              </a:rPr>
              <a:t>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25C985-6F19-46E2-B613-2921DC2DFE67}"/>
              </a:ext>
            </a:extLst>
          </p:cNvPr>
          <p:cNvSpPr txBox="1"/>
          <p:nvPr/>
        </p:nvSpPr>
        <p:spPr>
          <a:xfrm>
            <a:off x="7709482" y="1780183"/>
            <a:ext cx="239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result+= 6 x (6-5)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3E4417-DAA1-4370-BC22-1EEDB5A98843}"/>
              </a:ext>
            </a:extLst>
          </p:cNvPr>
          <p:cNvSpPr txBox="1"/>
          <p:nvPr/>
        </p:nvSpPr>
        <p:spPr>
          <a:xfrm>
            <a:off x="7709482" y="2337087"/>
            <a:ext cx="239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result+= 8 x (7-6)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B13126-B690-46F2-B44D-0A5679FAA193}"/>
              </a:ext>
            </a:extLst>
          </p:cNvPr>
          <p:cNvSpPr txBox="1"/>
          <p:nvPr/>
        </p:nvSpPr>
        <p:spPr>
          <a:xfrm>
            <a:off x="7709482" y="2849943"/>
            <a:ext cx="328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result+= 10008 x {(</a:t>
            </a:r>
            <a:r>
              <a:rPr lang="en-US" altLang="ko-KR" b="1" dirty="0">
                <a:solidFill>
                  <a:srgbClr val="FF0000"/>
                </a:solidFill>
              </a:rPr>
              <a:t>Q</a:t>
            </a:r>
            <a:r>
              <a:rPr lang="en-US" altLang="ko-KR" dirty="0"/>
              <a:t>-7)+1}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C8AC58-71F2-453E-8E44-2DF811FC23DA}"/>
              </a:ext>
            </a:extLst>
          </p:cNvPr>
          <p:cNvSpPr txBox="1"/>
          <p:nvPr/>
        </p:nvSpPr>
        <p:spPr>
          <a:xfrm>
            <a:off x="7776594" y="3429000"/>
            <a:ext cx="44154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Answer = (3+6+8+40032) mod 10007</a:t>
            </a:r>
          </a:p>
          <a:p>
            <a:r>
              <a:rPr lang="en-US" altLang="ko-KR" dirty="0"/>
              <a:t>          = </a:t>
            </a:r>
            <a:r>
              <a:rPr lang="en-US" altLang="ko-KR" sz="2000" b="1" u="sng" dirty="0"/>
              <a:t>21</a:t>
            </a:r>
            <a:endParaRPr lang="ko-KR" altLang="en-US" sz="2000" b="1" u="sng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0E2B52-E36C-43E8-97E7-5BB9B43215F6}"/>
              </a:ext>
            </a:extLst>
          </p:cNvPr>
          <p:cNvSpPr txBox="1"/>
          <p:nvPr/>
        </p:nvSpPr>
        <p:spPr>
          <a:xfrm>
            <a:off x="10100344" y="1258349"/>
            <a:ext cx="2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u="sng" dirty="0"/>
              <a:t>3</a:t>
            </a:r>
            <a:endParaRPr lang="ko-KR" altLang="en-US" i="1" u="sng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0BC0A7-07B0-492A-9337-F268D85A9270}"/>
              </a:ext>
            </a:extLst>
          </p:cNvPr>
          <p:cNvSpPr txBox="1"/>
          <p:nvPr/>
        </p:nvSpPr>
        <p:spPr>
          <a:xfrm>
            <a:off x="10100344" y="1771205"/>
            <a:ext cx="2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u="sng" dirty="0"/>
              <a:t>6</a:t>
            </a:r>
            <a:endParaRPr lang="ko-KR" altLang="en-US" i="1" u="sn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ABCBD9-B362-4C78-9E30-578C441023A9}"/>
              </a:ext>
            </a:extLst>
          </p:cNvPr>
          <p:cNvSpPr txBox="1"/>
          <p:nvPr/>
        </p:nvSpPr>
        <p:spPr>
          <a:xfrm>
            <a:off x="10107336" y="2326492"/>
            <a:ext cx="2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u="sng" dirty="0"/>
              <a:t>8</a:t>
            </a:r>
            <a:endParaRPr lang="ko-KR" altLang="en-US" i="1" u="sng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706B40-94A3-4EEF-9D33-B2C298CF98AD}"/>
              </a:ext>
            </a:extLst>
          </p:cNvPr>
          <p:cNvSpPr txBox="1"/>
          <p:nvPr/>
        </p:nvSpPr>
        <p:spPr>
          <a:xfrm>
            <a:off x="11132191" y="28591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u="sng" dirty="0"/>
              <a:t>40032</a:t>
            </a:r>
            <a:endParaRPr lang="ko-KR" altLang="en-US" i="1" u="sng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2505C3-56C2-4694-9EC3-1C65DD5D5D9B}"/>
              </a:ext>
            </a:extLst>
          </p:cNvPr>
          <p:cNvSpPr txBox="1"/>
          <p:nvPr/>
        </p:nvSpPr>
        <p:spPr>
          <a:xfrm>
            <a:off x="3475113" y="5909563"/>
            <a:ext cx="343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For step in List[ 2 : (5+1) 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CDAF1B-E4B4-40A1-9BBE-F862712A612A}"/>
              </a:ext>
            </a:extLst>
          </p:cNvPr>
          <p:cNvSpPr txBox="1"/>
          <p:nvPr/>
        </p:nvSpPr>
        <p:spPr>
          <a:xfrm>
            <a:off x="102799" y="4055282"/>
            <a:ext cx="3085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accent2"/>
                </a:solidFill>
              </a:rPr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BinarySearch</a:t>
            </a:r>
            <a:r>
              <a:rPr lang="en-US" altLang="ko-KR" sz="1300" dirty="0"/>
              <a:t>(</a:t>
            </a:r>
            <a:r>
              <a:rPr lang="en-US" altLang="ko-KR" sz="1300" dirty="0" err="1"/>
              <a:t>list,key</a:t>
            </a:r>
            <a:r>
              <a:rPr lang="en-US" altLang="ko-KR" sz="1300" dirty="0"/>
              <a:t>)</a:t>
            </a:r>
          </a:p>
          <a:p>
            <a:r>
              <a:rPr lang="en-US" altLang="ko-KR" sz="1300" dirty="0"/>
              <a:t>     If key in list:</a:t>
            </a:r>
          </a:p>
          <a:p>
            <a:r>
              <a:rPr lang="en-US" altLang="ko-KR" sz="1300" dirty="0"/>
              <a:t>         </a:t>
            </a:r>
            <a:r>
              <a:rPr lang="en-US" altLang="ko-KR" sz="1300" dirty="0">
                <a:solidFill>
                  <a:schemeClr val="accent2"/>
                </a:solidFill>
              </a:rPr>
              <a:t>return</a:t>
            </a:r>
            <a:r>
              <a:rPr lang="en-US" altLang="ko-KR" sz="1300" dirty="0"/>
              <a:t> index of key</a:t>
            </a:r>
          </a:p>
          <a:p>
            <a:r>
              <a:rPr lang="en-US" altLang="ko-KR" sz="1300" dirty="0"/>
              <a:t>     else:</a:t>
            </a:r>
          </a:p>
          <a:p>
            <a:r>
              <a:rPr lang="en-US" altLang="ko-KR" sz="1300" dirty="0"/>
              <a:t>         </a:t>
            </a:r>
            <a:r>
              <a:rPr lang="en-US" altLang="ko-KR" sz="1300" dirty="0">
                <a:solidFill>
                  <a:schemeClr val="accent2"/>
                </a:solidFill>
              </a:rPr>
              <a:t>return</a:t>
            </a:r>
            <a:r>
              <a:rPr lang="en-US" altLang="ko-KR" sz="1300" dirty="0"/>
              <a:t> index of (less than key)</a:t>
            </a:r>
          </a:p>
          <a:p>
            <a:r>
              <a:rPr lang="en-US" altLang="ko-KR" sz="1500" dirty="0"/>
              <a:t>    </a:t>
            </a:r>
            <a:endParaRPr lang="ko-KR" altLang="en-US" sz="15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FE00711-E951-413C-80FB-7532CE6FBC34}"/>
              </a:ext>
            </a:extLst>
          </p:cNvPr>
          <p:cNvSpPr/>
          <p:nvPr/>
        </p:nvSpPr>
        <p:spPr>
          <a:xfrm>
            <a:off x="102799" y="4055282"/>
            <a:ext cx="3005296" cy="12085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8992E624-8822-436B-B2FF-40EF9237C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97" y="638766"/>
            <a:ext cx="647700" cy="185737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06E282B-5F3A-411D-B31C-20378C433362}"/>
              </a:ext>
            </a:extLst>
          </p:cNvPr>
          <p:cNvSpPr txBox="1"/>
          <p:nvPr/>
        </p:nvSpPr>
        <p:spPr>
          <a:xfrm>
            <a:off x="7775196" y="4470799"/>
            <a:ext cx="44473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Time complexity : 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	1. Merge Sort : T(N)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	2. Binary Search : T(log N)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	3. Result calculate : T(N)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	=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O(N)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Space complexity : 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worst case : </a:t>
            </a:r>
            <a:r>
              <a:rPr lang="en-US" altLang="ko-KR" sz="2000" dirty="0" err="1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accent6">
                    <a:lumMod val="50000"/>
                  </a:schemeClr>
                </a:solidFill>
              </a:rPr>
              <a:t>func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 A)+</a:t>
            </a:r>
            <a:r>
              <a:rPr lang="en-US" altLang="ko-KR" sz="2000" dirty="0" err="1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accent6">
                    <a:lumMod val="50000"/>
                  </a:schemeClr>
                </a:solidFill>
              </a:rPr>
              <a:t>func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 B) 	=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N	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1B3178-A4F1-414D-BA23-5C6D7589BA77}"/>
              </a:ext>
            </a:extLst>
          </p:cNvPr>
          <p:cNvSpPr txBox="1"/>
          <p:nvPr/>
        </p:nvSpPr>
        <p:spPr>
          <a:xfrm>
            <a:off x="3917659" y="4106108"/>
            <a:ext cx="1010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NO 4 !!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65D43DD-CAD4-4C83-8152-A1F3D8EB6984}"/>
              </a:ext>
            </a:extLst>
          </p:cNvPr>
          <p:cNvSpPr txBox="1"/>
          <p:nvPr/>
        </p:nvSpPr>
        <p:spPr>
          <a:xfrm>
            <a:off x="6753732" y="4055282"/>
            <a:ext cx="1010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NO 10 !!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4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339</Words>
  <Application>Microsoft Office PowerPoint</Application>
  <PresentationFormat>와이드스크린</PresentationFormat>
  <Paragraphs>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윤사무엘</dc:creator>
  <cp:lastModifiedBy>윤사무엘</cp:lastModifiedBy>
  <cp:revision>21</cp:revision>
  <dcterms:created xsi:type="dcterms:W3CDTF">2021-03-21T09:11:11Z</dcterms:created>
  <dcterms:modified xsi:type="dcterms:W3CDTF">2021-03-21T10:54:16Z</dcterms:modified>
</cp:coreProperties>
</file>