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6858000" cy="476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79419"/>
            <a:ext cx="5829300" cy="1658056"/>
          </a:xfrm>
        </p:spPr>
        <p:txBody>
          <a:bodyPr anchor="b"/>
          <a:lstStyle>
            <a:lvl1pPr algn="ctr">
              <a:defRPr sz="41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501415"/>
            <a:ext cx="5143500" cy="1149835"/>
          </a:xfrm>
        </p:spPr>
        <p:txBody>
          <a:bodyPr/>
          <a:lstStyle>
            <a:lvl1pPr marL="0" indent="0" algn="ctr">
              <a:buNone/>
              <a:defRPr sz="1667"/>
            </a:lvl1pPr>
            <a:lvl2pPr marL="317480" indent="0" algn="ctr">
              <a:buNone/>
              <a:defRPr sz="1389"/>
            </a:lvl2pPr>
            <a:lvl3pPr marL="634959" indent="0" algn="ctr">
              <a:buNone/>
              <a:defRPr sz="1250"/>
            </a:lvl3pPr>
            <a:lvl4pPr marL="952439" indent="0" algn="ctr">
              <a:buNone/>
              <a:defRPr sz="1111"/>
            </a:lvl4pPr>
            <a:lvl5pPr marL="1269919" indent="0" algn="ctr">
              <a:buNone/>
              <a:defRPr sz="1111"/>
            </a:lvl5pPr>
            <a:lvl6pPr marL="1587398" indent="0" algn="ctr">
              <a:buNone/>
              <a:defRPr sz="1111"/>
            </a:lvl6pPr>
            <a:lvl7pPr marL="1904878" indent="0" algn="ctr">
              <a:buNone/>
              <a:defRPr sz="1111"/>
            </a:lvl7pPr>
            <a:lvl8pPr marL="2222358" indent="0" algn="ctr">
              <a:buNone/>
              <a:defRPr sz="1111"/>
            </a:lvl8pPr>
            <a:lvl9pPr marL="2539837" indent="0" algn="ctr">
              <a:buNone/>
              <a:defRPr sz="11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716-E3AE-43D0-8F0E-B68312492C0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24BE-7D5E-4188-93F4-774C81BA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716-E3AE-43D0-8F0E-B68312492C0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24BE-7D5E-4188-93F4-774C81BA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8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53559"/>
            <a:ext cx="1478756" cy="4035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53559"/>
            <a:ext cx="4350544" cy="4035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716-E3AE-43D0-8F0E-B68312492C0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24BE-7D5E-4188-93F4-774C81BA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716-E3AE-43D0-8F0E-B68312492C0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24BE-7D5E-4188-93F4-774C81BA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87319"/>
            <a:ext cx="5915025" cy="1981067"/>
          </a:xfrm>
        </p:spPr>
        <p:txBody>
          <a:bodyPr anchor="b"/>
          <a:lstStyle>
            <a:lvl1pPr>
              <a:defRPr sz="41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187128"/>
            <a:ext cx="5915025" cy="1041797"/>
          </a:xfrm>
        </p:spPr>
        <p:txBody>
          <a:bodyPr/>
          <a:lstStyle>
            <a:lvl1pPr marL="0" indent="0">
              <a:buNone/>
              <a:defRPr sz="1667">
                <a:solidFill>
                  <a:schemeClr val="tx1"/>
                </a:solidFill>
              </a:defRPr>
            </a:lvl1pPr>
            <a:lvl2pPr marL="317480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2pPr>
            <a:lvl3pPr marL="63495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3pPr>
            <a:lvl4pPr marL="95243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4pPr>
            <a:lvl5pPr marL="126991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5pPr>
            <a:lvl6pPr marL="158739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6pPr>
            <a:lvl7pPr marL="190487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7pPr>
            <a:lvl8pPr marL="222235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8pPr>
            <a:lvl9pPr marL="2539837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716-E3AE-43D0-8F0E-B68312492C0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24BE-7D5E-4188-93F4-774C81BA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67795"/>
            <a:ext cx="2914650" cy="302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67795"/>
            <a:ext cx="2914650" cy="302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716-E3AE-43D0-8F0E-B68312492C0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24BE-7D5E-4188-93F4-774C81BA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53560"/>
            <a:ext cx="5915025" cy="920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67474"/>
            <a:ext cx="2901255" cy="572161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480" indent="0">
              <a:buNone/>
              <a:defRPr sz="1389" b="1"/>
            </a:lvl2pPr>
            <a:lvl3pPr marL="634959" indent="0">
              <a:buNone/>
              <a:defRPr sz="1250" b="1"/>
            </a:lvl3pPr>
            <a:lvl4pPr marL="952439" indent="0">
              <a:buNone/>
              <a:defRPr sz="1111" b="1"/>
            </a:lvl4pPr>
            <a:lvl5pPr marL="1269919" indent="0">
              <a:buNone/>
              <a:defRPr sz="1111" b="1"/>
            </a:lvl5pPr>
            <a:lvl6pPr marL="1587398" indent="0">
              <a:buNone/>
              <a:defRPr sz="1111" b="1"/>
            </a:lvl6pPr>
            <a:lvl7pPr marL="1904878" indent="0">
              <a:buNone/>
              <a:defRPr sz="1111" b="1"/>
            </a:lvl7pPr>
            <a:lvl8pPr marL="2222358" indent="0">
              <a:buNone/>
              <a:defRPr sz="1111" b="1"/>
            </a:lvl8pPr>
            <a:lvl9pPr marL="2539837" indent="0">
              <a:buNone/>
              <a:defRPr sz="11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739635"/>
            <a:ext cx="2901255" cy="2558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67474"/>
            <a:ext cx="2915543" cy="572161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480" indent="0">
              <a:buNone/>
              <a:defRPr sz="1389" b="1"/>
            </a:lvl2pPr>
            <a:lvl3pPr marL="634959" indent="0">
              <a:buNone/>
              <a:defRPr sz="1250" b="1"/>
            </a:lvl3pPr>
            <a:lvl4pPr marL="952439" indent="0">
              <a:buNone/>
              <a:defRPr sz="1111" b="1"/>
            </a:lvl4pPr>
            <a:lvl5pPr marL="1269919" indent="0">
              <a:buNone/>
              <a:defRPr sz="1111" b="1"/>
            </a:lvl5pPr>
            <a:lvl6pPr marL="1587398" indent="0">
              <a:buNone/>
              <a:defRPr sz="1111" b="1"/>
            </a:lvl6pPr>
            <a:lvl7pPr marL="1904878" indent="0">
              <a:buNone/>
              <a:defRPr sz="1111" b="1"/>
            </a:lvl7pPr>
            <a:lvl8pPr marL="2222358" indent="0">
              <a:buNone/>
              <a:defRPr sz="1111" b="1"/>
            </a:lvl8pPr>
            <a:lvl9pPr marL="2539837" indent="0">
              <a:buNone/>
              <a:defRPr sz="11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739635"/>
            <a:ext cx="2915543" cy="2558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716-E3AE-43D0-8F0E-B68312492C0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24BE-7D5E-4188-93F4-774C81BA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716-E3AE-43D0-8F0E-B68312492C0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24BE-7D5E-4188-93F4-774C81BA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716-E3AE-43D0-8F0E-B68312492C0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24BE-7D5E-4188-93F4-774C81BA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7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7500"/>
            <a:ext cx="2211884" cy="1111250"/>
          </a:xfrm>
        </p:spPr>
        <p:txBody>
          <a:bodyPr anchor="b"/>
          <a:lstStyle>
            <a:lvl1pPr>
              <a:defRPr sz="2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85713"/>
            <a:ext cx="3471863" cy="3384462"/>
          </a:xfrm>
        </p:spPr>
        <p:txBody>
          <a:bodyPr/>
          <a:lstStyle>
            <a:lvl1pPr>
              <a:defRPr sz="2222"/>
            </a:lvl1pPr>
            <a:lvl2pPr>
              <a:defRPr sz="1944"/>
            </a:lvl2pPr>
            <a:lvl3pPr>
              <a:defRPr sz="1667"/>
            </a:lvl3pPr>
            <a:lvl4pPr>
              <a:defRPr sz="1389"/>
            </a:lvl4pPr>
            <a:lvl5pPr>
              <a:defRPr sz="1389"/>
            </a:lvl5pPr>
            <a:lvl6pPr>
              <a:defRPr sz="1389"/>
            </a:lvl6pPr>
            <a:lvl7pPr>
              <a:defRPr sz="1389"/>
            </a:lvl7pPr>
            <a:lvl8pPr>
              <a:defRPr sz="1389"/>
            </a:lvl8pPr>
            <a:lvl9pPr>
              <a:defRPr sz="13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428750"/>
            <a:ext cx="2211884" cy="2646936"/>
          </a:xfrm>
        </p:spPr>
        <p:txBody>
          <a:bodyPr/>
          <a:lstStyle>
            <a:lvl1pPr marL="0" indent="0">
              <a:buNone/>
              <a:defRPr sz="1111"/>
            </a:lvl1pPr>
            <a:lvl2pPr marL="317480" indent="0">
              <a:buNone/>
              <a:defRPr sz="972"/>
            </a:lvl2pPr>
            <a:lvl3pPr marL="634959" indent="0">
              <a:buNone/>
              <a:defRPr sz="833"/>
            </a:lvl3pPr>
            <a:lvl4pPr marL="952439" indent="0">
              <a:buNone/>
              <a:defRPr sz="694"/>
            </a:lvl4pPr>
            <a:lvl5pPr marL="1269919" indent="0">
              <a:buNone/>
              <a:defRPr sz="694"/>
            </a:lvl5pPr>
            <a:lvl6pPr marL="1587398" indent="0">
              <a:buNone/>
              <a:defRPr sz="694"/>
            </a:lvl6pPr>
            <a:lvl7pPr marL="1904878" indent="0">
              <a:buNone/>
              <a:defRPr sz="694"/>
            </a:lvl7pPr>
            <a:lvl8pPr marL="2222358" indent="0">
              <a:buNone/>
              <a:defRPr sz="694"/>
            </a:lvl8pPr>
            <a:lvl9pPr marL="2539837" indent="0">
              <a:buNone/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716-E3AE-43D0-8F0E-B68312492C0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24BE-7D5E-4188-93F4-774C81BA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7500"/>
            <a:ext cx="2211884" cy="1111250"/>
          </a:xfrm>
        </p:spPr>
        <p:txBody>
          <a:bodyPr anchor="b"/>
          <a:lstStyle>
            <a:lvl1pPr>
              <a:defRPr sz="2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85713"/>
            <a:ext cx="3471863" cy="3384462"/>
          </a:xfrm>
        </p:spPr>
        <p:txBody>
          <a:bodyPr anchor="t"/>
          <a:lstStyle>
            <a:lvl1pPr marL="0" indent="0">
              <a:buNone/>
              <a:defRPr sz="2222"/>
            </a:lvl1pPr>
            <a:lvl2pPr marL="317480" indent="0">
              <a:buNone/>
              <a:defRPr sz="1944"/>
            </a:lvl2pPr>
            <a:lvl3pPr marL="634959" indent="0">
              <a:buNone/>
              <a:defRPr sz="1667"/>
            </a:lvl3pPr>
            <a:lvl4pPr marL="952439" indent="0">
              <a:buNone/>
              <a:defRPr sz="1389"/>
            </a:lvl4pPr>
            <a:lvl5pPr marL="1269919" indent="0">
              <a:buNone/>
              <a:defRPr sz="1389"/>
            </a:lvl5pPr>
            <a:lvl6pPr marL="1587398" indent="0">
              <a:buNone/>
              <a:defRPr sz="1389"/>
            </a:lvl6pPr>
            <a:lvl7pPr marL="1904878" indent="0">
              <a:buNone/>
              <a:defRPr sz="1389"/>
            </a:lvl7pPr>
            <a:lvl8pPr marL="2222358" indent="0">
              <a:buNone/>
              <a:defRPr sz="1389"/>
            </a:lvl8pPr>
            <a:lvl9pPr marL="2539837" indent="0">
              <a:buNone/>
              <a:defRPr sz="13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428750"/>
            <a:ext cx="2211884" cy="2646936"/>
          </a:xfrm>
        </p:spPr>
        <p:txBody>
          <a:bodyPr/>
          <a:lstStyle>
            <a:lvl1pPr marL="0" indent="0">
              <a:buNone/>
              <a:defRPr sz="1111"/>
            </a:lvl1pPr>
            <a:lvl2pPr marL="317480" indent="0">
              <a:buNone/>
              <a:defRPr sz="972"/>
            </a:lvl2pPr>
            <a:lvl3pPr marL="634959" indent="0">
              <a:buNone/>
              <a:defRPr sz="833"/>
            </a:lvl3pPr>
            <a:lvl4pPr marL="952439" indent="0">
              <a:buNone/>
              <a:defRPr sz="694"/>
            </a:lvl4pPr>
            <a:lvl5pPr marL="1269919" indent="0">
              <a:buNone/>
              <a:defRPr sz="694"/>
            </a:lvl5pPr>
            <a:lvl6pPr marL="1587398" indent="0">
              <a:buNone/>
              <a:defRPr sz="694"/>
            </a:lvl6pPr>
            <a:lvl7pPr marL="1904878" indent="0">
              <a:buNone/>
              <a:defRPr sz="694"/>
            </a:lvl7pPr>
            <a:lvl8pPr marL="2222358" indent="0">
              <a:buNone/>
              <a:defRPr sz="694"/>
            </a:lvl8pPr>
            <a:lvl9pPr marL="2539837" indent="0">
              <a:buNone/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716-E3AE-43D0-8F0E-B68312492C0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24BE-7D5E-4188-93F4-774C81BA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53560"/>
            <a:ext cx="5915025" cy="92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67795"/>
            <a:ext cx="5915025" cy="302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414133"/>
            <a:ext cx="154305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6716-E3AE-43D0-8F0E-B68312492C0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414133"/>
            <a:ext cx="2314575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414133"/>
            <a:ext cx="154305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24BE-7D5E-4188-93F4-774C81BA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34959" rtl="0" eaLnBrk="1" latinLnBrk="0" hangingPunct="1">
        <a:lnSpc>
          <a:spcPct val="90000"/>
        </a:lnSpc>
        <a:spcBef>
          <a:spcPct val="0"/>
        </a:spcBef>
        <a:buNone/>
        <a:defRPr sz="3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740" indent="-158740" algn="l" defTabSz="634959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76220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79369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3pPr>
      <a:lvl4pPr marL="111117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42865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74613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206361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38109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698577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7480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243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6991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9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7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5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39837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, vector graphics, businesscard&#10;&#10;Description automatically generated">
            <a:extLst>
              <a:ext uri="{FF2B5EF4-FFF2-40B4-BE49-F238E27FC236}">
                <a16:creationId xmlns:a16="http://schemas.microsoft.com/office/drawing/2014/main" id="{3037B6FF-C543-49F9-8318-D4450AC3F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6" b="14895"/>
          <a:stretch/>
        </p:blipFill>
        <p:spPr>
          <a:xfrm>
            <a:off x="319414" y="383031"/>
            <a:ext cx="5952332" cy="39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2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648093-6CD9-4340-A3BA-0F3E860F3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77" y="1635618"/>
            <a:ext cx="4802655" cy="11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48093-6CD9-4340-A3BA-0F3E860F3D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8058" y="132495"/>
            <a:ext cx="4322496" cy="43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48093-6CD9-4340-A3BA-0F3E860F3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452" y="1862304"/>
            <a:ext cx="5312372" cy="8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9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48093-6CD9-4340-A3BA-0F3E860F3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861" y="405051"/>
            <a:ext cx="2208278" cy="39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48093-6CD9-4340-A3BA-0F3E860F3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8364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4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Mammadov Orxan</dc:creator>
  <cp:lastModifiedBy>Mammadov Orxan</cp:lastModifiedBy>
  <cp:revision>8</cp:revision>
  <dcterms:created xsi:type="dcterms:W3CDTF">2021-01-17T20:39:55Z</dcterms:created>
  <dcterms:modified xsi:type="dcterms:W3CDTF">2021-02-02T13:49:16Z</dcterms:modified>
</cp:coreProperties>
</file>