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0" r:id="rId5"/>
    <p:sldId id="262" r:id="rId6"/>
    <p:sldId id="279" r:id="rId7"/>
    <p:sldId id="280" r:id="rId8"/>
    <p:sldId id="283" r:id="rId9"/>
    <p:sldId id="281" r:id="rId10"/>
    <p:sldId id="284" r:id="rId11"/>
    <p:sldId id="285" r:id="rId12"/>
    <p:sldId id="287" r:id="rId13"/>
    <p:sldId id="288" r:id="rId14"/>
    <p:sldId id="27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1D76DE-00BF-4E6D-8497-ACC8864672CD}">
          <p14:sldIdLst>
            <p14:sldId id="270"/>
            <p14:sldId id="262"/>
            <p14:sldId id="279"/>
          </p14:sldIdLst>
        </p14:section>
        <p14:section name="Instalación Python" id="{EAF5E9B0-622A-4C73-88E6-E49435844754}">
          <p14:sldIdLst>
            <p14:sldId id="280"/>
            <p14:sldId id="283"/>
          </p14:sldIdLst>
        </p14:section>
        <p14:section name="OnSSET-MG" id="{E85FEEB9-BBF4-4F18-9611-B7451B034DF8}">
          <p14:sldIdLst>
            <p14:sldId id="281"/>
            <p14:sldId id="284"/>
            <p14:sldId id="285"/>
            <p14:sldId id="287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56E92A-C289-DC8E-A008-EDFC08513C64}" name="Andreas Sahlberg" initials="AS" userId="S::andreas.sahlberg@seforall.org::4df69b42-7771-4bfe-bc21-b20db821ae21" providerId="AD"/>
  <p188:author id="{434FBF8B-793C-B055-F247-2400CE2330BE}" name="Julian  Cantor" initials="JC" userId="S::julian.cantor@seforall.org::5c65ace8-b2e5-4ef9-a66d-79dd584b50bc" providerId="AD"/>
  <p188:author id="{2B6286A1-960F-071F-F43F-4C72DD0A150D}" name="Alexandros  Korkovelos" initials="AK" userId="S::alexandros.korkovelos@seforall.org::b662be44-52dd-44f9-9f60-6392b628667a" providerId="AD"/>
  <p188:author id="{41928EE1-10CC-AB5C-AC49-8B55A7564B10}" name="Julian  Cantor" initials="" userId="S::Julian.Cantor@seforall.org::5c65ace8-b2e5-4ef9-a66d-79dd584b50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A0808"/>
    <a:srgbClr val="F8AF0B"/>
    <a:srgbClr val="BD8E00"/>
    <a:srgbClr val="FCB712"/>
    <a:srgbClr val="555555"/>
    <a:srgbClr val="76E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06BBB-FC77-7AD0-C3CE-C6C497939F1C}" v="2113" dt="2024-06-04T13:01:44.319"/>
    <p1510:client id="{6A750E20-E49D-28B2-9312-BF9C8F3AEBE9}" v="2" dt="2024-06-03T12:19:19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 Cantor" userId="S::julian.cantor@seforall.org::5c65ace8-b2e5-4ef9-a66d-79dd584b50bc" providerId="AD" clId="Web-{03369266-6103-F5CD-6F6A-355885C37C93}"/>
    <pc:docChg chg="addSld delSld modSld">
      <pc:chgData name="Julian  Cantor" userId="S::julian.cantor@seforall.org::5c65ace8-b2e5-4ef9-a66d-79dd584b50bc" providerId="AD" clId="Web-{03369266-6103-F5CD-6F6A-355885C37C93}" dt="2024-05-23T09:01:32.629" v="430" actId="20577"/>
      <pc:docMkLst>
        <pc:docMk/>
      </pc:docMkLst>
      <pc:sldChg chg="modSp del delAnim delCm">
        <pc:chgData name="Julian  Cantor" userId="S::julian.cantor@seforall.org::5c65ace8-b2e5-4ef9-a66d-79dd584b50bc" providerId="AD" clId="Web-{03369266-6103-F5CD-6F6A-355885C37C93}" dt="2024-05-23T08:59:04.483" v="397" actId="20577"/>
        <pc:sldMkLst>
          <pc:docMk/>
          <pc:sldMk cId="761399620" sldId="262"/>
        </pc:sldMkLst>
        <pc:spChg chg="mod">
          <ac:chgData name="Julian  Cantor" userId="S::julian.cantor@seforall.org::5c65ace8-b2e5-4ef9-a66d-79dd584b50bc" providerId="AD" clId="Web-{03369266-6103-F5CD-6F6A-355885C37C93}" dt="2024-05-23T08:49:01.698" v="226" actId="20577"/>
          <ac:spMkLst>
            <pc:docMk/>
            <pc:sldMk cId="761399620" sldId="262"/>
            <ac:spMk id="9" creationId="{54B60658-C577-AA43-B0D1-6FE2DDBB5857}"/>
          </ac:spMkLst>
        </pc:spChg>
        <pc:spChg chg="mod">
          <ac:chgData name="Julian  Cantor" userId="S::julian.cantor@seforall.org::5c65ace8-b2e5-4ef9-a66d-79dd584b50bc" providerId="AD" clId="Web-{03369266-6103-F5CD-6F6A-355885C37C93}" dt="2024-05-23T08:59:04.483" v="397" actId="20577"/>
          <ac:spMkLst>
            <pc:docMk/>
            <pc:sldMk cId="761399620" sldId="262"/>
            <ac:spMk id="30" creationId="{92C28BA5-1CE9-434B-A330-D76D347B1DD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ulian  Cantor" userId="S::julian.cantor@seforall.org::5c65ace8-b2e5-4ef9-a66d-79dd584b50bc" providerId="AD" clId="Web-{03369266-6103-F5CD-6F6A-355885C37C93}" dt="2024-05-23T08:42:46.514" v="34"/>
              <pc2:cmMkLst xmlns:pc2="http://schemas.microsoft.com/office/powerpoint/2019/9/main/command">
                <pc:docMk/>
                <pc:sldMk cId="761399620" sldId="262"/>
                <pc2:cmMk id="{5B9F8B26-835E-4E08-8573-E19B9D6A6D0C}"/>
              </pc2:cmMkLst>
            </pc226:cmChg>
          </p:ext>
        </pc:extLst>
      </pc:sldChg>
      <pc:sldChg chg="delSp modSp">
        <pc:chgData name="Julian  Cantor" userId="S::julian.cantor@seforall.org::5c65ace8-b2e5-4ef9-a66d-79dd584b50bc" providerId="AD" clId="Web-{03369266-6103-F5CD-6F6A-355885C37C93}" dt="2024-05-23T09:01:32.629" v="430" actId="20577"/>
        <pc:sldMkLst>
          <pc:docMk/>
          <pc:sldMk cId="2768078756" sldId="270"/>
        </pc:sldMkLst>
        <pc:spChg chg="del mod">
          <ac:chgData name="Julian  Cantor" userId="S::julian.cantor@seforall.org::5c65ace8-b2e5-4ef9-a66d-79dd584b50bc" providerId="AD" clId="Web-{03369266-6103-F5CD-6F6A-355885C37C93}" dt="2024-05-23T09:00:37.846" v="424"/>
          <ac:spMkLst>
            <pc:docMk/>
            <pc:sldMk cId="2768078756" sldId="270"/>
            <ac:spMk id="3" creationId="{59C3A944-05B9-6188-BFDD-D94BC1BF3E18}"/>
          </ac:spMkLst>
        </pc:spChg>
        <pc:spChg chg="mod">
          <ac:chgData name="Julian  Cantor" userId="S::julian.cantor@seforall.org::5c65ace8-b2e5-4ef9-a66d-79dd584b50bc" providerId="AD" clId="Web-{03369266-6103-F5CD-6F6A-355885C37C93}" dt="2024-05-23T09:01:32.629" v="430" actId="20577"/>
          <ac:spMkLst>
            <pc:docMk/>
            <pc:sldMk cId="2768078756" sldId="270"/>
            <ac:spMk id="7" creationId="{1A400015-B023-114D-B0E2-FEE1A552405C}"/>
          </ac:spMkLst>
        </pc:spChg>
        <pc:spChg chg="mod">
          <ac:chgData name="Julian  Cantor" userId="S::julian.cantor@seforall.org::5c65ace8-b2e5-4ef9-a66d-79dd584b50bc" providerId="AD" clId="Web-{03369266-6103-F5CD-6F6A-355885C37C93}" dt="2024-05-23T09:00:41.377" v="425" actId="1076"/>
          <ac:spMkLst>
            <pc:docMk/>
            <pc:sldMk cId="2768078756" sldId="270"/>
            <ac:spMk id="8" creationId="{7A555818-ECB2-2B4C-9216-CDE0DE60629E}"/>
          </ac:spMkLst>
        </pc:spChg>
        <pc:spChg chg="mod">
          <ac:chgData name="Julian  Cantor" userId="S::julian.cantor@seforall.org::5c65ace8-b2e5-4ef9-a66d-79dd584b50bc" providerId="AD" clId="Web-{03369266-6103-F5CD-6F6A-355885C37C93}" dt="2024-05-23T09:00:46.924" v="427" actId="20577"/>
          <ac:spMkLst>
            <pc:docMk/>
            <pc:sldMk cId="2768078756" sldId="270"/>
            <ac:spMk id="10" creationId="{308F8AD2-DF58-2244-8897-D1F052E27C28}"/>
          </ac:spMkLst>
        </pc:spChg>
      </pc:sldChg>
      <pc:sldChg chg="del">
        <pc:chgData name="Julian  Cantor" userId="S::julian.cantor@seforall.org::5c65ace8-b2e5-4ef9-a66d-79dd584b50bc" providerId="AD" clId="Web-{03369266-6103-F5CD-6F6A-355885C37C93}" dt="2024-05-23T08:42:23.107" v="30"/>
        <pc:sldMkLst>
          <pc:docMk/>
          <pc:sldMk cId="164622353" sldId="271"/>
        </pc:sldMkLst>
      </pc:sldChg>
      <pc:sldChg chg="del">
        <pc:chgData name="Julian  Cantor" userId="S::julian.cantor@seforall.org::5c65ace8-b2e5-4ef9-a66d-79dd584b50bc" providerId="AD" clId="Web-{03369266-6103-F5CD-6F6A-355885C37C93}" dt="2024-05-23T08:42:23.107" v="29"/>
        <pc:sldMkLst>
          <pc:docMk/>
          <pc:sldMk cId="112356096" sldId="272"/>
        </pc:sldMkLst>
      </pc:sldChg>
      <pc:sldChg chg="del">
        <pc:chgData name="Julian  Cantor" userId="S::julian.cantor@seforall.org::5c65ace8-b2e5-4ef9-a66d-79dd584b50bc" providerId="AD" clId="Web-{03369266-6103-F5CD-6F6A-355885C37C93}" dt="2024-05-23T08:42:23.107" v="27"/>
        <pc:sldMkLst>
          <pc:docMk/>
          <pc:sldMk cId="332007485" sldId="273"/>
        </pc:sldMkLst>
      </pc:sldChg>
      <pc:sldChg chg="del">
        <pc:chgData name="Julian  Cantor" userId="S::julian.cantor@seforall.org::5c65ace8-b2e5-4ef9-a66d-79dd584b50bc" providerId="AD" clId="Web-{03369266-6103-F5CD-6F6A-355885C37C93}" dt="2024-05-23T08:42:23.107" v="26"/>
        <pc:sldMkLst>
          <pc:docMk/>
          <pc:sldMk cId="1238142116" sldId="274"/>
        </pc:sldMkLst>
      </pc:sldChg>
      <pc:sldChg chg="del">
        <pc:chgData name="Julian  Cantor" userId="S::julian.cantor@seforall.org::5c65ace8-b2e5-4ef9-a66d-79dd584b50bc" providerId="AD" clId="Web-{03369266-6103-F5CD-6F6A-355885C37C93}" dt="2024-05-23T08:42:23.091" v="24"/>
        <pc:sldMkLst>
          <pc:docMk/>
          <pc:sldMk cId="3631674521" sldId="275"/>
        </pc:sldMkLst>
      </pc:sldChg>
      <pc:sldChg chg="del">
        <pc:chgData name="Julian  Cantor" userId="S::julian.cantor@seforall.org::5c65ace8-b2e5-4ef9-a66d-79dd584b50bc" providerId="AD" clId="Web-{03369266-6103-F5CD-6F6A-355885C37C93}" dt="2024-05-23T08:42:23.075" v="23"/>
        <pc:sldMkLst>
          <pc:docMk/>
          <pc:sldMk cId="2173766938" sldId="276"/>
        </pc:sldMkLst>
      </pc:sldChg>
      <pc:sldChg chg="delAnim addCm delCm">
        <pc:chgData name="Julian  Cantor" userId="S::julian.cantor@seforall.org::5c65ace8-b2e5-4ef9-a66d-79dd584b50bc" providerId="AD" clId="Web-{03369266-6103-F5CD-6F6A-355885C37C93}" dt="2024-05-23T08:42:41.857" v="33"/>
        <pc:sldMkLst>
          <pc:docMk/>
          <pc:sldMk cId="1197247871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ulian  Cantor" userId="S::julian.cantor@seforall.org::5c65ace8-b2e5-4ef9-a66d-79dd584b50bc" providerId="AD" clId="Web-{03369266-6103-F5CD-6F6A-355885C37C93}" dt="2024-05-23T08:42:23.653" v="32"/>
              <pc2:cmMkLst xmlns:pc2="http://schemas.microsoft.com/office/powerpoint/2019/9/main/command">
                <pc:docMk/>
                <pc:sldMk cId="1197247871" sldId="277"/>
                <pc2:cmMk id="{2A0FC337-5CA6-43E9-BC18-5FC1776744AD}"/>
              </pc2:cmMkLst>
            </pc226:cmChg>
            <pc226:cmChg xmlns:pc226="http://schemas.microsoft.com/office/powerpoint/2022/06/main/command" chg="add del">
              <pc226:chgData name="Julian  Cantor" userId="S::julian.cantor@seforall.org::5c65ace8-b2e5-4ef9-a66d-79dd584b50bc" providerId="AD" clId="Web-{03369266-6103-F5CD-6F6A-355885C37C93}" dt="2024-05-23T08:42:23.388" v="31"/>
              <pc2:cmMkLst xmlns:pc2="http://schemas.microsoft.com/office/powerpoint/2019/9/main/command">
                <pc:docMk/>
                <pc:sldMk cId="1197247871" sldId="277"/>
                <pc2:cmMk id="{E53153FD-612D-469E-87F9-A2ACA86476C9}"/>
              </pc2:cmMkLst>
            </pc226:cmChg>
          </p:ext>
        </pc:extLst>
      </pc:sldChg>
      <pc:sldChg chg="del">
        <pc:chgData name="Julian  Cantor" userId="S::julian.cantor@seforall.org::5c65ace8-b2e5-4ef9-a66d-79dd584b50bc" providerId="AD" clId="Web-{03369266-6103-F5CD-6F6A-355885C37C93}" dt="2024-05-23T08:42:23.060" v="22"/>
        <pc:sldMkLst>
          <pc:docMk/>
          <pc:sldMk cId="336633878" sldId="278"/>
        </pc:sldMkLst>
      </pc:sldChg>
      <pc:sldChg chg="delSp modSp add replId">
        <pc:chgData name="Julian  Cantor" userId="S::julian.cantor@seforall.org::5c65ace8-b2e5-4ef9-a66d-79dd584b50bc" providerId="AD" clId="Web-{03369266-6103-F5CD-6F6A-355885C37C93}" dt="2024-05-23T08:54:26.099" v="385"/>
        <pc:sldMkLst>
          <pc:docMk/>
          <pc:sldMk cId="618111046" sldId="278"/>
        </pc:sldMkLst>
        <pc:spChg chg="mod">
          <ac:chgData name="Julian  Cantor" userId="S::julian.cantor@seforall.org::5c65ace8-b2e5-4ef9-a66d-79dd584b50bc" providerId="AD" clId="Web-{03369266-6103-F5CD-6F6A-355885C37C93}" dt="2024-05-23T08:54:22.693" v="384" actId="20577"/>
          <ac:spMkLst>
            <pc:docMk/>
            <pc:sldMk cId="618111046" sldId="278"/>
            <ac:spMk id="9" creationId="{54B60658-C577-AA43-B0D1-6FE2DDBB5857}"/>
          </ac:spMkLst>
        </pc:spChg>
        <pc:spChg chg="del">
          <ac:chgData name="Julian  Cantor" userId="S::julian.cantor@seforall.org::5c65ace8-b2e5-4ef9-a66d-79dd584b50bc" providerId="AD" clId="Web-{03369266-6103-F5CD-6F6A-355885C37C93}" dt="2024-05-23T08:54:26.099" v="385"/>
          <ac:spMkLst>
            <pc:docMk/>
            <pc:sldMk cId="618111046" sldId="278"/>
            <ac:spMk id="30" creationId="{92C28BA5-1CE9-434B-A330-D76D347B1DDD}"/>
          </ac:spMkLst>
        </pc:spChg>
      </pc:sldChg>
      <pc:sldChg chg="new del">
        <pc:chgData name="Julian  Cantor" userId="S::julian.cantor@seforall.org::5c65ace8-b2e5-4ef9-a66d-79dd584b50bc" providerId="AD" clId="Web-{03369266-6103-F5CD-6F6A-355885C37C93}" dt="2024-05-23T08:42:03.153" v="16"/>
        <pc:sldMkLst>
          <pc:docMk/>
          <pc:sldMk cId="1977487968" sldId="278"/>
        </pc:sldMkLst>
      </pc:sldChg>
      <pc:sldChg chg="addSp delSp modSp add replId">
        <pc:chgData name="Julian  Cantor" userId="S::julian.cantor@seforall.org::5c65ace8-b2e5-4ef9-a66d-79dd584b50bc" providerId="AD" clId="Web-{03369266-6103-F5CD-6F6A-355885C37C93}" dt="2024-05-23T08:59:16.890" v="401"/>
        <pc:sldMkLst>
          <pc:docMk/>
          <pc:sldMk cId="313408749" sldId="279"/>
        </pc:sldMkLst>
        <pc:spChg chg="add del mod">
          <ac:chgData name="Julian  Cantor" userId="S::julian.cantor@seforall.org::5c65ace8-b2e5-4ef9-a66d-79dd584b50bc" providerId="AD" clId="Web-{03369266-6103-F5CD-6F6A-355885C37C93}" dt="2024-05-23T08:59:16.890" v="401"/>
          <ac:spMkLst>
            <pc:docMk/>
            <pc:sldMk cId="313408749" sldId="279"/>
            <ac:spMk id="2" creationId="{A46E059B-E09D-21D1-828D-BAA35B590953}"/>
          </ac:spMkLst>
        </pc:spChg>
        <pc:spChg chg="mod">
          <ac:chgData name="Julian  Cantor" userId="S::julian.cantor@seforall.org::5c65ace8-b2e5-4ef9-a66d-79dd584b50bc" providerId="AD" clId="Web-{03369266-6103-F5CD-6F6A-355885C37C93}" dt="2024-05-23T08:55:05.194" v="394" actId="20577"/>
          <ac:spMkLst>
            <pc:docMk/>
            <pc:sldMk cId="313408749" sldId="279"/>
            <ac:spMk id="9" creationId="{54B60658-C577-AA43-B0D1-6FE2DDBB5857}"/>
          </ac:spMkLst>
        </pc:spChg>
      </pc:sldChg>
      <pc:sldChg chg="del">
        <pc:chgData name="Julian  Cantor" userId="S::julian.cantor@seforall.org::5c65ace8-b2e5-4ef9-a66d-79dd584b50bc" providerId="AD" clId="Web-{03369266-6103-F5CD-6F6A-355885C37C93}" dt="2024-05-23T08:42:23.091" v="25"/>
        <pc:sldMkLst>
          <pc:docMk/>
          <pc:sldMk cId="3213324552" sldId="279"/>
        </pc:sldMkLst>
      </pc:sldChg>
      <pc:sldChg chg="del">
        <pc:chgData name="Julian  Cantor" userId="S::julian.cantor@seforall.org::5c65ace8-b2e5-4ef9-a66d-79dd584b50bc" providerId="AD" clId="Web-{03369266-6103-F5CD-6F6A-355885C37C93}" dt="2024-05-23T08:42:23.044" v="20"/>
        <pc:sldMkLst>
          <pc:docMk/>
          <pc:sldMk cId="1147352423" sldId="280"/>
        </pc:sldMkLst>
      </pc:sldChg>
      <pc:sldChg chg="modSp add replId">
        <pc:chgData name="Julian  Cantor" userId="S::julian.cantor@seforall.org::5c65ace8-b2e5-4ef9-a66d-79dd584b50bc" providerId="AD" clId="Web-{03369266-6103-F5CD-6F6A-355885C37C93}" dt="2024-05-23T08:59:39.953" v="407" actId="20577"/>
        <pc:sldMkLst>
          <pc:docMk/>
          <pc:sldMk cId="2151097023" sldId="280"/>
        </pc:sldMkLst>
        <pc:spChg chg="mod">
          <ac:chgData name="Julian  Cantor" userId="S::julian.cantor@seforall.org::5c65ace8-b2e5-4ef9-a66d-79dd584b50bc" providerId="AD" clId="Web-{03369266-6103-F5CD-6F6A-355885C37C93}" dt="2024-05-23T08:59:39.953" v="407" actId="20577"/>
          <ac:spMkLst>
            <pc:docMk/>
            <pc:sldMk cId="2151097023" sldId="280"/>
            <ac:spMk id="9" creationId="{54B60658-C577-AA43-B0D1-6FE2DDBB5857}"/>
          </ac:spMkLst>
        </pc:spChg>
      </pc:sldChg>
      <pc:sldChg chg="del">
        <pc:chgData name="Julian  Cantor" userId="S::julian.cantor@seforall.org::5c65ace8-b2e5-4ef9-a66d-79dd584b50bc" providerId="AD" clId="Web-{03369266-6103-F5CD-6F6A-355885C37C93}" dt="2024-05-23T08:42:23.044" v="19"/>
        <pc:sldMkLst>
          <pc:docMk/>
          <pc:sldMk cId="2330533998" sldId="281"/>
        </pc:sldMkLst>
      </pc:sldChg>
      <pc:sldChg chg="modSp add replId">
        <pc:chgData name="Julian  Cantor" userId="S::julian.cantor@seforall.org::5c65ace8-b2e5-4ef9-a66d-79dd584b50bc" providerId="AD" clId="Web-{03369266-6103-F5CD-6F6A-355885C37C93}" dt="2024-05-23T09:00:03.282" v="411" actId="20577"/>
        <pc:sldMkLst>
          <pc:docMk/>
          <pc:sldMk cId="4119686766" sldId="281"/>
        </pc:sldMkLst>
        <pc:spChg chg="mod">
          <ac:chgData name="Julian  Cantor" userId="S::julian.cantor@seforall.org::5c65ace8-b2e5-4ef9-a66d-79dd584b50bc" providerId="AD" clId="Web-{03369266-6103-F5CD-6F6A-355885C37C93}" dt="2024-05-23T09:00:03.282" v="411" actId="20577"/>
          <ac:spMkLst>
            <pc:docMk/>
            <pc:sldMk cId="4119686766" sldId="281"/>
            <ac:spMk id="9" creationId="{54B60658-C577-AA43-B0D1-6FE2DDBB5857}"/>
          </ac:spMkLst>
        </pc:spChg>
      </pc:sldChg>
      <pc:sldChg chg="del">
        <pc:chgData name="Julian  Cantor" userId="S::julian.cantor@seforall.org::5c65ace8-b2e5-4ef9-a66d-79dd584b50bc" providerId="AD" clId="Web-{03369266-6103-F5CD-6F6A-355885C37C93}" dt="2024-05-23T08:42:23.107" v="28"/>
        <pc:sldMkLst>
          <pc:docMk/>
          <pc:sldMk cId="3903663024" sldId="282"/>
        </pc:sldMkLst>
      </pc:sldChg>
      <pc:sldChg chg="del">
        <pc:chgData name="Julian  Cantor" userId="S::julian.cantor@seforall.org::5c65ace8-b2e5-4ef9-a66d-79dd584b50bc" providerId="AD" clId="Web-{03369266-6103-F5CD-6F6A-355885C37C93}" dt="2024-05-23T08:42:23.060" v="21"/>
        <pc:sldMkLst>
          <pc:docMk/>
          <pc:sldMk cId="3594143202" sldId="284"/>
        </pc:sldMkLst>
      </pc:sldChg>
    </pc:docChg>
  </pc:docChgLst>
  <pc:docChgLst>
    <pc:chgData name="Julian  Cantor" userId="S::julian.cantor@seforall.org::5c65ace8-b2e5-4ef9-a66d-79dd584b50bc" providerId="AD" clId="Web-{35706BBB-FC77-7AD0-C3CE-C6C497939F1C}"/>
    <pc:docChg chg="addSld delSld modSld modSection">
      <pc:chgData name="Julian  Cantor" userId="S::julian.cantor@seforall.org::5c65ace8-b2e5-4ef9-a66d-79dd584b50bc" providerId="AD" clId="Web-{35706BBB-FC77-7AD0-C3CE-C6C497939F1C}" dt="2024-06-04T13:01:44.319" v="1159"/>
      <pc:docMkLst>
        <pc:docMk/>
      </pc:docMkLst>
      <pc:sldChg chg="modSp">
        <pc:chgData name="Julian  Cantor" userId="S::julian.cantor@seforall.org::5c65ace8-b2e5-4ef9-a66d-79dd584b50bc" providerId="AD" clId="Web-{35706BBB-FC77-7AD0-C3CE-C6C497939F1C}" dt="2024-06-04T08:53:14.459" v="33" actId="20577"/>
        <pc:sldMkLst>
          <pc:docMk/>
          <pc:sldMk cId="1197247871" sldId="277"/>
        </pc:sldMkLst>
        <pc:spChg chg="mod">
          <ac:chgData name="Julian  Cantor" userId="S::julian.cantor@seforall.org::5c65ace8-b2e5-4ef9-a66d-79dd584b50bc" providerId="AD" clId="Web-{35706BBB-FC77-7AD0-C3CE-C6C497939F1C}" dt="2024-06-04T08:53:14.459" v="33" actId="20577"/>
          <ac:spMkLst>
            <pc:docMk/>
            <pc:sldMk cId="1197247871" sldId="277"/>
            <ac:spMk id="4" creationId="{8C042486-7F67-4440-8466-FFDC9ECB6E1E}"/>
          </ac:spMkLst>
        </pc:spChg>
        <pc:spChg chg="mod">
          <ac:chgData name="Julian  Cantor" userId="S::julian.cantor@seforall.org::5c65ace8-b2e5-4ef9-a66d-79dd584b50bc" providerId="AD" clId="Web-{35706BBB-FC77-7AD0-C3CE-C6C497939F1C}" dt="2024-06-04T08:53:09.130" v="31" actId="20577"/>
          <ac:spMkLst>
            <pc:docMk/>
            <pc:sldMk cId="1197247871" sldId="277"/>
            <ac:spMk id="5" creationId="{74BFAB45-C40B-6837-D425-01656BFCAC3B}"/>
          </ac:spMkLst>
        </pc:spChg>
        <pc:spChg chg="mod">
          <ac:chgData name="Julian  Cantor" userId="S::julian.cantor@seforall.org::5c65ace8-b2e5-4ef9-a66d-79dd584b50bc" providerId="AD" clId="Web-{35706BBB-FC77-7AD0-C3CE-C6C497939F1C}" dt="2024-06-04T08:52:59.520" v="27" actId="20577"/>
          <ac:spMkLst>
            <pc:docMk/>
            <pc:sldMk cId="1197247871" sldId="277"/>
            <ac:spMk id="6" creationId="{935FFC2A-F1E4-7031-2D06-612738C8E1AB}"/>
          </ac:spMkLst>
        </pc:spChg>
        <pc:spChg chg="mod">
          <ac:chgData name="Julian  Cantor" userId="S::julian.cantor@seforall.org::5c65ace8-b2e5-4ef9-a66d-79dd584b50bc" providerId="AD" clId="Web-{35706BBB-FC77-7AD0-C3CE-C6C497939F1C}" dt="2024-06-04T08:52:54.895" v="26" actId="20577"/>
          <ac:spMkLst>
            <pc:docMk/>
            <pc:sldMk cId="1197247871" sldId="277"/>
            <ac:spMk id="9" creationId="{54B60658-C577-AA43-B0D1-6FE2DDBB5857}"/>
          </ac:spMkLst>
        </pc:spChg>
        <pc:spChg chg="mod">
          <ac:chgData name="Julian  Cantor" userId="S::julian.cantor@seforall.org::5c65ace8-b2e5-4ef9-a66d-79dd584b50bc" providerId="AD" clId="Web-{35706BBB-FC77-7AD0-C3CE-C6C497939F1C}" dt="2024-06-04T08:53:05.130" v="29" actId="20577"/>
          <ac:spMkLst>
            <pc:docMk/>
            <pc:sldMk cId="1197247871" sldId="277"/>
            <ac:spMk id="10" creationId="{ED19673F-0139-1D45-B137-68958FF79CAA}"/>
          </ac:spMkLst>
        </pc:spChg>
      </pc:sldChg>
      <pc:sldChg chg="del">
        <pc:chgData name="Julian  Cantor" userId="S::julian.cantor@seforall.org::5c65ace8-b2e5-4ef9-a66d-79dd584b50bc" providerId="AD" clId="Web-{35706BBB-FC77-7AD0-C3CE-C6C497939F1C}" dt="2024-06-04T08:52:43.847" v="15"/>
        <pc:sldMkLst>
          <pc:docMk/>
          <pc:sldMk cId="475513228" sldId="282"/>
        </pc:sldMkLst>
      </pc:sldChg>
      <pc:sldChg chg="addSp delSp modSp">
        <pc:chgData name="Julian  Cantor" userId="S::julian.cantor@seforall.org::5c65ace8-b2e5-4ef9-a66d-79dd584b50bc" providerId="AD" clId="Web-{35706BBB-FC77-7AD0-C3CE-C6C497939F1C}" dt="2024-06-04T11:48:59.063" v="855"/>
        <pc:sldMkLst>
          <pc:docMk/>
          <pc:sldMk cId="1280508875" sldId="285"/>
        </pc:sldMkLst>
        <pc:spChg chg="add del mod">
          <ac:chgData name="Julian  Cantor" userId="S::julian.cantor@seforall.org::5c65ace8-b2e5-4ef9-a66d-79dd584b50bc" providerId="AD" clId="Web-{35706BBB-FC77-7AD0-C3CE-C6C497939F1C}" dt="2024-06-04T08:55:41.359" v="105"/>
          <ac:spMkLst>
            <pc:docMk/>
            <pc:sldMk cId="1280508875" sldId="285"/>
            <ac:spMk id="2" creationId="{7969A7BB-073E-DA96-223B-1E9BFF4A12EC}"/>
          </ac:spMkLst>
        </pc:spChg>
        <pc:spChg chg="add del mod">
          <ac:chgData name="Julian  Cantor" userId="S::julian.cantor@seforall.org::5c65ace8-b2e5-4ef9-a66d-79dd584b50bc" providerId="AD" clId="Web-{35706BBB-FC77-7AD0-C3CE-C6C497939F1C}" dt="2024-06-04T11:48:59.063" v="855"/>
          <ac:spMkLst>
            <pc:docMk/>
            <pc:sldMk cId="1280508875" sldId="285"/>
            <ac:spMk id="3" creationId="{ABFA170D-E287-46F4-C3B4-CAB7754D81E7}"/>
          </ac:spMkLst>
        </pc:spChg>
        <pc:spChg chg="mod">
          <ac:chgData name="Julian  Cantor" userId="S::julian.cantor@seforall.org::5c65ace8-b2e5-4ef9-a66d-79dd584b50bc" providerId="AD" clId="Web-{35706BBB-FC77-7AD0-C3CE-C6C497939F1C}" dt="2024-06-04T08:54:36.496" v="101" actId="20577"/>
          <ac:spMkLst>
            <pc:docMk/>
            <pc:sldMk cId="1280508875" sldId="285"/>
            <ac:spMk id="11" creationId="{62628810-A976-9689-EEA2-59569B1D7BB3}"/>
          </ac:spMkLst>
        </pc:spChg>
      </pc:sldChg>
      <pc:sldChg chg="delSp modSp add del replId">
        <pc:chgData name="Julian  Cantor" userId="S::julian.cantor@seforall.org::5c65ace8-b2e5-4ef9-a66d-79dd584b50bc" providerId="AD" clId="Web-{35706BBB-FC77-7AD0-C3CE-C6C497939F1C}" dt="2024-06-04T11:49:06.235" v="857"/>
        <pc:sldMkLst>
          <pc:docMk/>
          <pc:sldMk cId="2364837784" sldId="286"/>
        </pc:sldMkLst>
        <pc:spChg chg="mod">
          <ac:chgData name="Julian  Cantor" userId="S::julian.cantor@seforall.org::5c65ace8-b2e5-4ef9-a66d-79dd584b50bc" providerId="AD" clId="Web-{35706BBB-FC77-7AD0-C3CE-C6C497939F1C}" dt="2024-06-04T11:24:22.134" v="594" actId="1076"/>
          <ac:spMkLst>
            <pc:docMk/>
            <pc:sldMk cId="2364837784" sldId="286"/>
            <ac:spMk id="3" creationId="{ABFA170D-E287-46F4-C3B4-CAB7754D81E7}"/>
          </ac:spMkLst>
        </pc:spChg>
        <pc:spChg chg="del">
          <ac:chgData name="Julian  Cantor" userId="S::julian.cantor@seforall.org::5c65ace8-b2e5-4ef9-a66d-79dd584b50bc" providerId="AD" clId="Web-{35706BBB-FC77-7AD0-C3CE-C6C497939F1C}" dt="2024-06-04T11:24:19.243" v="593"/>
          <ac:spMkLst>
            <pc:docMk/>
            <pc:sldMk cId="2364837784" sldId="286"/>
            <ac:spMk id="11" creationId="{62628810-A976-9689-EEA2-59569B1D7BB3}"/>
          </ac:spMkLst>
        </pc:spChg>
      </pc:sldChg>
      <pc:sldChg chg="new del">
        <pc:chgData name="Julian  Cantor" userId="S::julian.cantor@seforall.org::5c65ace8-b2e5-4ef9-a66d-79dd584b50bc" providerId="AD" clId="Web-{35706BBB-FC77-7AD0-C3CE-C6C497939F1C}" dt="2024-06-04T11:31:21.413" v="604"/>
        <pc:sldMkLst>
          <pc:docMk/>
          <pc:sldMk cId="1448553206" sldId="287"/>
        </pc:sldMkLst>
      </pc:sldChg>
      <pc:sldChg chg="addSp delSp modSp add replId">
        <pc:chgData name="Julian  Cantor" userId="S::julian.cantor@seforall.org::5c65ace8-b2e5-4ef9-a66d-79dd584b50bc" providerId="AD" clId="Web-{35706BBB-FC77-7AD0-C3CE-C6C497939F1C}" dt="2024-06-04T13:01:44.319" v="1159"/>
        <pc:sldMkLst>
          <pc:docMk/>
          <pc:sldMk cId="1685543137" sldId="287"/>
        </pc:sldMkLst>
        <pc:spChg chg="add mod">
          <ac:chgData name="Julian  Cantor" userId="S::julian.cantor@seforall.org::5c65ace8-b2e5-4ef9-a66d-79dd584b50bc" providerId="AD" clId="Web-{35706BBB-FC77-7AD0-C3CE-C6C497939F1C}" dt="2024-06-04T11:55:46.278" v="1158" actId="20577"/>
          <ac:spMkLst>
            <pc:docMk/>
            <pc:sldMk cId="1685543137" sldId="287"/>
            <ac:spMk id="2" creationId="{F38D68C8-A066-E159-CA82-401837E2C51C}"/>
          </ac:spMkLst>
        </pc:spChg>
        <pc:spChg chg="mod">
          <ac:chgData name="Julian  Cantor" userId="S::julian.cantor@seforall.org::5c65ace8-b2e5-4ef9-a66d-79dd584b50bc" providerId="AD" clId="Web-{35706BBB-FC77-7AD0-C3CE-C6C497939F1C}" dt="2024-06-04T11:55:34.152" v="1148" actId="1076"/>
          <ac:spMkLst>
            <pc:docMk/>
            <pc:sldMk cId="1685543137" sldId="287"/>
            <ac:spMk id="3" creationId="{ABFA170D-E287-46F4-C3B4-CAB7754D81E7}"/>
          </ac:spMkLst>
        </pc:spChg>
        <pc:spChg chg="add mod ord">
          <ac:chgData name="Julian  Cantor" userId="S::julian.cantor@seforall.org::5c65ace8-b2e5-4ef9-a66d-79dd584b50bc" providerId="AD" clId="Web-{35706BBB-FC77-7AD0-C3CE-C6C497939F1C}" dt="2024-06-04T11:44:39.951" v="783" actId="14100"/>
          <ac:spMkLst>
            <pc:docMk/>
            <pc:sldMk cId="1685543137" sldId="287"/>
            <ac:spMk id="4" creationId="{5E67F975-419D-A740-A643-A5A5739AB468}"/>
          </ac:spMkLst>
        </pc:spChg>
        <pc:spChg chg="add del mod">
          <ac:chgData name="Julian  Cantor" userId="S::julian.cantor@seforall.org::5c65ace8-b2e5-4ef9-a66d-79dd584b50bc" providerId="AD" clId="Web-{35706BBB-FC77-7AD0-C3CE-C6C497939F1C}" dt="2024-06-04T11:46:49.132" v="818"/>
          <ac:spMkLst>
            <pc:docMk/>
            <pc:sldMk cId="1685543137" sldId="287"/>
            <ac:spMk id="7" creationId="{0A24171A-210F-A497-AD85-995A296A179A}"/>
          </ac:spMkLst>
        </pc:spChg>
        <pc:spChg chg="add del mod">
          <ac:chgData name="Julian  Cantor" userId="S::julian.cantor@seforall.org::5c65ace8-b2e5-4ef9-a66d-79dd584b50bc" providerId="AD" clId="Web-{35706BBB-FC77-7AD0-C3CE-C6C497939F1C}" dt="2024-06-04T11:49:49.332" v="860"/>
          <ac:spMkLst>
            <pc:docMk/>
            <pc:sldMk cId="1685543137" sldId="287"/>
            <ac:spMk id="8" creationId="{1D1888C1-9454-7F43-426D-74C47B44E406}"/>
          </ac:spMkLst>
        </pc:spChg>
        <pc:spChg chg="add del mod">
          <ac:chgData name="Julian  Cantor" userId="S::julian.cantor@seforall.org::5c65ace8-b2e5-4ef9-a66d-79dd584b50bc" providerId="AD" clId="Web-{35706BBB-FC77-7AD0-C3CE-C6C497939F1C}" dt="2024-06-04T11:47:20.634" v="827"/>
          <ac:spMkLst>
            <pc:docMk/>
            <pc:sldMk cId="1685543137" sldId="287"/>
            <ac:spMk id="10" creationId="{1FEC05E2-555D-85B4-27A3-1F174C45A11C}"/>
          </ac:spMkLst>
        </pc:spChg>
        <pc:spChg chg="del">
          <ac:chgData name="Julian  Cantor" userId="S::julian.cantor@seforall.org::5c65ace8-b2e5-4ef9-a66d-79dd584b50bc" providerId="AD" clId="Web-{35706BBB-FC77-7AD0-C3CE-C6C497939F1C}" dt="2024-06-04T11:31:29.101" v="606"/>
          <ac:spMkLst>
            <pc:docMk/>
            <pc:sldMk cId="1685543137" sldId="287"/>
            <ac:spMk id="11" creationId="{62628810-A976-9689-EEA2-59569B1D7BB3}"/>
          </ac:spMkLst>
        </pc:spChg>
        <pc:spChg chg="add del mod">
          <ac:chgData name="Julian  Cantor" userId="S::julian.cantor@seforall.org::5c65ace8-b2e5-4ef9-a66d-79dd584b50bc" providerId="AD" clId="Web-{35706BBB-FC77-7AD0-C3CE-C6C497939F1C}" dt="2024-06-04T11:49:46.331" v="859"/>
          <ac:spMkLst>
            <pc:docMk/>
            <pc:sldMk cId="1685543137" sldId="287"/>
            <ac:spMk id="12" creationId="{7FF1C5AD-B475-ABAF-2FA5-F6580D50C1F1}"/>
          </ac:spMkLst>
        </pc:spChg>
        <pc:spChg chg="add del mod">
          <ac:chgData name="Julian  Cantor" userId="S::julian.cantor@seforall.org::5c65ace8-b2e5-4ef9-a66d-79dd584b50bc" providerId="AD" clId="Web-{35706BBB-FC77-7AD0-C3CE-C6C497939F1C}" dt="2024-06-04T11:49:51.004" v="861"/>
          <ac:spMkLst>
            <pc:docMk/>
            <pc:sldMk cId="1685543137" sldId="287"/>
            <ac:spMk id="13" creationId="{49052515-DC64-DAED-F0AD-6A5342AB7CC6}"/>
          </ac:spMkLst>
        </pc:spChg>
        <pc:spChg chg="add del mod">
          <ac:chgData name="Julian  Cantor" userId="S::julian.cantor@seforall.org::5c65ace8-b2e5-4ef9-a66d-79dd584b50bc" providerId="AD" clId="Web-{35706BBB-FC77-7AD0-C3CE-C6C497939F1C}" dt="2024-06-04T11:47:55.965" v="837"/>
          <ac:spMkLst>
            <pc:docMk/>
            <pc:sldMk cId="1685543137" sldId="287"/>
            <ac:spMk id="14" creationId="{B6BAE6E2-7656-FEC0-4C61-CEEB5EAF11BB}"/>
          </ac:spMkLst>
        </pc:spChg>
        <pc:spChg chg="add del mod">
          <ac:chgData name="Julian  Cantor" userId="S::julian.cantor@seforall.org::5c65ace8-b2e5-4ef9-a66d-79dd584b50bc" providerId="AD" clId="Web-{35706BBB-FC77-7AD0-C3CE-C6C497939F1C}" dt="2024-06-04T13:01:44.319" v="1159"/>
          <ac:spMkLst>
            <pc:docMk/>
            <pc:sldMk cId="1685543137" sldId="287"/>
            <ac:spMk id="15" creationId="{0E29660A-FEDC-4C7C-3774-EC06399D434B}"/>
          </ac:spMkLst>
        </pc:spChg>
        <pc:picChg chg="add mod">
          <ac:chgData name="Julian  Cantor" userId="S::julian.cantor@seforall.org::5c65ace8-b2e5-4ef9-a66d-79dd584b50bc" providerId="AD" clId="Web-{35706BBB-FC77-7AD0-C3CE-C6C497939F1C}" dt="2024-06-04T11:49:12.298" v="858" actId="1076"/>
          <ac:picMkLst>
            <pc:docMk/>
            <pc:sldMk cId="1685543137" sldId="287"/>
            <ac:picMk id="5" creationId="{6FA8051D-C2D1-3AEB-6CB0-CA95FB19BE73}"/>
          </ac:picMkLst>
        </pc:picChg>
        <pc:picChg chg="add del mod">
          <ac:chgData name="Julian  Cantor" userId="S::julian.cantor@seforall.org::5c65ace8-b2e5-4ef9-a66d-79dd584b50bc" providerId="AD" clId="Web-{35706BBB-FC77-7AD0-C3CE-C6C497939F1C}" dt="2024-06-04T11:40:50.811" v="642"/>
          <ac:picMkLst>
            <pc:docMk/>
            <pc:sldMk cId="1685543137" sldId="287"/>
            <ac:picMk id="6" creationId="{3F3DA6A5-9ED5-08F1-8770-6BF2D10E8177}"/>
          </ac:picMkLst>
        </pc:picChg>
      </pc:sldChg>
      <pc:sldChg chg="add replId">
        <pc:chgData name="Julian  Cantor" userId="S::julian.cantor@seforall.org::5c65ace8-b2e5-4ef9-a66d-79dd584b50bc" providerId="AD" clId="Web-{35706BBB-FC77-7AD0-C3CE-C6C497939F1C}" dt="2024-06-04T11:49:05.626" v="856"/>
        <pc:sldMkLst>
          <pc:docMk/>
          <pc:sldMk cId="1881542015" sldId="288"/>
        </pc:sldMkLst>
      </pc:sldChg>
    </pc:docChg>
  </pc:docChgLst>
  <pc:docChgLst>
    <pc:chgData name="Julian  Cantor" userId="S::julian.cantor@seforall.org::5c65ace8-b2e5-4ef9-a66d-79dd584b50bc" providerId="AD" clId="Web-{94C4427F-0F88-2708-8A7D-EB55BE452693}"/>
    <pc:docChg chg="addSld delSld modSld sldOrd addSection modSection">
      <pc:chgData name="Julian  Cantor" userId="S::julian.cantor@seforall.org::5c65ace8-b2e5-4ef9-a66d-79dd584b50bc" providerId="AD" clId="Web-{94C4427F-0F88-2708-8A7D-EB55BE452693}" dt="2024-05-31T14:18:43.447" v="1909" actId="20577"/>
      <pc:docMkLst>
        <pc:docMk/>
      </pc:docMkLst>
      <pc:sldChg chg="modSp">
        <pc:chgData name="Julian  Cantor" userId="S::julian.cantor@seforall.org::5c65ace8-b2e5-4ef9-a66d-79dd584b50bc" providerId="AD" clId="Web-{94C4427F-0F88-2708-8A7D-EB55BE452693}" dt="2024-05-31T10:21:57.564" v="0" actId="20577"/>
        <pc:sldMkLst>
          <pc:docMk/>
          <pc:sldMk cId="761399620" sldId="262"/>
        </pc:sldMkLst>
        <pc:spChg chg="mod">
          <ac:chgData name="Julian  Cantor" userId="S::julian.cantor@seforall.org::5c65ace8-b2e5-4ef9-a66d-79dd584b50bc" providerId="AD" clId="Web-{94C4427F-0F88-2708-8A7D-EB55BE452693}" dt="2024-05-31T10:21:57.564" v="0" actId="20577"/>
          <ac:spMkLst>
            <pc:docMk/>
            <pc:sldMk cId="761399620" sldId="262"/>
            <ac:spMk id="30" creationId="{92C28BA5-1CE9-434B-A330-D76D347B1DDD}"/>
          </ac:spMkLst>
        </pc:spChg>
      </pc:sldChg>
      <pc:sldChg chg="del">
        <pc:chgData name="Julian  Cantor" userId="S::julian.cantor@seforall.org::5c65ace8-b2e5-4ef9-a66d-79dd584b50bc" providerId="AD" clId="Web-{94C4427F-0F88-2708-8A7D-EB55BE452693}" dt="2024-05-31T11:43:39.855" v="1320"/>
        <pc:sldMkLst>
          <pc:docMk/>
          <pc:sldMk cId="1197247871" sldId="277"/>
        </pc:sldMkLst>
      </pc:sldChg>
      <pc:sldChg chg="del">
        <pc:chgData name="Julian  Cantor" userId="S::julian.cantor@seforall.org::5c65ace8-b2e5-4ef9-a66d-79dd584b50bc" providerId="AD" clId="Web-{94C4427F-0F88-2708-8A7D-EB55BE452693}" dt="2024-05-31T10:22:05.939" v="1"/>
        <pc:sldMkLst>
          <pc:docMk/>
          <pc:sldMk cId="618111046" sldId="278"/>
        </pc:sldMkLst>
      </pc:sldChg>
      <pc:sldChg chg="addSp delSp modSp">
        <pc:chgData name="Julian  Cantor" userId="S::julian.cantor@seforall.org::5c65ace8-b2e5-4ef9-a66d-79dd584b50bc" providerId="AD" clId="Web-{94C4427F-0F88-2708-8A7D-EB55BE452693}" dt="2024-05-31T11:17:41.620" v="626" actId="1076"/>
        <pc:sldMkLst>
          <pc:docMk/>
          <pc:sldMk cId="313408749" sldId="279"/>
        </pc:sldMkLst>
        <pc:spChg chg="add mod">
          <ac:chgData name="Julian  Cantor" userId="S::julian.cantor@seforall.org::5c65ace8-b2e5-4ef9-a66d-79dd584b50bc" providerId="AD" clId="Web-{94C4427F-0F88-2708-8A7D-EB55BE452693}" dt="2024-05-31T11:17:41.620" v="626" actId="1076"/>
          <ac:spMkLst>
            <pc:docMk/>
            <pc:sldMk cId="313408749" sldId="279"/>
            <ac:spMk id="2" creationId="{DC833B21-F61D-216A-7AB8-D0DCE4E64E8D}"/>
          </ac:spMkLst>
        </pc:spChg>
        <pc:spChg chg="add del mod">
          <ac:chgData name="Julian  Cantor" userId="S::julian.cantor@seforall.org::5c65ace8-b2e5-4ef9-a66d-79dd584b50bc" providerId="AD" clId="Web-{94C4427F-0F88-2708-8A7D-EB55BE452693}" dt="2024-05-31T10:31:06.259" v="435"/>
          <ac:spMkLst>
            <pc:docMk/>
            <pc:sldMk cId="313408749" sldId="279"/>
            <ac:spMk id="3" creationId="{50D3CD80-3740-3555-812F-28E039D92F5A}"/>
          </ac:spMkLst>
        </pc:spChg>
        <pc:spChg chg="add mod">
          <ac:chgData name="Julian  Cantor" userId="S::julian.cantor@seforall.org::5c65ace8-b2e5-4ef9-a66d-79dd584b50bc" providerId="AD" clId="Web-{94C4427F-0F88-2708-8A7D-EB55BE452693}" dt="2024-05-31T11:17:32.729" v="623" actId="20577"/>
          <ac:spMkLst>
            <pc:docMk/>
            <pc:sldMk cId="313408749" sldId="279"/>
            <ac:spMk id="5" creationId="{ABBB1A97-5ECB-6D74-4076-00A66DB68347}"/>
          </ac:spMkLst>
        </pc:spChg>
        <pc:picChg chg="add mod">
          <ac:chgData name="Julian  Cantor" userId="S::julian.cantor@seforall.org::5c65ace8-b2e5-4ef9-a66d-79dd584b50bc" providerId="AD" clId="Web-{94C4427F-0F88-2708-8A7D-EB55BE452693}" dt="2024-05-31T10:52:49.886" v="603" actId="1076"/>
          <ac:picMkLst>
            <pc:docMk/>
            <pc:sldMk cId="313408749" sldId="279"/>
            <ac:picMk id="4" creationId="{7F9CFEA7-58E7-74F7-29EB-4972786CA0A5}"/>
          </ac:picMkLst>
        </pc:picChg>
      </pc:sldChg>
      <pc:sldChg chg="addSp delSp modSp del">
        <pc:chgData name="Julian  Cantor" userId="S::julian.cantor@seforall.org::5c65ace8-b2e5-4ef9-a66d-79dd584b50bc" providerId="AD" clId="Web-{94C4427F-0F88-2708-8A7D-EB55BE452693}" dt="2024-05-31T11:43:39.871" v="1323"/>
        <pc:sldMkLst>
          <pc:docMk/>
          <pc:sldMk cId="2151097023" sldId="280"/>
        </pc:sldMkLst>
        <pc:spChg chg="add mod">
          <ac:chgData name="Julian  Cantor" userId="S::julian.cantor@seforall.org::5c65ace8-b2e5-4ef9-a66d-79dd584b50bc" providerId="AD" clId="Web-{94C4427F-0F88-2708-8A7D-EB55BE452693}" dt="2024-05-31T11:37:12.827" v="1060" actId="1076"/>
          <ac:spMkLst>
            <pc:docMk/>
            <pc:sldMk cId="2151097023" sldId="280"/>
            <ac:spMk id="2" creationId="{0F6A4E27-5C21-2E53-F970-EF3E91EFEF69}"/>
          </ac:spMkLst>
        </pc:spChg>
        <pc:spChg chg="add del mod">
          <ac:chgData name="Julian  Cantor" userId="S::julian.cantor@seforall.org::5c65ace8-b2e5-4ef9-a66d-79dd584b50bc" providerId="AD" clId="Web-{94C4427F-0F88-2708-8A7D-EB55BE452693}" dt="2024-05-31T11:27:54.670" v="800"/>
          <ac:spMkLst>
            <pc:docMk/>
            <pc:sldMk cId="2151097023" sldId="280"/>
            <ac:spMk id="4" creationId="{D04B9EF0-9694-5E2A-EB44-AB69AF6888F1}"/>
          </ac:spMkLst>
        </pc:spChg>
        <pc:spChg chg="add del mod">
          <ac:chgData name="Julian  Cantor" userId="S::julian.cantor@seforall.org::5c65ace8-b2e5-4ef9-a66d-79dd584b50bc" providerId="AD" clId="Web-{94C4427F-0F88-2708-8A7D-EB55BE452693}" dt="2024-05-31T11:28:22.905" v="807"/>
          <ac:spMkLst>
            <pc:docMk/>
            <pc:sldMk cId="2151097023" sldId="280"/>
            <ac:spMk id="5" creationId="{DBA4E798-3035-AFC2-5BC5-1C1455F10AF3}"/>
          </ac:spMkLst>
        </pc:spChg>
        <pc:picChg chg="add del mod">
          <ac:chgData name="Julian  Cantor" userId="S::julian.cantor@seforall.org::5c65ace8-b2e5-4ef9-a66d-79dd584b50bc" providerId="AD" clId="Web-{94C4427F-0F88-2708-8A7D-EB55BE452693}" dt="2024-05-31T11:27:56.498" v="801"/>
          <ac:picMkLst>
            <pc:docMk/>
            <pc:sldMk cId="2151097023" sldId="280"/>
            <ac:picMk id="3" creationId="{D714D0B4-D025-8145-7EC6-44D4015EA7BB}"/>
          </ac:picMkLst>
        </pc:picChg>
      </pc:sldChg>
      <pc:sldChg chg="addSp delSp modSp del mod setBg">
        <pc:chgData name="Julian  Cantor" userId="S::julian.cantor@seforall.org::5c65ace8-b2e5-4ef9-a66d-79dd584b50bc" providerId="AD" clId="Web-{94C4427F-0F88-2708-8A7D-EB55BE452693}" dt="2024-05-31T11:49:10.381" v="1354" actId="14100"/>
        <pc:sldMkLst>
          <pc:docMk/>
          <pc:sldMk cId="4119686766" sldId="281"/>
        </pc:sldMkLst>
        <pc:spChg chg="mod">
          <ac:chgData name="Julian  Cantor" userId="S::julian.cantor@seforall.org::5c65ace8-b2e5-4ef9-a66d-79dd584b50bc" providerId="AD" clId="Web-{94C4427F-0F88-2708-8A7D-EB55BE452693}" dt="2024-05-31T11:48:14.098" v="1347"/>
          <ac:spMkLst>
            <pc:docMk/>
            <pc:sldMk cId="4119686766" sldId="281"/>
            <ac:spMk id="9" creationId="{54B60658-C577-AA43-B0D1-6FE2DDBB5857}"/>
          </ac:spMkLst>
        </pc:spChg>
        <pc:spChg chg="add del">
          <ac:chgData name="Julian  Cantor" userId="S::julian.cantor@seforall.org::5c65ace8-b2e5-4ef9-a66d-79dd584b50bc" providerId="AD" clId="Web-{94C4427F-0F88-2708-8A7D-EB55BE452693}" dt="2024-05-31T11:48:14.098" v="1347"/>
          <ac:spMkLst>
            <pc:docMk/>
            <pc:sldMk cId="4119686766" sldId="281"/>
            <ac:spMk id="14" creationId="{6753252F-4873-4F63-801D-CC719279A7D5}"/>
          </ac:spMkLst>
        </pc:spChg>
        <pc:spChg chg="add del">
          <ac:chgData name="Julian  Cantor" userId="S::julian.cantor@seforall.org::5c65ace8-b2e5-4ef9-a66d-79dd584b50bc" providerId="AD" clId="Web-{94C4427F-0F88-2708-8A7D-EB55BE452693}" dt="2024-05-31T11:48:14.098" v="1347"/>
          <ac:spMkLst>
            <pc:docMk/>
            <pc:sldMk cId="4119686766" sldId="281"/>
            <ac:spMk id="16" creationId="{047C8CCB-F95D-4249-92DD-651249D3535A}"/>
          </ac:spMkLst>
        </pc:spChg>
        <pc:picChg chg="add mod">
          <ac:chgData name="Julian  Cantor" userId="S::julian.cantor@seforall.org::5c65ace8-b2e5-4ef9-a66d-79dd584b50bc" providerId="AD" clId="Web-{94C4427F-0F88-2708-8A7D-EB55BE452693}" dt="2024-05-31T11:49:10.381" v="1354" actId="14100"/>
          <ac:picMkLst>
            <pc:docMk/>
            <pc:sldMk cId="4119686766" sldId="281"/>
            <ac:picMk id="2" creationId="{4DAACFC2-7D06-57E8-89E7-E73C7FE4759E}"/>
          </ac:picMkLst>
        </pc:picChg>
      </pc:sldChg>
      <pc:sldChg chg="addSp modSp add del ord replId">
        <pc:chgData name="Julian  Cantor" userId="S::julian.cantor@seforall.org::5c65ace8-b2e5-4ef9-a66d-79dd584b50bc" providerId="AD" clId="Web-{94C4427F-0F88-2708-8A7D-EB55BE452693}" dt="2024-05-31T11:43:39.839" v="1319"/>
        <pc:sldMkLst>
          <pc:docMk/>
          <pc:sldMk cId="475513228" sldId="282"/>
        </pc:sldMkLst>
        <pc:spChg chg="add mod">
          <ac:chgData name="Julian  Cantor" userId="S::julian.cantor@seforall.org::5c65ace8-b2e5-4ef9-a66d-79dd584b50bc" providerId="AD" clId="Web-{94C4427F-0F88-2708-8A7D-EB55BE452693}" dt="2024-05-31T10:36:52.002" v="580" actId="14100"/>
          <ac:spMkLst>
            <pc:docMk/>
            <pc:sldMk cId="475513228" sldId="282"/>
            <ac:spMk id="2" creationId="{748BF969-85CC-DFFA-6510-939585BEAA3C}"/>
          </ac:spMkLst>
        </pc:spChg>
        <pc:spChg chg="mod">
          <ac:chgData name="Julian  Cantor" userId="S::julian.cantor@seforall.org::5c65ace8-b2e5-4ef9-a66d-79dd584b50bc" providerId="AD" clId="Web-{94C4427F-0F88-2708-8A7D-EB55BE452693}" dt="2024-05-31T10:35:55.123" v="535" actId="20577"/>
          <ac:spMkLst>
            <pc:docMk/>
            <pc:sldMk cId="475513228" sldId="282"/>
            <ac:spMk id="9" creationId="{54B60658-C577-AA43-B0D1-6FE2DDBB5857}"/>
          </ac:spMkLst>
        </pc:spChg>
      </pc:sldChg>
      <pc:sldChg chg="addSp delSp modSp add del replId">
        <pc:chgData name="Julian  Cantor" userId="S::julian.cantor@seforall.org::5c65ace8-b2e5-4ef9-a66d-79dd584b50bc" providerId="AD" clId="Web-{94C4427F-0F88-2708-8A7D-EB55BE452693}" dt="2024-05-31T13:53:45.014" v="1360" actId="20577"/>
        <pc:sldMkLst>
          <pc:docMk/>
          <pc:sldMk cId="288354826" sldId="283"/>
        </pc:sldMkLst>
        <pc:spChg chg="add del mod">
          <ac:chgData name="Julian  Cantor" userId="S::julian.cantor@seforall.org::5c65ace8-b2e5-4ef9-a66d-79dd584b50bc" providerId="AD" clId="Web-{94C4427F-0F88-2708-8A7D-EB55BE452693}" dt="2024-05-31T13:53:45.014" v="1360" actId="20577"/>
          <ac:spMkLst>
            <pc:docMk/>
            <pc:sldMk cId="288354826" sldId="283"/>
            <ac:spMk id="2" creationId="{0F6A4E27-5C21-2E53-F970-EF3E91EFEF69}"/>
          </ac:spMkLst>
        </pc:spChg>
      </pc:sldChg>
      <pc:sldChg chg="addSp delSp modSp add replId">
        <pc:chgData name="Julian  Cantor" userId="S::julian.cantor@seforall.org::5c65ace8-b2e5-4ef9-a66d-79dd584b50bc" providerId="AD" clId="Web-{94C4427F-0F88-2708-8A7D-EB55BE452693}" dt="2024-05-31T14:14:08.705" v="1822" actId="14100"/>
        <pc:sldMkLst>
          <pc:docMk/>
          <pc:sldMk cId="4110799456" sldId="284"/>
        </pc:sldMkLst>
        <pc:spChg chg="add mod">
          <ac:chgData name="Julian  Cantor" userId="S::julian.cantor@seforall.org::5c65ace8-b2e5-4ef9-a66d-79dd584b50bc" providerId="AD" clId="Web-{94C4427F-0F88-2708-8A7D-EB55BE452693}" dt="2024-05-31T14:14:08.705" v="1822" actId="14100"/>
          <ac:spMkLst>
            <pc:docMk/>
            <pc:sldMk cId="4110799456" sldId="284"/>
            <ac:spMk id="3" creationId="{0F6A4E27-5C21-2E53-F970-EF3E91EFEF69}"/>
          </ac:spMkLst>
        </pc:spChg>
        <pc:spChg chg="add del mod">
          <ac:chgData name="Julian  Cantor" userId="S::julian.cantor@seforall.org::5c65ace8-b2e5-4ef9-a66d-79dd584b50bc" providerId="AD" clId="Web-{94C4427F-0F88-2708-8A7D-EB55BE452693}" dt="2024-05-31T14:01:51.106" v="1684"/>
          <ac:spMkLst>
            <pc:docMk/>
            <pc:sldMk cId="4110799456" sldId="284"/>
            <ac:spMk id="4" creationId="{6D11AF87-8F55-89BE-B01C-6863A1926E7B}"/>
          </ac:spMkLst>
        </pc:spChg>
        <pc:picChg chg="del">
          <ac:chgData name="Julian  Cantor" userId="S::julian.cantor@seforall.org::5c65ace8-b2e5-4ef9-a66d-79dd584b50bc" providerId="AD" clId="Web-{94C4427F-0F88-2708-8A7D-EB55BE452693}" dt="2024-05-31T13:52:42.965" v="1356"/>
          <ac:picMkLst>
            <pc:docMk/>
            <pc:sldMk cId="4110799456" sldId="284"/>
            <ac:picMk id="2" creationId="{4DAACFC2-7D06-57E8-89E7-E73C7FE4759E}"/>
          </ac:picMkLst>
        </pc:picChg>
        <pc:picChg chg="add mod">
          <ac:chgData name="Julian  Cantor" userId="S::julian.cantor@seforall.org::5c65ace8-b2e5-4ef9-a66d-79dd584b50bc" providerId="AD" clId="Web-{94C4427F-0F88-2708-8A7D-EB55BE452693}" dt="2024-05-31T14:14:05.689" v="1821" actId="1076"/>
          <ac:picMkLst>
            <pc:docMk/>
            <pc:sldMk cId="4110799456" sldId="284"/>
            <ac:picMk id="5" creationId="{F88C2ECD-1E20-831E-3A8C-FCE1F705ABE1}"/>
          </ac:picMkLst>
        </pc:picChg>
        <pc:picChg chg="add mod">
          <ac:chgData name="Julian  Cantor" userId="S::julian.cantor@seforall.org::5c65ace8-b2e5-4ef9-a66d-79dd584b50bc" providerId="AD" clId="Web-{94C4427F-0F88-2708-8A7D-EB55BE452693}" dt="2024-05-31T14:14:02.689" v="1820" actId="1076"/>
          <ac:picMkLst>
            <pc:docMk/>
            <pc:sldMk cId="4110799456" sldId="284"/>
            <ac:picMk id="6" creationId="{14CAF47D-95A6-F78D-B2C7-019B0FF2A835}"/>
          </ac:picMkLst>
        </pc:picChg>
        <pc:picChg chg="add mod">
          <ac:chgData name="Julian  Cantor" userId="S::julian.cantor@seforall.org::5c65ace8-b2e5-4ef9-a66d-79dd584b50bc" providerId="AD" clId="Web-{94C4427F-0F88-2708-8A7D-EB55BE452693}" dt="2024-05-31T14:13:55.705" v="1817" actId="1076"/>
          <ac:picMkLst>
            <pc:docMk/>
            <pc:sldMk cId="4110799456" sldId="284"/>
            <ac:picMk id="7" creationId="{11583E21-94CE-358C-A771-7570D6F515F4}"/>
          </ac:picMkLst>
        </pc:picChg>
      </pc:sldChg>
      <pc:sldChg chg="addSp delSp modSp add replId">
        <pc:chgData name="Julian  Cantor" userId="S::julian.cantor@seforall.org::5c65ace8-b2e5-4ef9-a66d-79dd584b50bc" providerId="AD" clId="Web-{94C4427F-0F88-2708-8A7D-EB55BE452693}" dt="2024-05-31T14:18:43.447" v="1909" actId="20577"/>
        <pc:sldMkLst>
          <pc:docMk/>
          <pc:sldMk cId="1280508875" sldId="285"/>
        </pc:sldMkLst>
        <pc:spChg chg="add del mod">
          <ac:chgData name="Julian  Cantor" userId="S::julian.cantor@seforall.org::5c65ace8-b2e5-4ef9-a66d-79dd584b50bc" providerId="AD" clId="Web-{94C4427F-0F88-2708-8A7D-EB55BE452693}" dt="2024-05-31T14:18:34.025" v="1908"/>
          <ac:spMkLst>
            <pc:docMk/>
            <pc:sldMk cId="1280508875" sldId="285"/>
            <ac:spMk id="2" creationId="{53E1DA2C-4EC7-19DA-675E-0CF9743D77AB}"/>
          </ac:spMkLst>
        </pc:spChg>
        <pc:spChg chg="del">
          <ac:chgData name="Julian  Cantor" userId="S::julian.cantor@seforall.org::5c65ace8-b2e5-4ef9-a66d-79dd584b50bc" providerId="AD" clId="Web-{94C4427F-0F88-2708-8A7D-EB55BE452693}" dt="2024-05-31T14:11:38.060" v="1775"/>
          <ac:spMkLst>
            <pc:docMk/>
            <pc:sldMk cId="1280508875" sldId="285"/>
            <ac:spMk id="3" creationId="{0F6A4E27-5C21-2E53-F970-EF3E91EFEF69}"/>
          </ac:spMkLst>
        </pc:spChg>
        <pc:spChg chg="add del mod">
          <ac:chgData name="Julian  Cantor" userId="S::julian.cantor@seforall.org::5c65ace8-b2e5-4ef9-a66d-79dd584b50bc" providerId="AD" clId="Web-{94C4427F-0F88-2708-8A7D-EB55BE452693}" dt="2024-05-31T14:15:52.114" v="1854"/>
          <ac:spMkLst>
            <pc:docMk/>
            <pc:sldMk cId="1280508875" sldId="285"/>
            <ac:spMk id="4" creationId="{322A2CD9-28B2-48AA-92C0-333CD04B92CD}"/>
          </ac:spMkLst>
        </pc:spChg>
        <pc:spChg chg="add del mod">
          <ac:chgData name="Julian  Cantor" userId="S::julian.cantor@seforall.org::5c65ace8-b2e5-4ef9-a66d-79dd584b50bc" providerId="AD" clId="Web-{94C4427F-0F88-2708-8A7D-EB55BE452693}" dt="2024-05-31T14:18:21.978" v="1900"/>
          <ac:spMkLst>
            <pc:docMk/>
            <pc:sldMk cId="1280508875" sldId="285"/>
            <ac:spMk id="8" creationId="{7C26E4B0-1E34-BEA9-6823-A5E6D77E5F9F}"/>
          </ac:spMkLst>
        </pc:spChg>
        <pc:spChg chg="add mod">
          <ac:chgData name="Julian  Cantor" userId="S::julian.cantor@seforall.org::5c65ace8-b2e5-4ef9-a66d-79dd584b50bc" providerId="AD" clId="Web-{94C4427F-0F88-2708-8A7D-EB55BE452693}" dt="2024-05-31T14:18:43.447" v="1909" actId="20577"/>
          <ac:spMkLst>
            <pc:docMk/>
            <pc:sldMk cId="1280508875" sldId="285"/>
            <ac:spMk id="11" creationId="{62628810-A976-9689-EEA2-59569B1D7BB3}"/>
          </ac:spMkLst>
        </pc:spChg>
        <pc:picChg chg="del">
          <ac:chgData name="Julian  Cantor" userId="S::julian.cantor@seforall.org::5c65ace8-b2e5-4ef9-a66d-79dd584b50bc" providerId="AD" clId="Web-{94C4427F-0F88-2708-8A7D-EB55BE452693}" dt="2024-05-31T14:11:38.060" v="1774"/>
          <ac:picMkLst>
            <pc:docMk/>
            <pc:sldMk cId="1280508875" sldId="285"/>
            <ac:picMk id="5" creationId="{F88C2ECD-1E20-831E-3A8C-FCE1F705ABE1}"/>
          </ac:picMkLst>
        </pc:picChg>
        <pc:picChg chg="del">
          <ac:chgData name="Julian  Cantor" userId="S::julian.cantor@seforall.org::5c65ace8-b2e5-4ef9-a66d-79dd584b50bc" providerId="AD" clId="Web-{94C4427F-0F88-2708-8A7D-EB55BE452693}" dt="2024-05-31T14:11:38.060" v="1773"/>
          <ac:picMkLst>
            <pc:docMk/>
            <pc:sldMk cId="1280508875" sldId="285"/>
            <ac:picMk id="6" creationId="{14CAF47D-95A6-F78D-B2C7-019B0FF2A835}"/>
          </ac:picMkLst>
        </pc:picChg>
        <pc:picChg chg="del">
          <ac:chgData name="Julian  Cantor" userId="S::julian.cantor@seforall.org::5c65ace8-b2e5-4ef9-a66d-79dd584b50bc" providerId="AD" clId="Web-{94C4427F-0F88-2708-8A7D-EB55BE452693}" dt="2024-05-31T14:11:38.060" v="1772"/>
          <ac:picMkLst>
            <pc:docMk/>
            <pc:sldMk cId="1280508875" sldId="285"/>
            <ac:picMk id="7" creationId="{11583E21-94CE-358C-A771-7570D6F515F4}"/>
          </ac:picMkLst>
        </pc:picChg>
      </pc:sldChg>
    </pc:docChg>
  </pc:docChgLst>
  <pc:docChgLst>
    <pc:chgData name="Julian  Cantor" userId="S::julian.cantor@seforall.org::5c65ace8-b2e5-4ef9-a66d-79dd584b50bc" providerId="AD" clId="Web-{6A750E20-E49D-28B2-9312-BF9C8F3AEBE9}"/>
    <pc:docChg chg="modSld">
      <pc:chgData name="Julian  Cantor" userId="S::julian.cantor@seforall.org::5c65ace8-b2e5-4ef9-a66d-79dd584b50bc" providerId="AD" clId="Web-{6A750E20-E49D-28B2-9312-BF9C8F3AEBE9}" dt="2024-06-03T12:19:19.029" v="1"/>
      <pc:docMkLst>
        <pc:docMk/>
      </pc:docMkLst>
      <pc:sldChg chg="addSp delSp modSp">
        <pc:chgData name="Julian  Cantor" userId="S::julian.cantor@seforall.org::5c65ace8-b2e5-4ef9-a66d-79dd584b50bc" providerId="AD" clId="Web-{6A750E20-E49D-28B2-9312-BF9C8F3AEBE9}" dt="2024-06-03T12:19:19.029" v="1"/>
        <pc:sldMkLst>
          <pc:docMk/>
          <pc:sldMk cId="761399620" sldId="262"/>
        </pc:sldMkLst>
        <pc:spChg chg="add del mod">
          <ac:chgData name="Julian  Cantor" userId="S::julian.cantor@seforall.org::5c65ace8-b2e5-4ef9-a66d-79dd584b50bc" providerId="AD" clId="Web-{6A750E20-E49D-28B2-9312-BF9C8F3AEBE9}" dt="2024-06-03T12:19:19.029" v="1"/>
          <ac:spMkLst>
            <pc:docMk/>
            <pc:sldMk cId="761399620" sldId="262"/>
            <ac:spMk id="3" creationId="{48D8C156-8F3D-CE76-C8F7-83BC46F0CF80}"/>
          </ac:spMkLst>
        </pc:spChg>
        <pc:spChg chg="del">
          <ac:chgData name="Julian  Cantor" userId="S::julian.cantor@seforall.org::5c65ace8-b2e5-4ef9-a66d-79dd584b50bc" providerId="AD" clId="Web-{6A750E20-E49D-28B2-9312-BF9C8F3AEBE9}" dt="2024-06-03T12:19:12.779" v="0"/>
          <ac:spMkLst>
            <pc:docMk/>
            <pc:sldMk cId="761399620" sldId="262"/>
            <ac:spMk id="9" creationId="{54B60658-C577-AA43-B0D1-6FE2DDBB58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EF693-5E25-4F81-9CF9-8FB07EFBABD2}" type="datetimeFigureOut"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FCD69-FD1A-49E1-A6DC-80ACEA9CD8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C786-83CD-5347-B49F-B6BBFE8AE5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025" y="2130986"/>
            <a:ext cx="4096871" cy="12980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724D1-D6DA-5744-87C6-DBD049F8C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023" y="3904224"/>
            <a:ext cx="4572000" cy="365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C139-1776-DC49-B765-429D750B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9735-DA61-7944-B9BD-0E8DCFDFC27D}" type="datetime1">
              <a:rPr lang="de-DE" smtClean="0"/>
              <a:t>04.06.2024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484F-EC40-3E4B-BE82-DA8146DD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037D-16FD-4243-8BF3-64A8B5C8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460A-6588-1346-929B-B2F0CA7337D2}" type="slidenum">
              <a:rPr lang="en-DE" smtClean="0"/>
              <a:t>‹#›</a:t>
            </a:fld>
            <a:endParaRPr lang="en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4193D3-EAC7-EA4A-8932-EEB2ACF381E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024" y="4788975"/>
            <a:ext cx="1528763" cy="203940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Author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16D4E4CE-C90B-C348-80AC-B0BD811CF6E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2024" y="5094275"/>
            <a:ext cx="2052491" cy="203940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Version and Date</a:t>
            </a:r>
          </a:p>
        </p:txBody>
      </p:sp>
    </p:spTree>
    <p:extLst>
      <p:ext uri="{BB962C8B-B14F-4D97-AF65-F5344CB8AC3E}">
        <p14:creationId xmlns:p14="http://schemas.microsoft.com/office/powerpoint/2010/main" val="62639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EEA1-ABFE-E746-94DA-60BD23AD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3" y="1308325"/>
            <a:ext cx="5157787" cy="823912"/>
          </a:xfrm>
        </p:spPr>
        <p:txBody>
          <a:bodyPr anchor="b">
            <a:noAutofit/>
          </a:bodyPr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6BFBC-F68A-9F49-9F01-8273F526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493" y="2406938"/>
            <a:ext cx="5157787" cy="34098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6950D-3C11-3940-954E-9210F820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3905" y="1308325"/>
            <a:ext cx="5183188" cy="823912"/>
          </a:xfrm>
        </p:spPr>
        <p:txBody>
          <a:bodyPr anchor="b">
            <a:noAutofit/>
          </a:bodyPr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37737-E77F-C444-94FC-9648E0B0C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3905" y="2406938"/>
            <a:ext cx="5183188" cy="34098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6DA25-FAA3-FB43-AF50-F9766906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571-C796-FA42-83F0-6BC5CBA5513E}" type="datetime1">
              <a:rPr lang="de-DE" smtClean="0"/>
              <a:t>04.06.2024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FFE98-10BD-F541-BCAE-954510D4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78F51-4C3D-364B-9950-182D2D3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460A-6588-1346-929B-B2F0CA7337D2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1E4A2-225F-9C41-8BCB-8A00B5E88430}"/>
              </a:ext>
            </a:extLst>
          </p:cNvPr>
          <p:cNvSpPr/>
          <p:nvPr userDrawn="1"/>
        </p:nvSpPr>
        <p:spPr>
          <a:xfrm>
            <a:off x="-6327" y="0"/>
            <a:ext cx="12204035" cy="76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400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5B1D0423-C3B9-7048-A643-305DC16099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1492" y="64169"/>
            <a:ext cx="5936819" cy="266939"/>
          </a:xfrm>
          <a:ln w="12700">
            <a:miter lim="400000"/>
          </a:ln>
        </p:spPr>
        <p:txBody>
          <a:bodyPr lIns="50800" tIns="50800" rIns="50800" bIns="50800" anchor="ctr"/>
          <a:lstStyle>
            <a:lvl1pPr marL="0" indent="0">
              <a:buNone/>
              <a:defRPr lang="en-GB" sz="1200" b="1" dirty="0" smtClean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  <a:lvl2pPr marL="228594" indent="0">
              <a:buNone/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 marL="1543012" indent="0">
              <a:buFont typeface="Arial" panose="020B0604020202020204" pitchFamily="34" charset="0"/>
              <a:buNone/>
              <a:defRPr lang="en-DE" dirty="0"/>
            </a:lvl5pPr>
          </a:lstStyle>
          <a:p>
            <a:pPr marL="0" lvl="0" defTabSz="825479">
              <a:lnSpc>
                <a:spcPct val="100000"/>
              </a:lnSpc>
              <a:spcBef>
                <a:spcPts val="0"/>
              </a:spcBef>
            </a:pPr>
            <a:r>
              <a:rPr lang="en-GB"/>
              <a:t>1.1 Click to edit Section text styles</a:t>
            </a:r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C5C945-FDEF-FC47-93B5-B7DE8043BC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4199" y="155801"/>
            <a:ext cx="498892" cy="501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AC37A-B2B1-CE46-A592-57A95CC3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31" y="266939"/>
            <a:ext cx="9977775" cy="47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DE" sz="20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/>
              <a:t>Click to edit Master title style</a:t>
            </a:r>
            <a:endParaRPr lang="en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284C88-D4BB-404C-90D0-71D665819E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1876" y="332090"/>
            <a:ext cx="782248" cy="911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1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E97B-D44C-0B47-93C1-F8937DA02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8737"/>
            <a:ext cx="5181600" cy="52651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6C093-3822-884B-97DF-9FC092344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8737"/>
            <a:ext cx="5181600" cy="52651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62CE-2E83-9042-BE3A-218C3A42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4B2-EAFE-B54D-8627-EF849A381C81}" type="datetime1">
              <a:rPr lang="de-DE" smtClean="0"/>
              <a:t>04.06.2024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BA66-DA52-164C-BDE7-3167B14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C3EA6-CDC6-3644-AF2D-EF45D1C4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460A-6588-1346-929B-B2F0CA7337D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A4936-E742-5B41-A064-3EC8E8C80FEE}"/>
              </a:ext>
            </a:extLst>
          </p:cNvPr>
          <p:cNvSpPr/>
          <p:nvPr userDrawn="1"/>
        </p:nvSpPr>
        <p:spPr>
          <a:xfrm>
            <a:off x="-18439" y="0"/>
            <a:ext cx="12204035" cy="76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4000"/>
          </a:p>
        </p:txBody>
      </p:sp>
      <p:sp>
        <p:nvSpPr>
          <p:cNvPr id="14" name="Content Placeholder 14">
            <a:extLst>
              <a:ext uri="{FF2B5EF4-FFF2-40B4-BE49-F238E27FC236}">
                <a16:creationId xmlns:a16="http://schemas.microsoft.com/office/drawing/2014/main" id="{1A08CBD6-2639-174A-A729-0A8498C6C00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1492" y="64169"/>
            <a:ext cx="5936819" cy="266939"/>
          </a:xfrm>
          <a:ln w="12700">
            <a:miter lim="400000"/>
          </a:ln>
        </p:spPr>
        <p:txBody>
          <a:bodyPr lIns="50800" tIns="50800" rIns="50800" bIns="50800" anchor="ctr"/>
          <a:lstStyle>
            <a:lvl1pPr marL="0" indent="0">
              <a:buNone/>
              <a:defRPr lang="en-GB" sz="1200" b="1" dirty="0" smtClean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  <a:lvl2pPr marL="228594" indent="0">
              <a:buNone/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 marL="1543012" indent="0">
              <a:buFont typeface="Arial" panose="020B0604020202020204" pitchFamily="34" charset="0"/>
              <a:buNone/>
              <a:defRPr lang="en-DE" dirty="0"/>
            </a:lvl5pPr>
          </a:lstStyle>
          <a:p>
            <a:pPr marL="0" lvl="0" defTabSz="825479">
              <a:lnSpc>
                <a:spcPct val="100000"/>
              </a:lnSpc>
              <a:spcBef>
                <a:spcPts val="0"/>
              </a:spcBef>
            </a:pPr>
            <a:r>
              <a:rPr lang="en-GB"/>
              <a:t>1.1 Click to edit Section text styles</a:t>
            </a:r>
            <a:endParaRPr lang="en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1EB54B-6DE5-FC47-82D2-B44CC47AC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4199" y="155801"/>
            <a:ext cx="498892" cy="501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85E9C8-7414-494C-8220-B67CDD37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266939"/>
            <a:ext cx="10493243" cy="47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DE" sz="20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GB"/>
              <a:t>Click to edit Master title style</a:t>
            </a:r>
            <a:endParaRPr lang="en-D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590F9-A00D-DF4B-80A6-49CCDC6F8C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1876" y="332090"/>
            <a:ext cx="782248" cy="911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6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sustainabilitywithinreach.com/2017/08/11/sdg-7-ensure-access-to-affordable-reliable-sustainable-and-modern-energy-for-all/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ersoal.citius.usc.es/eva.cernadas/informaticaparacientificos/material/libros/Python%20para%20todos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edium.com/@the_lord_of_the_R/the-popularity-of-data-science-languages-python-and-r-june-2023-update-68108f2ac2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forALL-IEAP/MiniGridOpt.git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9B015E0A-4AAB-EB4A-8ED0-1E8FF03E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344" y="5453743"/>
            <a:ext cx="1010893" cy="1010893"/>
          </a:xfrm>
          <a:prstGeom prst="rect">
            <a:avLst/>
          </a:prstGeom>
        </p:spPr>
      </p:pic>
      <p:pic>
        <p:nvPicPr>
          <p:cNvPr id="34" name="Picture 33" descr="A picture containing outdoor, object, cell, sitting&#10;&#10;Description automatically generated">
            <a:extLst>
              <a:ext uri="{FF2B5EF4-FFF2-40B4-BE49-F238E27FC236}">
                <a16:creationId xmlns:a16="http://schemas.microsoft.com/office/drawing/2014/main" id="{8879EA11-DBA0-9A40-B0CD-FC595351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7" y="0"/>
            <a:ext cx="9975273" cy="685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0286DBF-3EA0-6B42-8B5E-228CA616A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36401">
            <a:off x="-1095043" y="-2598102"/>
            <a:ext cx="6730529" cy="97802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2A8748B-A41D-794C-ACE8-7DBACAB8DE6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20154484">
            <a:off x="2520733" y="-3721110"/>
            <a:ext cx="4049305" cy="588409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A400015-B023-114D-B0E2-FEE1A552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023" y="2736554"/>
            <a:ext cx="4563940" cy="163824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Open-source tools for energy access planning. Introduction to </a:t>
            </a:r>
            <a:r>
              <a:rPr lang="en-US" b="0" dirty="0" err="1"/>
              <a:t>OnSSET</a:t>
            </a:r>
            <a:r>
              <a:rPr lang="en-US" b="0" dirty="0"/>
              <a:t>-MG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A555818-ECB2-2B4C-9216-CDE0DE606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023" y="4667204"/>
            <a:ext cx="45720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Integrated Energy Planning Team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8F8AD2-DF58-2244-8897-D1F052E27C2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3976" y="5685089"/>
            <a:ext cx="2052491" cy="2039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DE"/>
              <a:t>Julio2024</a:t>
            </a:r>
            <a:endParaRPr lang="en-DE" dirty="0"/>
          </a:p>
        </p:txBody>
      </p:sp>
      <p:sp>
        <p:nvSpPr>
          <p:cNvPr id="14" name="CONFIDENTIAL AND PROPRIETARY…">
            <a:extLst>
              <a:ext uri="{FF2B5EF4-FFF2-40B4-BE49-F238E27FC236}">
                <a16:creationId xmlns:a16="http://schemas.microsoft.com/office/drawing/2014/main" id="{A678DD93-424C-2D47-B061-06A63E22B126}"/>
              </a:ext>
            </a:extLst>
          </p:cNvPr>
          <p:cNvSpPr txBox="1"/>
          <p:nvPr/>
        </p:nvSpPr>
        <p:spPr>
          <a:xfrm>
            <a:off x="502023" y="6221749"/>
            <a:ext cx="338002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12701">
              <a:tabLst>
                <a:tab pos="355595" algn="l"/>
                <a:tab pos="711192" algn="l"/>
                <a:tab pos="1066787" algn="l"/>
                <a:tab pos="1422383" algn="l"/>
                <a:tab pos="1777978" algn="l"/>
                <a:tab pos="2133573" algn="l"/>
                <a:tab pos="2489168" algn="l"/>
                <a:tab pos="2844765" algn="l"/>
                <a:tab pos="3200360" algn="l"/>
                <a:tab pos="3555955" algn="l"/>
                <a:tab pos="3911552" algn="l"/>
                <a:tab pos="4267147" algn="l"/>
              </a:tabLst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800">
                <a:solidFill>
                  <a:srgbClr val="FFFFFF">
                    <a:alpha val="50000"/>
                  </a:srgbClr>
                </a:solidFill>
              </a:rPr>
              <a:t>CONFIDENTIAL AND PROPRIETARY</a:t>
            </a:r>
          </a:p>
          <a:p>
            <a:pPr defTabSz="12701">
              <a:tabLst>
                <a:tab pos="355595" algn="l"/>
                <a:tab pos="711192" algn="l"/>
                <a:tab pos="1066787" algn="l"/>
                <a:tab pos="1422383" algn="l"/>
                <a:tab pos="1777978" algn="l"/>
                <a:tab pos="2133573" algn="l"/>
                <a:tab pos="2489168" algn="l"/>
                <a:tab pos="2844765" algn="l"/>
                <a:tab pos="3200360" algn="l"/>
                <a:tab pos="3555955" algn="l"/>
                <a:tab pos="3911552" algn="l"/>
                <a:tab pos="4267147" algn="l"/>
              </a:tabLst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800">
                <a:solidFill>
                  <a:srgbClr val="FFFFFF">
                    <a:alpha val="50000"/>
                  </a:srgbClr>
                </a:solidFill>
              </a:rPr>
              <a:t>Any use of this material without specific permission is strictly prohibited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FC1DE2-304E-9E40-81A1-1D0BD3160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54484">
            <a:off x="716365" y="-5249452"/>
            <a:ext cx="4049305" cy="58840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6491FA-1B80-7C46-B778-D6B18A818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05" y="1217287"/>
            <a:ext cx="1061521" cy="10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7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7F975-419D-A740-A643-A5A5739AB468}"/>
              </a:ext>
            </a:extLst>
          </p:cNvPr>
          <p:cNvSpPr/>
          <p:nvPr/>
        </p:nvSpPr>
        <p:spPr>
          <a:xfrm>
            <a:off x="974784" y="1016896"/>
            <a:ext cx="9996984" cy="2687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47" y="266939"/>
            <a:ext cx="9977775" cy="47520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GT" sz="2400" dirty="0">
                <a:latin typeface="Arial"/>
                <a:cs typeface="Arial"/>
              </a:rPr>
              <a:t>4. Introducción a </a:t>
            </a:r>
            <a:r>
              <a:rPr lang="es-GT" sz="2400" dirty="0" err="1">
                <a:latin typeface="Arial"/>
                <a:cs typeface="Arial"/>
              </a:rPr>
              <a:t>OnSSET</a:t>
            </a:r>
            <a:r>
              <a:rPr lang="es-GT" sz="2400" dirty="0">
                <a:latin typeface="Arial"/>
                <a:cs typeface="Arial"/>
              </a:rPr>
              <a:t>-MG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BFA170D-E287-46F4-C3B4-CAB7754D81E7}"/>
              </a:ext>
            </a:extLst>
          </p:cNvPr>
          <p:cNvSpPr txBox="1"/>
          <p:nvPr/>
        </p:nvSpPr>
        <p:spPr>
          <a:xfrm>
            <a:off x="500135" y="3868039"/>
            <a:ext cx="10940997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000" b="1" dirty="0"/>
              <a:t>Optimización del uso del recurso solar: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s-GT" sz="2000" dirty="0"/>
              <a:t>En el </a:t>
            </a:r>
            <a:r>
              <a:rPr lang="es-GT" sz="2000" err="1"/>
              <a:t>Jupyter</a:t>
            </a:r>
            <a:r>
              <a:rPr lang="es-GT" sz="2000" dirty="0"/>
              <a:t> notebook la optimización de recursos se define en la función </a:t>
            </a:r>
            <a:r>
              <a:rPr lang="es-GT" sz="2000" b="1" i="1" err="1"/>
              <a:t>optimizer_de</a:t>
            </a:r>
            <a:endParaRPr lang="es-GT" sz="2000" b="1" i="1"/>
          </a:p>
          <a:p>
            <a:pPr marL="800100" lvl="1" indent="-342900">
              <a:buFont typeface="Courier New"/>
              <a:buChar char="o"/>
            </a:pPr>
            <a:r>
              <a:rPr lang="es-GT" sz="2000" dirty="0"/>
              <a:t>La función tiene como entrada </a:t>
            </a:r>
            <a:r>
              <a:rPr lang="es-GT" sz="2000" dirty="0" err="1"/>
              <a:t>párametros</a:t>
            </a:r>
            <a:r>
              <a:rPr lang="es-GT" sz="2000" dirty="0"/>
              <a:t> técnico-</a:t>
            </a:r>
            <a:r>
              <a:rPr lang="es-GT" sz="2000" dirty="0" err="1"/>
              <a:t>economicos</a:t>
            </a:r>
            <a:r>
              <a:rPr lang="es-GT" sz="2000" dirty="0"/>
              <a:t> de la </a:t>
            </a:r>
            <a:r>
              <a:rPr lang="es-GT" sz="2000" dirty="0" err="1"/>
              <a:t>minigrid</a:t>
            </a:r>
            <a:r>
              <a:rPr lang="es-GT" sz="2000" dirty="0"/>
              <a:t>, </a:t>
            </a:r>
            <a:r>
              <a:rPr lang="es-GT" sz="2000" dirty="0" err="1"/>
              <a:t>asi</a:t>
            </a:r>
            <a:r>
              <a:rPr lang="es-GT" sz="2000" dirty="0"/>
              <a:t> como demanda y </a:t>
            </a:r>
            <a:r>
              <a:rPr lang="es-GT" sz="2000" dirty="0" err="1"/>
              <a:t>parametros</a:t>
            </a:r>
            <a:r>
              <a:rPr lang="es-GT" sz="2000" dirty="0"/>
              <a:t> medioambientales (GHI, Temperatura):</a:t>
            </a:r>
          </a:p>
          <a:p>
            <a:pPr marL="1257300" lvl="2" indent="-342900">
              <a:buFont typeface="Wingdings"/>
              <a:buChar char="§"/>
            </a:pPr>
            <a:r>
              <a:rPr lang="es-GT" sz="2000" dirty="0"/>
              <a:t>Tasa de interés,  CAPEX, OPEX, eficiencias, curvas de carga, etc...</a:t>
            </a:r>
          </a:p>
          <a:p>
            <a:pPr marL="800100" lvl="1" indent="-342900">
              <a:buFont typeface="Courier New"/>
              <a:buChar char="o"/>
            </a:pPr>
            <a:r>
              <a:rPr lang="es-GT" sz="2000" dirty="0"/>
              <a:t>En la función se optimiza el LCOE por medio de una función heurística.</a:t>
            </a:r>
          </a:p>
          <a:p>
            <a:pPr marL="800100" lvl="1" indent="-342900">
              <a:buFont typeface="Courier New"/>
              <a:buChar char="o"/>
            </a:pPr>
            <a:r>
              <a:rPr lang="es-GT" sz="2000" dirty="0"/>
              <a:t>La función retorna un diccionario de valores, entre los que se destaca LCOE, Capacidad del sistema en PV, </a:t>
            </a:r>
            <a:r>
              <a:rPr lang="es-GT" sz="2000" dirty="0" err="1"/>
              <a:t>Baterias</a:t>
            </a:r>
            <a:r>
              <a:rPr lang="es-GT" sz="2000" dirty="0"/>
              <a:t> y Diesel, Costo de la inversión.</a:t>
            </a:r>
          </a:p>
          <a:p>
            <a:pPr marL="800100" lvl="1" indent="-342900">
              <a:buFont typeface="Courier New"/>
              <a:buChar char="o"/>
            </a:pPr>
            <a:r>
              <a:rPr lang="es-GT" sz="2000" dirty="0"/>
              <a:t>Al ser de código abierto, se puede modificar para obtener parámetros de interés.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8D68C8-A066-E159-CA82-401837E2C51C}"/>
              </a:ext>
            </a:extLst>
          </p:cNvPr>
          <p:cNvSpPr/>
          <p:nvPr/>
        </p:nvSpPr>
        <p:spPr>
          <a:xfrm>
            <a:off x="4934507" y="1837056"/>
            <a:ext cx="1996921" cy="135268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err="1">
                <a:solidFill>
                  <a:schemeClr val="tx1"/>
                </a:solidFill>
              </a:rPr>
              <a:t>Optimizer_de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8051D-C2D1-3AEB-6CB0-CA95FB19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90" y="1118708"/>
            <a:ext cx="6362700" cy="438150"/>
          </a:xfrm>
          <a:prstGeom prst="rect">
            <a:avLst/>
          </a:prstGeom>
          <a:ln>
            <a:noFill/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D1888C1-9454-7F43-426D-74C47B44E406}"/>
              </a:ext>
            </a:extLst>
          </p:cNvPr>
          <p:cNvSpPr/>
          <p:nvPr/>
        </p:nvSpPr>
        <p:spPr>
          <a:xfrm>
            <a:off x="3286950" y="2286554"/>
            <a:ext cx="1379315" cy="6269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GT" sz="1200" b="1">
                <a:solidFill>
                  <a:srgbClr val="000000"/>
                </a:solidFill>
              </a:rPr>
              <a:t>Demanda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F1C5AD-B475-ABAF-2FA5-F6580D50C1F1}"/>
              </a:ext>
            </a:extLst>
          </p:cNvPr>
          <p:cNvSpPr/>
          <p:nvPr/>
        </p:nvSpPr>
        <p:spPr>
          <a:xfrm>
            <a:off x="1656849" y="1688528"/>
            <a:ext cx="2777922" cy="6751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GT" sz="1200" b="1" dirty="0">
                <a:solidFill>
                  <a:srgbClr val="000000"/>
                </a:solidFill>
              </a:rPr>
              <a:t>GHI, Temperatura</a:t>
            </a:r>
            <a:endParaRPr lang="es-GT" b="1" dirty="0">
              <a:solidFill>
                <a:srgbClr val="00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52515-DC64-DAED-F0AD-6A5342AB7CC6}"/>
              </a:ext>
            </a:extLst>
          </p:cNvPr>
          <p:cNvSpPr/>
          <p:nvPr/>
        </p:nvSpPr>
        <p:spPr>
          <a:xfrm>
            <a:off x="1251735" y="2913515"/>
            <a:ext cx="3183036" cy="6558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GT" sz="1200" b="1" dirty="0">
                <a:solidFill>
                  <a:srgbClr val="000000"/>
                </a:solidFill>
                <a:ea typeface="+mn-lt"/>
                <a:cs typeface="+mn-lt"/>
              </a:rPr>
              <a:t>Parámetros técnico-económicos </a:t>
            </a:r>
            <a:endParaRPr lang="en-US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E29660A-FEDC-4C7C-3774-EC06399D434B}"/>
              </a:ext>
            </a:extLst>
          </p:cNvPr>
          <p:cNvSpPr/>
          <p:nvPr/>
        </p:nvSpPr>
        <p:spPr>
          <a:xfrm>
            <a:off x="7087304" y="1717466"/>
            <a:ext cx="2681467" cy="14082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GT" sz="1200" dirty="0">
                <a:solidFill>
                  <a:srgbClr val="000000"/>
                </a:solidFill>
                <a:ea typeface="+mn-lt"/>
                <a:cs typeface="+mn-lt"/>
              </a:rPr>
              <a:t>LCOE, Capacidad Instalada de PV, Baterías y diésel. Costo Inversión.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F0E572-2268-6330-0926-5150AB10AD6E}"/>
              </a:ext>
            </a:extLst>
          </p:cNvPr>
          <p:cNvSpPr/>
          <p:nvPr/>
        </p:nvSpPr>
        <p:spPr>
          <a:xfrm>
            <a:off x="1205458" y="940006"/>
            <a:ext cx="9056557" cy="41347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400">
                <a:latin typeface="Arial"/>
                <a:cs typeface="Arial"/>
              </a:rPr>
              <a:t>Next Steps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7C449-6EBD-6DF0-4212-56353CCC966B}"/>
              </a:ext>
            </a:extLst>
          </p:cNvPr>
          <p:cNvSpPr txBox="1"/>
          <p:nvPr/>
        </p:nvSpPr>
        <p:spPr>
          <a:xfrm>
            <a:off x="5490384" y="5284900"/>
            <a:ext cx="60917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You can reach us at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: 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 </a:t>
            </a:r>
            <a:endParaRPr lang="en-US" dirty="0"/>
          </a:p>
          <a:p>
            <a:pPr algn="r"/>
            <a:r>
              <a:rPr lang="en-US">
                <a:solidFill>
                  <a:srgbClr val="000000"/>
                </a:solidFill>
                <a:latin typeface="Arial"/>
                <a:ea typeface="+mn-lt"/>
                <a:cs typeface="Arial"/>
              </a:rPr>
              <a:t>IEP@SEforALL.org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FFC2A-F1E4-7031-2D06-612738C8E1AB}"/>
              </a:ext>
            </a:extLst>
          </p:cNvPr>
          <p:cNvSpPr txBox="1"/>
          <p:nvPr/>
        </p:nvSpPr>
        <p:spPr>
          <a:xfrm>
            <a:off x="1941805" y="1231400"/>
            <a:ext cx="8103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SEforAll</a:t>
            </a:r>
            <a:r>
              <a:rPr lang="en-US" b="1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 </a:t>
            </a:r>
            <a:endParaRPr lang="en-US" dirty="0">
              <a:solidFill>
                <a:srgbClr val="FFFFFF"/>
              </a:solidFill>
              <a:latin typeface="Arial"/>
              <a:ea typeface="+mn-lt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CFC0E-EE09-008E-BFDD-DEB47D381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1968" y="814207"/>
            <a:ext cx="960466" cy="898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42486-7F67-4440-8466-FFDC9ECB6E1E}"/>
              </a:ext>
            </a:extLst>
          </p:cNvPr>
          <p:cNvSpPr txBox="1"/>
          <p:nvPr/>
        </p:nvSpPr>
        <p:spPr>
          <a:xfrm>
            <a:off x="1939716" y="4200943"/>
            <a:ext cx="8108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Help us keep 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FAB45-C40B-6837-D425-01656BFCAC3B}"/>
              </a:ext>
            </a:extLst>
          </p:cNvPr>
          <p:cNvSpPr txBox="1"/>
          <p:nvPr/>
        </p:nvSpPr>
        <p:spPr>
          <a:xfrm>
            <a:off x="1942104" y="3139290"/>
            <a:ext cx="794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Final models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9673F-0139-1D45-B137-68958FF79CAA}"/>
              </a:ext>
            </a:extLst>
          </p:cNvPr>
          <p:cNvSpPr txBox="1"/>
          <p:nvPr/>
        </p:nvSpPr>
        <p:spPr>
          <a:xfrm>
            <a:off x="1941074" y="2123764"/>
            <a:ext cx="84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​The continue</a:t>
            </a:r>
          </a:p>
        </p:txBody>
      </p:sp>
      <p:pic>
        <p:nvPicPr>
          <p:cNvPr id="11" name="Graphic 10" descr="Fragen mit einfarbiger Füllung">
            <a:extLst>
              <a:ext uri="{FF2B5EF4-FFF2-40B4-BE49-F238E27FC236}">
                <a16:creationId xmlns:a16="http://schemas.microsoft.com/office/drawing/2014/main" id="{4F1F5E22-0698-42CE-C5DC-C27255E61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0111" y="5282784"/>
            <a:ext cx="914400" cy="914400"/>
          </a:xfrm>
          <a:prstGeom prst="rect">
            <a:avLst/>
          </a:prstGeom>
        </p:spPr>
      </p:pic>
      <p:pic>
        <p:nvPicPr>
          <p:cNvPr id="12" name="Graphic 11" descr="Programmierer mit einfarbiger Füllung">
            <a:extLst>
              <a:ext uri="{FF2B5EF4-FFF2-40B4-BE49-F238E27FC236}">
                <a16:creationId xmlns:a16="http://schemas.microsoft.com/office/drawing/2014/main" id="{D0C5364A-71E9-FB15-840F-796FE9297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030" y="1860029"/>
            <a:ext cx="914400" cy="914400"/>
          </a:xfrm>
          <a:prstGeom prst="rect">
            <a:avLst/>
          </a:prstGeom>
        </p:spPr>
      </p:pic>
      <p:pic>
        <p:nvPicPr>
          <p:cNvPr id="13" name="Graphic 12" descr="Gruppe von Personen mit einfarbiger Füllung">
            <a:extLst>
              <a:ext uri="{FF2B5EF4-FFF2-40B4-BE49-F238E27FC236}">
                <a16:creationId xmlns:a16="http://schemas.microsoft.com/office/drawing/2014/main" id="{1B6B7643-E51D-6799-670B-75C55DCC28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030" y="3009275"/>
            <a:ext cx="914400" cy="914400"/>
          </a:xfrm>
          <a:prstGeom prst="rect">
            <a:avLst/>
          </a:prstGeom>
        </p:spPr>
      </p:pic>
      <p:pic>
        <p:nvPicPr>
          <p:cNvPr id="14" name="Graphic 13" descr="Bank mit einfarbiger Füllung">
            <a:extLst>
              <a:ext uri="{FF2B5EF4-FFF2-40B4-BE49-F238E27FC236}">
                <a16:creationId xmlns:a16="http://schemas.microsoft.com/office/drawing/2014/main" id="{954272CB-39E3-E99C-6C9A-7A7AFE0AEF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472" y="4195997"/>
            <a:ext cx="789482" cy="7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C28BA5-1CE9-434B-A330-D76D347B1DDD}"/>
              </a:ext>
            </a:extLst>
          </p:cNvPr>
          <p:cNvSpPr/>
          <p:nvPr/>
        </p:nvSpPr>
        <p:spPr>
          <a:xfrm>
            <a:off x="612638" y="1714605"/>
            <a:ext cx="7376452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DE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GT" sz="24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s-GT" sz="2400" dirty="0">
                <a:ea typeface="+mn-lt"/>
                <a:cs typeface="+mn-lt"/>
              </a:rPr>
              <a:t>¿Por qué Python? </a:t>
            </a:r>
          </a:p>
          <a:p>
            <a:pPr marL="342900" indent="-342900">
              <a:buAutoNum type="arabicPeriod"/>
            </a:pPr>
            <a:r>
              <a:rPr lang="es-GT" sz="2400" dirty="0">
                <a:ea typeface="+mn-lt"/>
                <a:cs typeface="+mn-lt"/>
              </a:rPr>
              <a:t>Instalación y configuración del entorno  Python</a:t>
            </a:r>
          </a:p>
          <a:p>
            <a:pPr marL="342900" indent="-342900">
              <a:buAutoNum type="arabicPeriod"/>
            </a:pPr>
            <a:r>
              <a:rPr lang="es-GT" sz="2400" dirty="0">
                <a:ea typeface="+mn-lt"/>
                <a:cs typeface="+mn-lt"/>
              </a:rPr>
              <a:t>Introducción a </a:t>
            </a:r>
            <a:r>
              <a:rPr lang="es-GT" sz="2400" dirty="0" err="1">
                <a:ea typeface="+mn-lt"/>
                <a:cs typeface="+mn-lt"/>
              </a:rPr>
              <a:t>OnSSET</a:t>
            </a:r>
            <a:r>
              <a:rPr lang="es-GT" sz="2400" dirty="0">
                <a:ea typeface="+mn-lt"/>
                <a:cs typeface="+mn-lt"/>
              </a:rPr>
              <a:t>-MG</a:t>
            </a:r>
          </a:p>
          <a:p>
            <a:pPr marL="342900" indent="-342900">
              <a:buAutoNum type="arabicPeriod"/>
            </a:pPr>
            <a:r>
              <a:rPr lang="es-GT" sz="2400" dirty="0">
                <a:ea typeface="+mn-lt"/>
                <a:cs typeface="+mn-lt"/>
              </a:rPr>
              <a:t>Ejercicio practico</a:t>
            </a:r>
          </a:p>
          <a:p>
            <a:pPr marL="342900" indent="-342900">
              <a:buAutoNum type="arabicPeriod"/>
            </a:pPr>
            <a:r>
              <a:rPr lang="es-GT" sz="2400" dirty="0">
                <a:ea typeface="+mn-lt"/>
                <a:cs typeface="+mn-lt"/>
              </a:rPr>
              <a:t>Resumen </a:t>
            </a:r>
            <a:endParaRPr lang="es-GT" sz="2400" dirty="0"/>
          </a:p>
          <a:p>
            <a:pPr marL="342900" indent="-342900">
              <a:buAutoNum type="arabicPeriod"/>
            </a:pPr>
            <a:r>
              <a:rPr lang="es-GT" sz="2400" dirty="0"/>
              <a:t>Siguientes pasos</a:t>
            </a:r>
          </a:p>
          <a:p>
            <a:pPr marL="342900" indent="-342900">
              <a:buFontTx/>
              <a:buAutoNum type="arabicPeriod"/>
            </a:pPr>
            <a:endParaRPr lang="es-GT" sz="2400" dirty="0">
              <a:latin typeface="Arial"/>
              <a:cs typeface="Arial"/>
            </a:endParaRPr>
          </a:p>
          <a:p>
            <a:pPr marL="342900" indent="-342900">
              <a:buFontTx/>
              <a:buAutoNum type="arabicPeriod"/>
            </a:pPr>
            <a:endParaRPr lang="es-GT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3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47" y="266939"/>
            <a:ext cx="9977775" cy="47520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GT" sz="2400">
                <a:latin typeface="Arial"/>
                <a:cs typeface="Arial"/>
              </a:rPr>
              <a:t>2. ¿Por qué Python? 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33B21-F61D-216A-7AB8-D0DCE4E64E8D}"/>
              </a:ext>
            </a:extLst>
          </p:cNvPr>
          <p:cNvSpPr txBox="1"/>
          <p:nvPr/>
        </p:nvSpPr>
        <p:spPr>
          <a:xfrm>
            <a:off x="584730" y="1226722"/>
            <a:ext cx="58120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s-GT" sz="2000" b="1" dirty="0">
                <a:latin typeface="Arial"/>
                <a:cs typeface="Arial"/>
              </a:rPr>
              <a:t>Versátil: </a:t>
            </a:r>
            <a:r>
              <a:rPr lang="es-GT" sz="2000" dirty="0">
                <a:latin typeface="Arial"/>
                <a:cs typeface="Arial"/>
              </a:rPr>
              <a:t>Es usado en diferentes campos y aplicaciones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s-GT" sz="2000" dirty="0">
                <a:latin typeface="Arial"/>
                <a:cs typeface="Arial"/>
              </a:rPr>
              <a:t> Web </a:t>
            </a:r>
            <a:r>
              <a:rPr lang="es-GT" sz="2000" err="1">
                <a:latin typeface="Arial"/>
                <a:cs typeface="Arial"/>
              </a:rPr>
              <a:t>development</a:t>
            </a:r>
            <a:r>
              <a:rPr lang="es-GT" sz="2000" dirty="0">
                <a:latin typeface="Arial"/>
                <a:cs typeface="Arial"/>
              </a:rPr>
              <a:t>, </a:t>
            </a:r>
            <a:r>
              <a:rPr lang="es-GT" sz="2000" err="1">
                <a:latin typeface="Arial"/>
                <a:cs typeface="Arial"/>
              </a:rPr>
              <a:t>Analisis</a:t>
            </a:r>
            <a:r>
              <a:rPr lang="es-GT" sz="2000" dirty="0">
                <a:latin typeface="Arial"/>
                <a:cs typeface="Arial"/>
              </a:rPr>
              <a:t> de datos, Machine </a:t>
            </a:r>
            <a:r>
              <a:rPr lang="es-GT" sz="2000" err="1">
                <a:latin typeface="Arial"/>
                <a:cs typeface="Arial"/>
              </a:rPr>
              <a:t>learning</a:t>
            </a:r>
            <a:r>
              <a:rPr lang="es-GT" sz="2000" dirty="0">
                <a:latin typeface="Arial"/>
                <a:cs typeface="Arial"/>
              </a:rPr>
              <a:t>...</a:t>
            </a:r>
            <a:endParaRPr lang="es-GT"/>
          </a:p>
          <a:p>
            <a:pPr marL="285750" indent="-285750">
              <a:buFont typeface="Arial,Sans-Serif"/>
              <a:buChar char="•"/>
            </a:pPr>
            <a:endParaRPr lang="es-GT" sz="20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s-GT" sz="2000" b="1" dirty="0">
                <a:latin typeface="Arial"/>
                <a:cs typeface="Arial"/>
              </a:rPr>
              <a:t>Librerías: </a:t>
            </a:r>
            <a:r>
              <a:rPr lang="es-GT" sz="2000" dirty="0">
                <a:latin typeface="Arial"/>
                <a:cs typeface="Arial"/>
              </a:rPr>
              <a:t>La cantidad de diferentes herramientas y desarrollos es una importante ventaja</a:t>
            </a:r>
          </a:p>
          <a:p>
            <a:pPr marL="285750" indent="-285750">
              <a:buFont typeface="Arial,Sans-Serif"/>
              <a:buChar char="•"/>
            </a:pPr>
            <a:endParaRPr lang="es-GT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s-GT" sz="2000" b="1" dirty="0">
                <a:latin typeface="Arial"/>
                <a:cs typeface="Arial"/>
              </a:rPr>
              <a:t>Popularidad: </a:t>
            </a:r>
            <a:r>
              <a:rPr lang="es-GT" sz="2000" dirty="0">
                <a:latin typeface="Arial"/>
                <a:cs typeface="Arial"/>
              </a:rPr>
              <a:t>En 2002, Python se utilizó en el desarrollo de páginas web y análisis de datos</a:t>
            </a:r>
          </a:p>
          <a:p>
            <a:pPr marL="285750" indent="-285750">
              <a:buFont typeface="Arial"/>
              <a:buChar char="•"/>
            </a:pPr>
            <a:endParaRPr lang="es-GT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s-GT" sz="2000" b="1" dirty="0">
                <a:latin typeface="Arial"/>
                <a:cs typeface="Arial"/>
              </a:rPr>
              <a:t>Aprendizaje:</a:t>
            </a:r>
            <a:r>
              <a:rPr lang="es-GT" sz="2000" dirty="0">
                <a:latin typeface="Arial"/>
                <a:cs typeface="Arial"/>
              </a:rPr>
              <a:t> Es un lenguaje de programación con simple sintaxis y fácil de leer</a:t>
            </a:r>
          </a:p>
          <a:p>
            <a:endParaRPr lang="es-GT" sz="2000" dirty="0">
              <a:latin typeface="Arial"/>
              <a:cs typeface="Arial"/>
            </a:endParaRPr>
          </a:p>
          <a:p>
            <a:pPr algn="r"/>
            <a:r>
              <a:rPr lang="es-GT" sz="1000" dirty="0">
                <a:latin typeface="Arial"/>
                <a:cs typeface="Arial"/>
              </a:rPr>
              <a:t>Fuente: (González. </a:t>
            </a:r>
            <a:r>
              <a:rPr lang="es-GT" sz="1000" dirty="0" err="1">
                <a:latin typeface="Arial"/>
                <a:cs typeface="Arial"/>
              </a:rPr>
              <a:t>Raul</a:t>
            </a:r>
            <a:r>
              <a:rPr lang="es-GT" sz="1000" dirty="0">
                <a:latin typeface="Arial"/>
                <a:cs typeface="Arial"/>
              </a:rPr>
              <a:t>, </a:t>
            </a:r>
            <a:r>
              <a:rPr lang="es-GT" sz="1000" dirty="0" err="1">
                <a:latin typeface="Arial"/>
                <a:cs typeface="Arial"/>
              </a:rPr>
              <a:t>n.d</a:t>
            </a:r>
            <a:r>
              <a:rPr lang="es-GT" sz="1000" dirty="0">
                <a:latin typeface="Arial"/>
                <a:cs typeface="Arial"/>
              </a:rPr>
              <a:t>; </a:t>
            </a:r>
            <a:r>
              <a:rPr lang="es-GT" sz="1000" dirty="0">
                <a:latin typeface="Arial"/>
                <a:cs typeface="Arial"/>
                <a:hlinkClick r:id="rId2"/>
              </a:rPr>
              <a:t>Python para todos</a:t>
            </a:r>
            <a:r>
              <a:rPr lang="es-GT" sz="1000" dirty="0">
                <a:latin typeface="Arial"/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s-GT" sz="2000" dirty="0">
              <a:latin typeface="Arial"/>
              <a:cs typeface="Arial"/>
            </a:endParaRPr>
          </a:p>
          <a:p>
            <a:endParaRPr lang="es-GT" sz="2000" dirty="0">
              <a:latin typeface="Arial"/>
              <a:cs typeface="Arial"/>
            </a:endParaRP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F9CFEA7-58E7-74F7-29EB-4972786C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57" y="1710967"/>
            <a:ext cx="5594340" cy="3965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B1A97-5ECB-6D74-4076-00A66DB68347}"/>
              </a:ext>
            </a:extLst>
          </p:cNvPr>
          <p:cNvSpPr txBox="1"/>
          <p:nvPr/>
        </p:nvSpPr>
        <p:spPr>
          <a:xfrm>
            <a:off x="8598794" y="5679583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GT" sz="1000" dirty="0">
                <a:latin typeface="Arial"/>
              </a:rPr>
              <a:t>Fuente: (medium.com, 2023; </a:t>
            </a:r>
            <a:r>
              <a:rPr lang="es-GT" sz="1000" dirty="0">
                <a:ea typeface="+mn-lt"/>
                <a:cs typeface="+mn-lt"/>
                <a:hlinkClick r:id="rId4"/>
              </a:rPr>
              <a:t>The Popularity of Data Science Languages: Python and R (June 2023 Update</a:t>
            </a:r>
            <a:r>
              <a:rPr lang="es-GT" sz="1000" dirty="0">
                <a:ea typeface="+mn-lt"/>
                <a:cs typeface="+mn-lt"/>
              </a:rPr>
              <a:t>)</a:t>
            </a:r>
            <a:r>
              <a:rPr lang="es-GT" sz="1000" dirty="0">
                <a:latin typeface="Arial"/>
              </a:rPr>
              <a:t>)</a:t>
            </a:r>
            <a:r>
              <a:rPr lang="en-US" sz="1000" dirty="0">
                <a:latin typeface="Arial"/>
                <a:cs typeface="Arial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47" y="266939"/>
            <a:ext cx="9977775" cy="47520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GT" sz="2400" dirty="0">
                <a:latin typeface="Arial"/>
                <a:cs typeface="Arial"/>
              </a:rPr>
              <a:t>3. Instalación y configuración del entorno  Python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A4E27-5C21-2E53-F970-EF3E91EFEF69}"/>
              </a:ext>
            </a:extLst>
          </p:cNvPr>
          <p:cNvSpPr txBox="1"/>
          <p:nvPr/>
        </p:nvSpPr>
        <p:spPr>
          <a:xfrm>
            <a:off x="463639" y="1193445"/>
            <a:ext cx="839917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 </a:t>
            </a:r>
            <a:r>
              <a:rPr lang="en-US" b="1" err="1"/>
              <a:t>Descargar</a:t>
            </a:r>
            <a:r>
              <a:rPr lang="en-US" b="1" dirty="0"/>
              <a:t> Python : </a:t>
            </a:r>
            <a:r>
              <a:rPr lang="en-US" dirty="0">
                <a:hlinkClick r:id="rId2"/>
              </a:rPr>
              <a:t>https://www.python.org/</a:t>
            </a:r>
            <a:endParaRPr lang="en-US"/>
          </a:p>
          <a:p>
            <a:pPr marL="800100" lvl="1" indent="-342900">
              <a:buFont typeface="Courier New"/>
              <a:buChar char="o"/>
            </a:pPr>
            <a:r>
              <a:rPr lang="en-US" dirty="0" err="1"/>
              <a:t>Localizar</a:t>
            </a:r>
            <a:r>
              <a:rPr lang="en-US" dirty="0"/>
              <a:t> la </a:t>
            </a:r>
            <a:r>
              <a:rPr lang="en-US" dirty="0" err="1"/>
              <a:t>sección</a:t>
            </a:r>
            <a:r>
              <a:rPr lang="en-US" dirty="0"/>
              <a:t> "Downloads"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Sistema </a:t>
            </a:r>
            <a:r>
              <a:rPr lang="en-US" dirty="0" err="1"/>
              <a:t>Operativo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: Windows)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 err="1"/>
              <a:t>Descargar</a:t>
            </a:r>
            <a:r>
              <a:rPr lang="en-US" dirty="0"/>
              <a:t> Python (</a:t>
            </a:r>
            <a:r>
              <a:rPr lang="en-US" dirty="0" err="1">
                <a:ea typeface="+mn-lt"/>
                <a:cs typeface="+mn-lt"/>
              </a:rPr>
              <a:t>ej</a:t>
            </a:r>
            <a:r>
              <a:rPr lang="en-US" dirty="0">
                <a:ea typeface="+mn-lt"/>
                <a:cs typeface="+mn-lt"/>
              </a:rPr>
              <a:t>: Windows installer (64-bit)</a:t>
            </a:r>
            <a:r>
              <a:rPr lang="en-US" dirty="0"/>
              <a:t>)</a:t>
            </a:r>
            <a:endParaRPr lang="en-US" sz="1100">
              <a:solidFill>
                <a:srgbClr val="3776AB"/>
              </a:solidFill>
              <a:ea typeface="+mn-lt"/>
              <a:cs typeface="+mn-lt"/>
            </a:endParaRP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b="1" err="1"/>
              <a:t>Instalar</a:t>
            </a:r>
            <a:r>
              <a:rPr lang="en-US" b="1" dirty="0"/>
              <a:t> Python: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: "Add to Path" y </a:t>
            </a:r>
            <a:r>
              <a:rPr lang="en-US" dirty="0" err="1"/>
              <a:t>Selecccionar</a:t>
            </a:r>
            <a:r>
              <a:rPr lang="en-US" dirty="0"/>
              <a:t> "Customized Installation"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b="1" err="1"/>
              <a:t>Descargar</a:t>
            </a:r>
            <a:r>
              <a:rPr lang="en-US" b="1" dirty="0"/>
              <a:t> Anaconda: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  <a:hlinkClick r:id="rId3"/>
              </a:rPr>
              <a:t>https://www.anaconda.com/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En la </a:t>
            </a:r>
            <a:r>
              <a:rPr lang="en-US" dirty="0" err="1"/>
              <a:t>esquina</a:t>
            </a:r>
            <a:r>
              <a:rPr lang="en-US" dirty="0"/>
              <a:t> superior </a:t>
            </a:r>
            <a:r>
              <a:rPr lang="en-US" dirty="0" err="1"/>
              <a:t>derecha</a:t>
            </a:r>
            <a:r>
              <a:rPr lang="en-US" dirty="0"/>
              <a:t>, click </a:t>
            </a:r>
            <a:r>
              <a:rPr lang="en-US" dirty="0" err="1"/>
              <a:t>en</a:t>
            </a:r>
            <a:r>
              <a:rPr lang="en-US" dirty="0"/>
              <a:t> "Free Download"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Registrar o </a:t>
            </a:r>
            <a:r>
              <a:rPr lang="en-US" dirty="0" err="1"/>
              <a:t>saltar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del </a:t>
            </a:r>
            <a:r>
              <a:rPr lang="en-US" dirty="0" err="1"/>
              <a:t>correo</a:t>
            </a:r>
            <a:endParaRPr lang="en-US"/>
          </a:p>
          <a:p>
            <a:pPr marL="800100" lvl="1" indent="-342900">
              <a:buFont typeface="Courier New"/>
              <a:buChar char="o"/>
            </a:pPr>
            <a:r>
              <a:rPr lang="en-US" err="1"/>
              <a:t>Descargar</a:t>
            </a:r>
            <a:r>
              <a:rPr lang="en-US" dirty="0"/>
              <a:t> </a:t>
            </a:r>
            <a:r>
              <a:rPr lang="en-US" err="1"/>
              <a:t>versión</a:t>
            </a:r>
            <a:r>
              <a:rPr lang="en-US" dirty="0"/>
              <a:t> </a:t>
            </a:r>
            <a:r>
              <a:rPr lang="en-US" err="1"/>
              <a:t>correspondiente</a:t>
            </a:r>
            <a:r>
              <a:rPr lang="en-US" dirty="0"/>
              <a:t> de SO (</a:t>
            </a:r>
            <a:r>
              <a:rPr lang="en-US" err="1"/>
              <a:t>ej</a:t>
            </a:r>
            <a:r>
              <a:rPr lang="en-US" dirty="0"/>
              <a:t>: Windows)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b="1" dirty="0" err="1"/>
              <a:t>Instalar</a:t>
            </a:r>
            <a:r>
              <a:rPr lang="en-US" b="1" dirty="0"/>
              <a:t> Anaconda.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Selecccionar</a:t>
            </a:r>
            <a:r>
              <a:rPr lang="en-US" dirty="0">
                <a:ea typeface="+mn-lt"/>
                <a:cs typeface="+mn-lt"/>
              </a:rPr>
              <a:t> "Customized Installation"</a:t>
            </a:r>
            <a:endParaRPr lang="en-US" b="1" dirty="0"/>
          </a:p>
          <a:p>
            <a:pPr lvl="1"/>
            <a:endParaRPr lang="en-US" b="1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800100" lvl="1" indent="-342900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47" y="266939"/>
            <a:ext cx="9977775" cy="47520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GT" sz="2400">
                <a:latin typeface="Arial"/>
                <a:cs typeface="Arial"/>
              </a:rPr>
              <a:t>3</a:t>
            </a:r>
            <a:r>
              <a:rPr lang="es-GT" sz="2400" dirty="0">
                <a:latin typeface="Arial"/>
                <a:cs typeface="Arial"/>
              </a:rPr>
              <a:t>. </a:t>
            </a:r>
            <a:r>
              <a:rPr lang="es-GT" sz="2400">
                <a:latin typeface="Arial"/>
                <a:cs typeface="Arial"/>
              </a:rPr>
              <a:t>Instalación y configuración del entorno  </a:t>
            </a:r>
            <a:r>
              <a:rPr lang="es-GT" sz="2400" dirty="0">
                <a:latin typeface="Arial"/>
                <a:cs typeface="Arial"/>
              </a:rPr>
              <a:t>Python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A4E27-5C21-2E53-F970-EF3E91EFEF69}"/>
              </a:ext>
            </a:extLst>
          </p:cNvPr>
          <p:cNvSpPr txBox="1"/>
          <p:nvPr/>
        </p:nvSpPr>
        <p:spPr>
          <a:xfrm>
            <a:off x="463639" y="1193445"/>
            <a:ext cx="839917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5. </a:t>
            </a:r>
            <a:r>
              <a:rPr lang="en-US" b="1" dirty="0" err="1"/>
              <a:t>Clonar</a:t>
            </a:r>
            <a:r>
              <a:rPr lang="en-US" b="1" dirty="0"/>
              <a:t> </a:t>
            </a:r>
            <a:r>
              <a:rPr lang="es-GT" b="1" dirty="0"/>
              <a:t>repositorio</a:t>
            </a:r>
            <a:r>
              <a:rPr lang="en-US" b="1" dirty="0"/>
              <a:t>  de </a:t>
            </a:r>
            <a:r>
              <a:rPr lang="en-US" b="1" dirty="0" err="1"/>
              <a:t>Github</a:t>
            </a:r>
            <a:r>
              <a:rPr lang="en-US" b="1" dirty="0"/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Abril </a:t>
            </a:r>
            <a:r>
              <a:rPr lang="en-US" dirty="0" err="1"/>
              <a:t>una</a:t>
            </a:r>
            <a:r>
              <a:rPr lang="en-US" dirty="0"/>
              <a:t> terminal de anaconda y </a:t>
            </a:r>
            <a:r>
              <a:rPr lang="en-US" dirty="0" err="1"/>
              <a:t>digitar</a:t>
            </a:r>
            <a:r>
              <a:rPr lang="en-US" dirty="0"/>
              <a:t>: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dirty="0" err="1">
                <a:ea typeface="+mn-lt"/>
                <a:cs typeface="+mn-lt"/>
              </a:rPr>
              <a:t>conda</a:t>
            </a:r>
            <a:r>
              <a:rPr lang="en-US" dirty="0">
                <a:ea typeface="+mn-lt"/>
                <a:cs typeface="+mn-lt"/>
              </a:rPr>
              <a:t> install git</a:t>
            </a: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git clone </a:t>
            </a:r>
            <a:r>
              <a:rPr lang="en-US" dirty="0">
                <a:ea typeface="+mn-lt"/>
                <a:cs typeface="+mn-lt"/>
                <a:hlinkClick r:id="rId2"/>
              </a:rPr>
              <a:t>https://github.com/SEforALL-IEAP/MiniGridOpt.git</a:t>
            </a:r>
            <a:endParaRPr lang="en-US" dirty="0"/>
          </a:p>
          <a:p>
            <a:pPr lvl="2"/>
            <a:endParaRPr lang="en-US" dirty="0"/>
          </a:p>
          <a:p>
            <a:r>
              <a:rPr lang="en-US" b="1" dirty="0"/>
              <a:t>6. </a:t>
            </a:r>
            <a:r>
              <a:rPr lang="en-US" b="1" dirty="0" err="1"/>
              <a:t>Configurar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entorno</a:t>
            </a:r>
            <a:r>
              <a:rPr lang="en-US" b="1" dirty="0"/>
              <a:t> python: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En </a:t>
            </a:r>
            <a:r>
              <a:rPr lang="en-US" dirty="0" err="1"/>
              <a:t>una</a:t>
            </a:r>
            <a:r>
              <a:rPr lang="en-US" dirty="0"/>
              <a:t> terminal de anaconda: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cd ..\</a:t>
            </a:r>
            <a:r>
              <a:rPr lang="en-US" dirty="0" err="1">
                <a:ea typeface="+mn-lt"/>
                <a:cs typeface="+mn-lt"/>
              </a:rPr>
              <a:t>MiniGridOpt</a:t>
            </a:r>
            <a:endParaRPr lang="en-US" dirty="0">
              <a:ea typeface="+mn-lt"/>
              <a:cs typeface="+mn-lt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dirty="0" err="1">
                <a:ea typeface="+mn-lt"/>
                <a:cs typeface="+mn-lt"/>
              </a:rPr>
              <a:t>conda</a:t>
            </a:r>
            <a:r>
              <a:rPr lang="en-US" dirty="0">
                <a:ea typeface="+mn-lt"/>
                <a:cs typeface="+mn-lt"/>
              </a:rPr>
              <a:t> env create --name </a:t>
            </a:r>
            <a:r>
              <a:rPr lang="en-US" dirty="0" err="1">
                <a:ea typeface="+mn-lt"/>
                <a:cs typeface="+mn-lt"/>
              </a:rPr>
              <a:t>geospatial_env</a:t>
            </a:r>
            <a:r>
              <a:rPr lang="en-US" dirty="0">
                <a:ea typeface="+mn-lt"/>
                <a:cs typeface="+mn-lt"/>
              </a:rPr>
              <a:t> --file </a:t>
            </a:r>
            <a:r>
              <a:rPr lang="en-US" dirty="0" err="1">
                <a:ea typeface="+mn-lt"/>
                <a:cs typeface="+mn-lt"/>
              </a:rPr>
              <a:t>geospatial_env.yml</a:t>
            </a:r>
            <a:endParaRPr lang="en-US" dirty="0" err="1"/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1200150" lvl="2" indent="-285750">
              <a:buFont typeface="Wingdings"/>
              <a:buChar char="§"/>
            </a:pPr>
            <a:endParaRPr lang="en-US" dirty="0"/>
          </a:p>
          <a:p>
            <a:pPr lvl="1"/>
            <a:endParaRPr lang="en-US" b="1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47" y="266939"/>
            <a:ext cx="9977775" cy="47520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GT" sz="2400" dirty="0">
                <a:latin typeface="Arial"/>
                <a:cs typeface="Arial"/>
              </a:rPr>
              <a:t>4. Introducción a </a:t>
            </a:r>
            <a:r>
              <a:rPr lang="es-GT" sz="2400" dirty="0" err="1">
                <a:latin typeface="Arial"/>
                <a:cs typeface="Arial"/>
              </a:rPr>
              <a:t>OnSSET</a:t>
            </a:r>
            <a:r>
              <a:rPr lang="es-GT" sz="2400" dirty="0">
                <a:latin typeface="Arial"/>
                <a:cs typeface="Arial"/>
              </a:rPr>
              <a:t>-MG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AACFC2-7D06-57E8-89E7-E73C7FE4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4" y="915842"/>
            <a:ext cx="8296432" cy="59219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68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47" y="266939"/>
            <a:ext cx="9977775" cy="47520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GT" sz="2400" dirty="0">
                <a:latin typeface="Arial"/>
                <a:cs typeface="Arial"/>
              </a:rPr>
              <a:t>4. Introducción a </a:t>
            </a:r>
            <a:r>
              <a:rPr lang="es-GT" sz="2400" dirty="0" err="1">
                <a:latin typeface="Arial"/>
                <a:cs typeface="Arial"/>
              </a:rPr>
              <a:t>OnSSET</a:t>
            </a:r>
            <a:r>
              <a:rPr lang="es-GT" sz="2400" dirty="0">
                <a:latin typeface="Arial"/>
                <a:cs typeface="Arial"/>
              </a:rPr>
              <a:t>-MG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F6A4E27-5C21-2E53-F970-EF3E91EFEF69}"/>
              </a:ext>
            </a:extLst>
          </p:cNvPr>
          <p:cNvSpPr txBox="1"/>
          <p:nvPr/>
        </p:nvSpPr>
        <p:spPr>
          <a:xfrm>
            <a:off x="581881" y="2165651"/>
            <a:ext cx="8095557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000" b="1" dirty="0" err="1"/>
              <a:t>OnSSET</a:t>
            </a:r>
            <a:r>
              <a:rPr lang="es-GT" sz="2000" b="1" dirty="0"/>
              <a:t> (</a:t>
            </a:r>
            <a:r>
              <a:rPr lang="es-GT" sz="2000" dirty="0"/>
              <a:t>Open </a:t>
            </a:r>
            <a:r>
              <a:rPr lang="es-GT" sz="2000" dirty="0" err="1"/>
              <a:t>Source</a:t>
            </a:r>
            <a:r>
              <a:rPr lang="es-GT" sz="2000" dirty="0"/>
              <a:t> </a:t>
            </a:r>
            <a:r>
              <a:rPr lang="es-GT" sz="2000" dirty="0" err="1"/>
              <a:t>Spatial</a:t>
            </a:r>
            <a:r>
              <a:rPr lang="es-GT" sz="2000" dirty="0"/>
              <a:t> </a:t>
            </a:r>
            <a:r>
              <a:rPr lang="es-GT" sz="2000" dirty="0" err="1"/>
              <a:t>Electrification</a:t>
            </a:r>
            <a:r>
              <a:rPr lang="es-GT" sz="2000" dirty="0"/>
              <a:t> Tool</a:t>
            </a:r>
            <a:r>
              <a:rPr lang="es-GT" sz="2000" b="1" dirty="0"/>
              <a:t>)</a:t>
            </a:r>
            <a:endParaRPr lang="es-GT" sz="2000" dirty="0"/>
          </a:p>
          <a:p>
            <a:endParaRPr lang="es-GT" sz="2000" b="1" dirty="0"/>
          </a:p>
          <a:p>
            <a:pPr marL="800100" lvl="1" indent="-342900">
              <a:buFont typeface="Courier New"/>
              <a:buChar char="o"/>
            </a:pPr>
            <a:r>
              <a:rPr lang="es-GT" sz="2000" dirty="0">
                <a:ea typeface="+mn-lt"/>
                <a:cs typeface="+mn-lt"/>
              </a:rPr>
              <a:t>… es una herramienta de optimización, que fue desarrollada para soportar la planificación de electrificación en lugares donde aún no hay. </a:t>
            </a:r>
          </a:p>
          <a:p>
            <a:endParaRPr lang="es-GT" sz="2000" dirty="0"/>
          </a:p>
          <a:p>
            <a:pPr marL="800100" lvl="1" indent="-342900">
              <a:buFont typeface="Courier New"/>
              <a:buChar char="o"/>
            </a:pPr>
            <a:r>
              <a:rPr lang="es-GT" sz="2000" dirty="0"/>
              <a:t>... es flexible y modular, por lo que puede ser </a:t>
            </a:r>
            <a:r>
              <a:rPr lang="es-GT" sz="2000" err="1"/>
              <a:t>facil</a:t>
            </a:r>
            <a:r>
              <a:rPr lang="es-GT" sz="2000" dirty="0"/>
              <a:t> mente adaptado.</a:t>
            </a:r>
          </a:p>
          <a:p>
            <a:endParaRPr lang="es-GT" sz="2000" dirty="0"/>
          </a:p>
          <a:p>
            <a:pPr marL="800100" lvl="1" indent="-342900">
              <a:buFont typeface="Courier New"/>
              <a:buChar char="o"/>
            </a:pPr>
            <a:r>
              <a:rPr lang="es-GT" sz="2000" dirty="0">
                <a:ea typeface="+mn-lt"/>
                <a:cs typeface="+mn-lt"/>
              </a:rPr>
              <a:t>… es un proyecto dinámico, con una comunidad fuerte</a:t>
            </a:r>
          </a:p>
        </p:txBody>
      </p:sp>
      <p:pic>
        <p:nvPicPr>
          <p:cNvPr id="5" name="Picture 4" descr="IT12A01: FUNDAMENTALS OF PYTHON PROGRAMMING (SF) - NTUC LearningHub">
            <a:extLst>
              <a:ext uri="{FF2B5EF4-FFF2-40B4-BE49-F238E27FC236}">
                <a16:creationId xmlns:a16="http://schemas.microsoft.com/office/drawing/2014/main" id="{F88C2ECD-1E20-831E-3A8C-FCE1F705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817" y="2976213"/>
            <a:ext cx="2230821" cy="1273434"/>
          </a:xfrm>
          <a:prstGeom prst="rect">
            <a:avLst/>
          </a:prstGeom>
        </p:spPr>
      </p:pic>
      <p:pic>
        <p:nvPicPr>
          <p:cNvPr id="6" name="Picture 5" descr="Datei:QGIS logo, 2017.svg – Wikipedia">
            <a:extLst>
              <a:ext uri="{FF2B5EF4-FFF2-40B4-BE49-F238E27FC236}">
                <a16:creationId xmlns:a16="http://schemas.microsoft.com/office/drawing/2014/main" id="{14CAF47D-95A6-F78D-B2C7-019B0FF2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918" y="5333010"/>
            <a:ext cx="2257096" cy="672013"/>
          </a:xfrm>
          <a:prstGeom prst="rect">
            <a:avLst/>
          </a:prstGeom>
        </p:spPr>
      </p:pic>
      <p:pic>
        <p:nvPicPr>
          <p:cNvPr id="7" name="Picture 6" descr="_images/sdg7-onsset-org.png">
            <a:extLst>
              <a:ext uri="{FF2B5EF4-FFF2-40B4-BE49-F238E27FC236}">
                <a16:creationId xmlns:a16="http://schemas.microsoft.com/office/drawing/2014/main" id="{11583E21-94CE-358C-A771-7570D6F51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160" y="1065339"/>
            <a:ext cx="4293473" cy="4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47" y="266939"/>
            <a:ext cx="9977775" cy="47520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GT" sz="2400" dirty="0">
                <a:latin typeface="Arial"/>
                <a:cs typeface="Arial"/>
              </a:rPr>
              <a:t>4. Introducción a </a:t>
            </a:r>
            <a:r>
              <a:rPr lang="es-GT" sz="2400" dirty="0" err="1">
                <a:latin typeface="Arial"/>
                <a:cs typeface="Arial"/>
              </a:rPr>
              <a:t>OnSSET</a:t>
            </a:r>
            <a:r>
              <a:rPr lang="es-GT" sz="2400" dirty="0">
                <a:latin typeface="Arial"/>
                <a:cs typeface="Arial"/>
              </a:rPr>
              <a:t>-MG</a:t>
            </a:r>
            <a:endParaRPr lang="en-US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2628810-A976-9689-EEA2-59569B1D7BB3}"/>
              </a:ext>
            </a:extLst>
          </p:cNvPr>
          <p:cNvSpPr txBox="1"/>
          <p:nvPr/>
        </p:nvSpPr>
        <p:spPr>
          <a:xfrm>
            <a:off x="844640" y="1206582"/>
            <a:ext cx="8450282" cy="15081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000" b="1" dirty="0" err="1"/>
              <a:t>OnSSET</a:t>
            </a:r>
            <a:r>
              <a:rPr lang="es-GT" sz="2000" b="1" dirty="0"/>
              <a:t> -MG (</a:t>
            </a:r>
            <a:r>
              <a:rPr lang="es-GT" sz="2000" dirty="0"/>
              <a:t>Open </a:t>
            </a:r>
            <a:r>
              <a:rPr lang="es-GT" sz="2000" dirty="0" err="1"/>
              <a:t>Source</a:t>
            </a:r>
            <a:r>
              <a:rPr lang="es-GT" sz="2000" dirty="0"/>
              <a:t> </a:t>
            </a:r>
            <a:r>
              <a:rPr lang="es-GT" sz="2000" dirty="0" err="1"/>
              <a:t>Spatial</a:t>
            </a:r>
            <a:r>
              <a:rPr lang="es-GT" sz="2000" dirty="0"/>
              <a:t> </a:t>
            </a:r>
            <a:r>
              <a:rPr lang="es-GT" sz="2000" dirty="0" err="1"/>
              <a:t>Electrification</a:t>
            </a:r>
            <a:r>
              <a:rPr lang="es-GT" sz="2000" dirty="0"/>
              <a:t> Tool </a:t>
            </a:r>
            <a:r>
              <a:rPr lang="es-GT" sz="2000" dirty="0" err="1"/>
              <a:t>for</a:t>
            </a:r>
            <a:r>
              <a:rPr lang="es-GT" sz="2000" dirty="0"/>
              <a:t> </a:t>
            </a:r>
            <a:r>
              <a:rPr lang="es-GT" sz="2000" dirty="0" err="1"/>
              <a:t>Mini-grids</a:t>
            </a:r>
            <a:r>
              <a:rPr lang="es-GT" sz="2000" dirty="0"/>
              <a:t>)</a:t>
            </a:r>
          </a:p>
          <a:p>
            <a:pPr marL="742950" lvl="1" indent="-285750">
              <a:buFont typeface="Courier New,monospace"/>
              <a:buChar char="o"/>
            </a:pPr>
            <a:r>
              <a:rPr lang="es-GT" dirty="0">
                <a:latin typeface="Arial"/>
                <a:cs typeface="Arial"/>
              </a:rPr>
              <a:t>Permite un eficiente y rápido análisis técnico-económico de </a:t>
            </a:r>
            <a:r>
              <a:rPr lang="es-GT" dirty="0" err="1">
                <a:latin typeface="Arial"/>
                <a:cs typeface="Arial"/>
              </a:rPr>
              <a:t>minigrids</a:t>
            </a:r>
            <a:r>
              <a:rPr lang="es-GT" dirty="0">
                <a:latin typeface="Arial"/>
                <a:cs typeface="Arial"/>
              </a:rPr>
              <a:t>. </a:t>
            </a:r>
          </a:p>
          <a:p>
            <a:pPr marL="742950" lvl="1" indent="-285750">
              <a:buFont typeface="Courier New,monospace"/>
              <a:buChar char="o"/>
            </a:pPr>
            <a:r>
              <a:rPr lang="es-GT" dirty="0">
                <a:latin typeface="Arial"/>
                <a:cs typeface="Arial"/>
              </a:rPr>
              <a:t>Se basa en </a:t>
            </a:r>
            <a:r>
              <a:rPr lang="es-GT" err="1">
                <a:latin typeface="Arial"/>
                <a:cs typeface="Arial"/>
              </a:rPr>
              <a:t>OnSSET</a:t>
            </a:r>
            <a:r>
              <a:rPr lang="es-GT" dirty="0">
                <a:latin typeface="Aptos"/>
                <a:cs typeface="Arial"/>
              </a:rPr>
              <a:t> </a:t>
            </a:r>
          </a:p>
          <a:p>
            <a:pPr marL="742950" lvl="1" indent="-285750">
              <a:buFont typeface="Courier New,monospace"/>
              <a:buChar char="o"/>
            </a:pPr>
            <a:r>
              <a:rPr lang="es-GT" dirty="0">
                <a:cs typeface="Arial"/>
              </a:rPr>
              <a:t>Optimización en la generación de energía</a:t>
            </a:r>
          </a:p>
          <a:p>
            <a:pPr marL="742950" lvl="1" indent="-285750">
              <a:buFont typeface="Courier New,monospace"/>
              <a:buChar char="o"/>
            </a:pPr>
            <a:r>
              <a:rPr lang="es-GT" dirty="0">
                <a:cs typeface="Arial"/>
              </a:rPr>
              <a:t>Dimensionamiento de cantidades en la distribución de cantidades</a:t>
            </a:r>
          </a:p>
        </p:txBody>
      </p:sp>
    </p:spTree>
    <p:extLst>
      <p:ext uri="{BB962C8B-B14F-4D97-AF65-F5344CB8AC3E}">
        <p14:creationId xmlns:p14="http://schemas.microsoft.com/office/powerpoint/2010/main" val="128050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7F975-419D-A740-A643-A5A5739AB468}"/>
              </a:ext>
            </a:extLst>
          </p:cNvPr>
          <p:cNvSpPr/>
          <p:nvPr/>
        </p:nvSpPr>
        <p:spPr>
          <a:xfrm>
            <a:off x="974784" y="1016896"/>
            <a:ext cx="9996984" cy="2687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B60658-C577-AA43-B0D1-6FE2DDB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47" y="266939"/>
            <a:ext cx="9977775" cy="47520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GT" sz="2400" dirty="0">
                <a:latin typeface="Arial"/>
                <a:cs typeface="Arial"/>
              </a:rPr>
              <a:t>4. Introducción a </a:t>
            </a:r>
            <a:r>
              <a:rPr lang="es-GT" sz="2400" dirty="0" err="1">
                <a:latin typeface="Arial"/>
                <a:cs typeface="Arial"/>
              </a:rPr>
              <a:t>OnSSET</a:t>
            </a:r>
            <a:r>
              <a:rPr lang="es-GT" sz="2400" dirty="0">
                <a:latin typeface="Arial"/>
                <a:cs typeface="Arial"/>
              </a:rPr>
              <a:t>-MG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BFA170D-E287-46F4-C3B4-CAB7754D81E7}"/>
              </a:ext>
            </a:extLst>
          </p:cNvPr>
          <p:cNvSpPr txBox="1"/>
          <p:nvPr/>
        </p:nvSpPr>
        <p:spPr>
          <a:xfrm>
            <a:off x="500135" y="4215421"/>
            <a:ext cx="10940997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000" b="1" dirty="0"/>
              <a:t>Optimización del uso del recurso solar:</a:t>
            </a:r>
            <a:endParaRPr lang="en-US" dirty="0"/>
          </a:p>
          <a:p>
            <a:pPr marL="800100" indent="-342900">
              <a:buFont typeface="Arial"/>
              <a:buChar char="•"/>
            </a:pPr>
            <a:r>
              <a:rPr lang="es-GT" sz="2000" dirty="0"/>
              <a:t>En el </a:t>
            </a:r>
            <a:r>
              <a:rPr lang="es-GT" sz="2000" dirty="0" err="1"/>
              <a:t>Jupyter</a:t>
            </a:r>
            <a:r>
              <a:rPr lang="es-GT" sz="2000" dirty="0"/>
              <a:t> notebook se define una serie de funciones para</a:t>
            </a:r>
            <a:r>
              <a:rPr lang="es-GT" sz="2000" dirty="0">
                <a:ea typeface="+mn-lt"/>
                <a:cs typeface="+mn-lt"/>
              </a:rPr>
              <a:t> el dimensionamiento de la red de distribución.</a:t>
            </a:r>
            <a:endParaRPr lang="es-GT" sz="2000" dirty="0"/>
          </a:p>
          <a:p>
            <a:pPr marL="800100" indent="-342900">
              <a:buFont typeface="Arial"/>
              <a:buChar char="•"/>
            </a:pPr>
            <a:r>
              <a:rPr lang="es-GT" sz="2000" dirty="0"/>
              <a:t>El diseño sigue un comportamiento geométrico basado en dos capas geoespaciales: polígonos (división administrativa) y centroides.</a:t>
            </a:r>
          </a:p>
          <a:p>
            <a:pPr marL="800100" indent="-342900">
              <a:buFont typeface="Arial"/>
              <a:buChar char="•"/>
            </a:pPr>
            <a:r>
              <a:rPr lang="es-GT" sz="2000" dirty="0"/>
              <a:t>El resultado contiene dos capas: el diseño de la red y la capa con postes.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8D68C8-A066-E159-CA82-401837E2C51C}"/>
              </a:ext>
            </a:extLst>
          </p:cNvPr>
          <p:cNvSpPr/>
          <p:nvPr/>
        </p:nvSpPr>
        <p:spPr>
          <a:xfrm>
            <a:off x="4934507" y="1837056"/>
            <a:ext cx="1996921" cy="135268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Distribution Sizing functions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8051D-C2D1-3AEB-6CB0-CA95FB19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72" y="1118708"/>
            <a:ext cx="6362700" cy="438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543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61D1A5621A2498CEC3D8456AF0272" ma:contentTypeVersion="22" ma:contentTypeDescription="Create a new document." ma:contentTypeScope="" ma:versionID="11400f95f065ef2a102ac1b819603f7f">
  <xsd:schema xmlns:xsd="http://www.w3.org/2001/XMLSchema" xmlns:xs="http://www.w3.org/2001/XMLSchema" xmlns:p="http://schemas.microsoft.com/office/2006/metadata/properties" xmlns:ns2="dd8682f3-14aa-4a86-bc0b-a7c76dafad6d" xmlns:ns3="418c1687-f2b4-4c60-bff4-9f013a1b0e9b" targetNamespace="http://schemas.microsoft.com/office/2006/metadata/properties" ma:root="true" ma:fieldsID="9ddecaf20af0af654a9d263c5f628891" ns2:_="" ns3:_="">
    <xsd:import namespace="dd8682f3-14aa-4a86-bc0b-a7c76dafad6d"/>
    <xsd:import namespace="418c1687-f2b4-4c60-bff4-9f013a1b0e9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Date" minOccurs="0"/>
                <xsd:element ref="ns3:MediaLengthInSeconds" minOccurs="0"/>
                <xsd:element ref="ns3:Yes_x002f_No" minOccurs="0"/>
                <xsd:element ref="ns3:lcf76f155ced4ddcb4097134ff3c332f" minOccurs="0"/>
                <xsd:element ref="ns2:TaxCatchAll" minOccurs="0"/>
                <xsd:element ref="ns3:Date_x002f_Time" minOccurs="0"/>
                <xsd:element ref="ns3:Datetim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682f3-14aa-4a86-bc0b-a7c76dafad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5fcdcfff-05c2-48c0-a5b6-3d57bc6500d3}" ma:internalName="TaxCatchAll" ma:showField="CatchAllData" ma:web="dd8682f3-14aa-4a86-bc0b-a7c76dafad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c1687-f2b4-4c60-bff4-9f013a1b0e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20" nillable="true" ma:displayName="Date" ma:format="DateTime" ma:internalName="Date">
      <xsd:simpleType>
        <xsd:restriction base="dms:DateTime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Yes_x002f_No" ma:index="22" nillable="true" ma:displayName="Yes/No" ma:default="1" ma:format="Dropdown" ma:internalName="Yes_x002f_No">
      <xsd:simpleType>
        <xsd:restriction base="dms:Boolea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4d4168d7-2d3a-468e-86fb-7813e7399b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ate_x002f_Time" ma:index="26" nillable="true" ma:displayName="Date/Time" ma:format="DateOnly" ma:internalName="Date_x002f_Time">
      <xsd:simpleType>
        <xsd:restriction base="dms:DateTime"/>
      </xsd:simpleType>
    </xsd:element>
    <xsd:element name="Datetime" ma:index="27" nillable="true" ma:displayName="Date time" ma:format="DateTime" ma:internalName="Datetime">
      <xsd:simpleType>
        <xsd:restriction base="dms:DateTime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8c1687-f2b4-4c60-bff4-9f013a1b0e9b">
      <Terms xmlns="http://schemas.microsoft.com/office/infopath/2007/PartnerControls"/>
    </lcf76f155ced4ddcb4097134ff3c332f>
    <Datetime xmlns="418c1687-f2b4-4c60-bff4-9f013a1b0e9b" xsi:nil="true"/>
    <Yes_x002f_No xmlns="418c1687-f2b4-4c60-bff4-9f013a1b0e9b">true</Yes_x002f_No>
    <Date_x002f_Time xmlns="418c1687-f2b4-4c60-bff4-9f013a1b0e9b" xsi:nil="true"/>
    <Date xmlns="418c1687-f2b4-4c60-bff4-9f013a1b0e9b" xsi:nil="true"/>
    <TaxCatchAll xmlns="dd8682f3-14aa-4a86-bc0b-a7c76dafad6d" xsi:nil="true"/>
  </documentManagement>
</p:properties>
</file>

<file path=customXml/itemProps1.xml><?xml version="1.0" encoding="utf-8"?>
<ds:datastoreItem xmlns:ds="http://schemas.openxmlformats.org/officeDocument/2006/customXml" ds:itemID="{1B60FF7D-589A-49FB-93B7-2FEC569791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682f3-14aa-4a86-bc0b-a7c76dafad6d"/>
    <ds:schemaRef ds:uri="418c1687-f2b4-4c60-bff4-9f013a1b0e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190E63-292A-4643-B420-DA8B6319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661989-FC55-40AD-9D99-8F1037D5E4E9}">
  <ds:schemaRefs>
    <ds:schemaRef ds:uri="http://schemas.microsoft.com/office/2006/metadata/properties"/>
    <ds:schemaRef ds:uri="http://schemas.microsoft.com/office/infopath/2007/PartnerControls"/>
    <ds:schemaRef ds:uri="418c1687-f2b4-4c60-bff4-9f013a1b0e9b"/>
    <ds:schemaRef ds:uri="dd8682f3-14aa-4a86-bc0b-a7c76dafad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Larissa</vt:lpstr>
      <vt:lpstr>Open-source tools for energy access planning. Introduction to OnSSET-MG</vt:lpstr>
      <vt:lpstr>PowerPoint Presentation</vt:lpstr>
      <vt:lpstr>2. ¿Por qué Python? </vt:lpstr>
      <vt:lpstr>3. Instalación y configuración del entorno  Python</vt:lpstr>
      <vt:lpstr>3. Instalación y configuración del entorno  Python</vt:lpstr>
      <vt:lpstr>4. Introducción a OnSSET-MG</vt:lpstr>
      <vt:lpstr>4. Introducción a OnSSET-MG</vt:lpstr>
      <vt:lpstr>4. Introducción a OnSSET-MG</vt:lpstr>
      <vt:lpstr>4. Introducción a OnSSET-MG</vt:lpstr>
      <vt:lpstr>4. Introducción a OnSSET-MG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1209</cp:revision>
  <dcterms:created xsi:type="dcterms:W3CDTF">2024-04-08T03:23:34Z</dcterms:created>
  <dcterms:modified xsi:type="dcterms:W3CDTF">2024-06-04T13:01:44Z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0x01010071561D1A5621A2498CEC3D8456AF0272</vt:lpwstr>
  </property>
  <property fmtid="{D5CDD505-2E9C-101B-9397-08002B2CF9AE}" pid="3" name="MediaServiceImageTags">
    <vt:lpwstr/>
  </property>
</Properties>
</file>