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5"/>
  </p:handoutMasterIdLst>
  <p:sldIdLst>
    <p:sldId id="319" r:id="rId2"/>
    <p:sldId id="320" r:id="rId3"/>
    <p:sldId id="321" r:id="rId4"/>
  </p:sldIdLst>
  <p:sldSz cx="9144000" cy="6858000" type="screen4x3"/>
  <p:notesSz cx="6858000" cy="9144000"/>
  <p:embeddedFontLst>
    <p:embeddedFont>
      <p:font typeface="함초롬돋움" panose="02030504000101010101" pitchFamily="18" charset="-127"/>
      <p:regular r:id="rId6"/>
      <p:bold r:id="rId7"/>
    </p:embeddedFont>
    <p:embeddedFont>
      <p:font typeface="나눔바른고딕" panose="020B0603020101020101" pitchFamily="50" charset="-127"/>
      <p:regular r:id="rId8"/>
      <p:bold r:id="rId9"/>
    </p:embeddedFont>
    <p:embeddedFont>
      <p:font typeface="나눔바른고딕 UltraLight" panose="020B0603020101020101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2017-06-15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634917" y="515255"/>
            <a:ext cx="13738189" cy="6843490"/>
            <a:chOff x="-2634917" y="515255"/>
            <a:chExt cx="13738189" cy="6843490"/>
          </a:xfrm>
        </p:grpSpPr>
        <p:cxnSp>
          <p:nvCxnSpPr>
            <p:cNvPr id="233" name="직선 연결선 232"/>
            <p:cNvCxnSpPr>
              <a:stCxn id="9" idx="0"/>
              <a:endCxn id="220" idx="6"/>
            </p:cNvCxnSpPr>
            <p:nvPr/>
          </p:nvCxnSpPr>
          <p:spPr>
            <a:xfrm flipH="1" flipV="1">
              <a:off x="6837757" y="1521264"/>
              <a:ext cx="585033" cy="2592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9" idx="0"/>
            </p:cNvCxnSpPr>
            <p:nvPr/>
          </p:nvCxnSpPr>
          <p:spPr>
            <a:xfrm flipH="1" flipV="1">
              <a:off x="6626609" y="1115904"/>
              <a:ext cx="796181" cy="6645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9" idx="0"/>
              <a:endCxn id="222" idx="4"/>
            </p:cNvCxnSpPr>
            <p:nvPr/>
          </p:nvCxnSpPr>
          <p:spPr>
            <a:xfrm flipH="1" flipV="1">
              <a:off x="7358496" y="1470282"/>
              <a:ext cx="64294" cy="3102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9" idx="0"/>
              <a:endCxn id="226" idx="3"/>
            </p:cNvCxnSpPr>
            <p:nvPr/>
          </p:nvCxnSpPr>
          <p:spPr>
            <a:xfrm flipV="1">
              <a:off x="7422790" y="1281873"/>
              <a:ext cx="688631" cy="498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stCxn id="9" idx="0"/>
              <a:endCxn id="227" idx="4"/>
            </p:cNvCxnSpPr>
            <p:nvPr/>
          </p:nvCxnSpPr>
          <p:spPr>
            <a:xfrm flipV="1">
              <a:off x="7422790" y="906974"/>
              <a:ext cx="627181" cy="8735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>
              <a:stCxn id="9" idx="0"/>
              <a:endCxn id="225" idx="2"/>
            </p:cNvCxnSpPr>
            <p:nvPr/>
          </p:nvCxnSpPr>
          <p:spPr>
            <a:xfrm flipV="1">
              <a:off x="7422790" y="1670086"/>
              <a:ext cx="614538" cy="1104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2" idx="0"/>
            </p:cNvCxnSpPr>
            <p:nvPr/>
          </p:nvCxnSpPr>
          <p:spPr>
            <a:xfrm flipH="1" flipV="1">
              <a:off x="1925276" y="2142841"/>
              <a:ext cx="704071" cy="2740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>
              <a:endCxn id="2" idx="0"/>
            </p:cNvCxnSpPr>
            <p:nvPr/>
          </p:nvCxnSpPr>
          <p:spPr>
            <a:xfrm>
              <a:off x="1779563" y="1560273"/>
              <a:ext cx="849784" cy="8565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2315384" y="1431420"/>
              <a:ext cx="337382" cy="11672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endCxn id="2" idx="0"/>
            </p:cNvCxnSpPr>
            <p:nvPr/>
          </p:nvCxnSpPr>
          <p:spPr>
            <a:xfrm flipH="1">
              <a:off x="2629347" y="1924821"/>
              <a:ext cx="274979" cy="49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꺾인 연결선 126"/>
            <p:cNvCxnSpPr>
              <a:stCxn id="9" idx="3"/>
              <a:endCxn id="106" idx="0"/>
            </p:cNvCxnSpPr>
            <p:nvPr/>
          </p:nvCxnSpPr>
          <p:spPr>
            <a:xfrm>
              <a:off x="7890240" y="1963728"/>
              <a:ext cx="2218199" cy="283682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꺾인 연결선 131"/>
            <p:cNvCxnSpPr>
              <a:stCxn id="5" idx="3"/>
              <a:endCxn id="106" idx="2"/>
            </p:cNvCxnSpPr>
            <p:nvPr/>
          </p:nvCxnSpPr>
          <p:spPr>
            <a:xfrm flipV="1">
              <a:off x="7890240" y="2795721"/>
              <a:ext cx="2218199" cy="325569"/>
            </a:xfrm>
            <a:prstGeom prst="bentConnector2">
              <a:avLst/>
            </a:prstGeom>
            <a:ln w="50800" cmpd="dbl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" idx="2"/>
              <a:endCxn id="11" idx="0"/>
            </p:cNvCxnSpPr>
            <p:nvPr/>
          </p:nvCxnSpPr>
          <p:spPr>
            <a:xfrm>
              <a:off x="2629347" y="2783328"/>
              <a:ext cx="4458" cy="126725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1" idx="2"/>
              <a:endCxn id="6" idx="0"/>
            </p:cNvCxnSpPr>
            <p:nvPr/>
          </p:nvCxnSpPr>
          <p:spPr>
            <a:xfrm flipH="1">
              <a:off x="2629347" y="4533765"/>
              <a:ext cx="4458" cy="13120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3" idx="3"/>
              <a:endCxn id="5" idx="1"/>
            </p:cNvCxnSpPr>
            <p:nvPr/>
          </p:nvCxnSpPr>
          <p:spPr>
            <a:xfrm>
              <a:off x="6126922" y="3121290"/>
              <a:ext cx="82841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5" idx="3"/>
              <a:endCxn id="9" idx="1"/>
            </p:cNvCxnSpPr>
            <p:nvPr/>
          </p:nvCxnSpPr>
          <p:spPr>
            <a:xfrm>
              <a:off x="6126922" y="1963728"/>
              <a:ext cx="82841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033211" y="6017057"/>
              <a:ext cx="644803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" idx="3"/>
              <a:endCxn id="10" idx="1"/>
            </p:cNvCxnSpPr>
            <p:nvPr/>
          </p:nvCxnSpPr>
          <p:spPr>
            <a:xfrm>
              <a:off x="8467" y="2600088"/>
              <a:ext cx="20832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925275" y="2600088"/>
              <a:ext cx="563923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6" idx="3"/>
              <a:endCxn id="12" idx="1"/>
            </p:cNvCxnSpPr>
            <p:nvPr/>
          </p:nvCxnSpPr>
          <p:spPr>
            <a:xfrm flipV="1">
              <a:off x="3096797" y="6017057"/>
              <a:ext cx="409519" cy="1203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/>
            <p:cNvSpPr/>
            <p:nvPr/>
          </p:nvSpPr>
          <p:spPr>
            <a:xfrm>
              <a:off x="2161897" y="2416848"/>
              <a:ext cx="934900" cy="3664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사용자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-926433" y="2416848"/>
              <a:ext cx="934900" cy="3664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장소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61897" y="5845848"/>
              <a:ext cx="934900" cy="3664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마커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92232" y="5845848"/>
              <a:ext cx="934900" cy="3664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광고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55340" y="1780488"/>
              <a:ext cx="934900" cy="3664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후기</a:t>
              </a:r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216791" y="2358495"/>
              <a:ext cx="1708484" cy="483186"/>
            </a:xfrm>
            <a:prstGeom prst="diamond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방문</a:t>
              </a:r>
            </a:p>
          </p:txBody>
        </p:sp>
        <p:sp>
          <p:nvSpPr>
            <p:cNvPr id="13" name="다이아몬드 12"/>
            <p:cNvSpPr/>
            <p:nvPr/>
          </p:nvSpPr>
          <p:spPr>
            <a:xfrm>
              <a:off x="4418438" y="2879697"/>
              <a:ext cx="1708484" cy="483186"/>
            </a:xfrm>
            <a:prstGeom prst="diamond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누른다</a:t>
              </a:r>
            </a:p>
          </p:txBody>
        </p:sp>
        <p:sp>
          <p:nvSpPr>
            <p:cNvPr id="15" name="다이아몬드 14"/>
            <p:cNvSpPr/>
            <p:nvPr/>
          </p:nvSpPr>
          <p:spPr>
            <a:xfrm>
              <a:off x="4418438" y="1722135"/>
              <a:ext cx="1708484" cy="483186"/>
            </a:xfrm>
            <a:prstGeom prst="diamond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작성</a:t>
              </a:r>
            </a:p>
          </p:txBody>
        </p:sp>
        <p:cxnSp>
          <p:nvCxnSpPr>
            <p:cNvPr id="56" name="직선 연결선 55"/>
            <p:cNvCxnSpPr>
              <a:stCxn id="2" idx="3"/>
              <a:endCxn id="15" idx="1"/>
            </p:cNvCxnSpPr>
            <p:nvPr/>
          </p:nvCxnSpPr>
          <p:spPr>
            <a:xfrm flipV="1">
              <a:off x="3096797" y="1963728"/>
              <a:ext cx="1321641" cy="6363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" idx="3"/>
              <a:endCxn id="13" idx="1"/>
            </p:cNvCxnSpPr>
            <p:nvPr/>
          </p:nvCxnSpPr>
          <p:spPr>
            <a:xfrm>
              <a:off x="3096797" y="2600088"/>
              <a:ext cx="1321641" cy="5212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그룹 136"/>
            <p:cNvGrpSpPr/>
            <p:nvPr/>
          </p:nvGrpSpPr>
          <p:grpSpPr>
            <a:xfrm>
              <a:off x="1779563" y="4050579"/>
              <a:ext cx="1708484" cy="483186"/>
              <a:chOff x="2922563" y="3789070"/>
              <a:chExt cx="1708484" cy="483186"/>
            </a:xfrm>
          </p:grpSpPr>
          <p:sp>
            <p:nvSpPr>
              <p:cNvPr id="11" name="다이아몬드 10"/>
              <p:cNvSpPr/>
              <p:nvPr/>
            </p:nvSpPr>
            <p:spPr>
              <a:xfrm>
                <a:off x="2922563" y="3789070"/>
                <a:ext cx="1708484" cy="483186"/>
              </a:xfrm>
              <a:prstGeom prst="diamond">
                <a:avLst/>
              </a:prstGeom>
              <a:solidFill>
                <a:schemeClr val="bg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spc="-3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253630" y="3861386"/>
                <a:ext cx="9861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pc="-3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제공받는다</a:t>
                </a: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9113606" y="2247410"/>
              <a:ext cx="1989666" cy="548311"/>
              <a:chOff x="7154334" y="2580172"/>
              <a:chExt cx="1989666" cy="548311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7154334" y="2580172"/>
                <a:ext cx="1989666" cy="548311"/>
                <a:chOff x="7289801" y="1540750"/>
                <a:chExt cx="1989666" cy="548311"/>
              </a:xfrm>
            </p:grpSpPr>
            <p:sp>
              <p:nvSpPr>
                <p:cNvPr id="106" name="다이아몬드 105"/>
                <p:cNvSpPr/>
                <p:nvPr/>
              </p:nvSpPr>
              <p:spPr>
                <a:xfrm>
                  <a:off x="7289801" y="1540750"/>
                  <a:ext cx="1989666" cy="548311"/>
                </a:xfrm>
                <a:prstGeom prst="diamond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누른다</a:t>
                  </a:r>
                </a:p>
              </p:txBody>
            </p:sp>
            <p:sp>
              <p:nvSpPr>
                <p:cNvPr id="107" name="다이아몬드 106"/>
                <p:cNvSpPr/>
                <p:nvPr/>
              </p:nvSpPr>
              <p:spPr>
                <a:xfrm>
                  <a:off x="7425267" y="1591732"/>
                  <a:ext cx="1718733" cy="450511"/>
                </a:xfrm>
                <a:prstGeom prst="diamond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spc="-3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697760" y="2685050"/>
                <a:ext cx="9028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pc="-15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포함한다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-24208" y="232289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4528" y="2322892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044241" y="26813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01373" y="21592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654087" y="2850382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57313" y="2853744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869405" y="167524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50169" y="2745227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350169" y="557184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3506316" y="5775464"/>
              <a:ext cx="1708484" cy="483186"/>
              <a:chOff x="4649316" y="5513955"/>
              <a:chExt cx="1708484" cy="483186"/>
            </a:xfrm>
          </p:grpSpPr>
          <p:sp>
            <p:nvSpPr>
              <p:cNvPr id="12" name="다이아몬드 11"/>
              <p:cNvSpPr/>
              <p:nvPr/>
            </p:nvSpPr>
            <p:spPr>
              <a:xfrm>
                <a:off x="4649316" y="5513955"/>
                <a:ext cx="1708484" cy="483186"/>
              </a:xfrm>
              <a:prstGeom prst="diamond">
                <a:avLst/>
              </a:prstGeom>
              <a:solidFill>
                <a:schemeClr val="bg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090624" y="5586271"/>
                <a:ext cx="825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pc="-3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표시된다</a:t>
                </a: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6660063" y="1668855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2495857" y="1573348"/>
              <a:ext cx="1150258" cy="50359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프로필사진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2028408" y="1126449"/>
              <a:ext cx="878450" cy="44327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이름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806238" y="1827624"/>
              <a:ext cx="1347719" cy="41906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가입날짜</a:t>
              </a:r>
            </a:p>
          </p:txBody>
        </p:sp>
        <p:sp>
          <p:nvSpPr>
            <p:cNvPr id="164" name="타원 163"/>
            <p:cNvSpPr/>
            <p:nvPr/>
          </p:nvSpPr>
          <p:spPr>
            <a:xfrm>
              <a:off x="-566445" y="2873740"/>
              <a:ext cx="1347719" cy="41906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방문일자</a:t>
              </a:r>
            </a:p>
          </p:txBody>
        </p:sp>
        <p:sp>
          <p:nvSpPr>
            <p:cNvPr id="165" name="타원 164"/>
            <p:cNvSpPr/>
            <p:nvPr/>
          </p:nvSpPr>
          <p:spPr>
            <a:xfrm>
              <a:off x="997613" y="5208848"/>
              <a:ext cx="1431375" cy="40794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u="sng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마커번호</a:t>
              </a:r>
              <a:endParaRPr lang="ko-KR" altLang="en-US" sz="1400" b="1" u="sng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112629" y="5634401"/>
              <a:ext cx="1431375" cy="40794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장소코드</a:t>
              </a:r>
            </a:p>
          </p:txBody>
        </p:sp>
        <p:sp>
          <p:nvSpPr>
            <p:cNvPr id="167" name="타원 166"/>
            <p:cNvSpPr/>
            <p:nvPr/>
          </p:nvSpPr>
          <p:spPr>
            <a:xfrm>
              <a:off x="148863" y="6102199"/>
              <a:ext cx="1431375" cy="40794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마커종류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1309184" y="6486336"/>
              <a:ext cx="986728" cy="42016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날짜</a:t>
              </a:r>
            </a:p>
          </p:txBody>
        </p:sp>
        <p:cxnSp>
          <p:nvCxnSpPr>
            <p:cNvPr id="205" name="직선 연결선 204"/>
            <p:cNvCxnSpPr>
              <a:stCxn id="165" idx="4"/>
              <a:endCxn id="6" idx="1"/>
            </p:cNvCxnSpPr>
            <p:nvPr/>
          </p:nvCxnSpPr>
          <p:spPr>
            <a:xfrm>
              <a:off x="1713301" y="5616796"/>
              <a:ext cx="448596" cy="41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166" idx="6"/>
              <a:endCxn id="6" idx="1"/>
            </p:cNvCxnSpPr>
            <p:nvPr/>
          </p:nvCxnSpPr>
          <p:spPr>
            <a:xfrm>
              <a:off x="1544004" y="5838375"/>
              <a:ext cx="617893" cy="1907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167" idx="6"/>
              <a:endCxn id="6" idx="1"/>
            </p:cNvCxnSpPr>
            <p:nvPr/>
          </p:nvCxnSpPr>
          <p:spPr>
            <a:xfrm flipV="1">
              <a:off x="1580238" y="6029088"/>
              <a:ext cx="581659" cy="27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168" idx="0"/>
              <a:endCxn id="6" idx="1"/>
            </p:cNvCxnSpPr>
            <p:nvPr/>
          </p:nvCxnSpPr>
          <p:spPr>
            <a:xfrm flipV="1">
              <a:off x="1802548" y="6029088"/>
              <a:ext cx="359349" cy="4572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그룹 217"/>
            <p:cNvGrpSpPr/>
            <p:nvPr/>
          </p:nvGrpSpPr>
          <p:grpSpPr>
            <a:xfrm>
              <a:off x="846867" y="1320420"/>
              <a:ext cx="1170574" cy="396120"/>
              <a:chOff x="1989867" y="1058911"/>
              <a:chExt cx="1170574" cy="396120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989867" y="1058911"/>
                <a:ext cx="1170574" cy="396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u="sng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137980" y="1078106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사용자</a:t>
                </a:r>
                <a:r>
                  <a:rPr lang="en-US" altLang="ko-KR" sz="16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id</a:t>
                </a:r>
                <a:endParaRPr lang="ko-KR" altLang="en-US" sz="1600" b="1" u="sng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5850188" y="1326707"/>
              <a:ext cx="987569" cy="389114"/>
              <a:chOff x="1989867" y="1058911"/>
              <a:chExt cx="1170574" cy="396120"/>
            </a:xfrm>
          </p:grpSpPr>
          <p:sp>
            <p:nvSpPr>
              <p:cNvPr id="220" name="타원 219"/>
              <p:cNvSpPr/>
              <p:nvPr/>
            </p:nvSpPr>
            <p:spPr>
              <a:xfrm>
                <a:off x="1989867" y="1058911"/>
                <a:ext cx="1170574" cy="39612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u="sng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2138912" y="1078107"/>
                <a:ext cx="840204" cy="344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후기</a:t>
                </a:r>
                <a:r>
                  <a:rPr lang="en-US" altLang="ko-KR" sz="16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id</a:t>
                </a:r>
                <a:endParaRPr lang="ko-KR" altLang="en-US" sz="1600" b="1" u="sng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sp>
          <p:nvSpPr>
            <p:cNvPr id="222" name="타원 221"/>
            <p:cNvSpPr/>
            <p:nvPr/>
          </p:nvSpPr>
          <p:spPr>
            <a:xfrm>
              <a:off x="6973037" y="1084903"/>
              <a:ext cx="770918" cy="38537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</a:p>
          </p:txBody>
        </p:sp>
        <p:sp>
          <p:nvSpPr>
            <p:cNvPr id="224" name="타원 223"/>
            <p:cNvSpPr/>
            <p:nvPr/>
          </p:nvSpPr>
          <p:spPr>
            <a:xfrm>
              <a:off x="5712269" y="847345"/>
              <a:ext cx="1431375" cy="39171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장소코드</a:t>
              </a:r>
            </a:p>
          </p:txBody>
        </p:sp>
        <p:sp>
          <p:nvSpPr>
            <p:cNvPr id="225" name="타원 224"/>
            <p:cNvSpPr/>
            <p:nvPr/>
          </p:nvSpPr>
          <p:spPr>
            <a:xfrm>
              <a:off x="8037328" y="1453551"/>
              <a:ext cx="1282122" cy="4330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좋아요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개수</a:t>
              </a:r>
            </a:p>
          </p:txBody>
        </p:sp>
        <p:sp>
          <p:nvSpPr>
            <p:cNvPr id="226" name="타원 225"/>
            <p:cNvSpPr/>
            <p:nvPr/>
          </p:nvSpPr>
          <p:spPr>
            <a:xfrm>
              <a:off x="7998523" y="952931"/>
              <a:ext cx="770918" cy="38537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별점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7334283" y="515255"/>
              <a:ext cx="1431375" cy="39171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후기사진</a:t>
              </a:r>
            </a:p>
          </p:txBody>
        </p:sp>
        <p:sp>
          <p:nvSpPr>
            <p:cNvPr id="255" name="타원 254"/>
            <p:cNvSpPr/>
            <p:nvPr/>
          </p:nvSpPr>
          <p:spPr>
            <a:xfrm>
              <a:off x="6462290" y="4696648"/>
              <a:ext cx="1431375" cy="40794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u="sng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마커번호</a:t>
              </a:r>
              <a:endParaRPr lang="ko-KR" altLang="en-US" sz="1400" b="1" u="sng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7" name="타원 256"/>
            <p:cNvSpPr/>
            <p:nvPr/>
          </p:nvSpPr>
          <p:spPr>
            <a:xfrm>
              <a:off x="5696236" y="6563963"/>
              <a:ext cx="1431375" cy="40794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등록날짜</a:t>
              </a:r>
            </a:p>
          </p:txBody>
        </p:sp>
        <p:sp>
          <p:nvSpPr>
            <p:cNvPr id="259" name="타원 258"/>
            <p:cNvSpPr/>
            <p:nvPr/>
          </p:nvSpPr>
          <p:spPr>
            <a:xfrm>
              <a:off x="6914025" y="5594615"/>
              <a:ext cx="986728" cy="42016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구역</a:t>
              </a:r>
            </a:p>
          </p:txBody>
        </p:sp>
        <p:sp>
          <p:nvSpPr>
            <p:cNvPr id="260" name="타원 259"/>
            <p:cNvSpPr/>
            <p:nvPr/>
          </p:nvSpPr>
          <p:spPr>
            <a:xfrm>
              <a:off x="7556606" y="5974571"/>
              <a:ext cx="986728" cy="42016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설명</a:t>
              </a:r>
            </a:p>
          </p:txBody>
        </p:sp>
        <p:sp>
          <p:nvSpPr>
            <p:cNvPr id="261" name="타원 260"/>
            <p:cNvSpPr/>
            <p:nvPr/>
          </p:nvSpPr>
          <p:spPr>
            <a:xfrm>
              <a:off x="7334283" y="6455733"/>
              <a:ext cx="986728" cy="42016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순위</a:t>
              </a:r>
            </a:p>
          </p:txBody>
        </p:sp>
        <p:sp>
          <p:nvSpPr>
            <p:cNvPr id="262" name="타원 261"/>
            <p:cNvSpPr/>
            <p:nvPr/>
          </p:nvSpPr>
          <p:spPr>
            <a:xfrm>
              <a:off x="6808864" y="6906500"/>
              <a:ext cx="1034377" cy="45224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광고료</a:t>
              </a:r>
            </a:p>
          </p:txBody>
        </p:sp>
        <p:sp>
          <p:nvSpPr>
            <p:cNvPr id="265" name="타원 264"/>
            <p:cNvSpPr/>
            <p:nvPr/>
          </p:nvSpPr>
          <p:spPr>
            <a:xfrm>
              <a:off x="6951664" y="5150967"/>
              <a:ext cx="1431375" cy="40794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장소코드</a:t>
              </a:r>
            </a:p>
          </p:txBody>
        </p:sp>
        <p:cxnSp>
          <p:nvCxnSpPr>
            <p:cNvPr id="267" name="직선 연결선 266"/>
            <p:cNvCxnSpPr>
              <a:stCxn id="7" idx="3"/>
              <a:endCxn id="255" idx="3"/>
            </p:cNvCxnSpPr>
            <p:nvPr/>
          </p:nvCxnSpPr>
          <p:spPr>
            <a:xfrm flipV="1">
              <a:off x="6527132" y="5044853"/>
              <a:ext cx="144778" cy="9842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stCxn id="7" idx="3"/>
              <a:endCxn id="265" idx="2"/>
            </p:cNvCxnSpPr>
            <p:nvPr/>
          </p:nvCxnSpPr>
          <p:spPr>
            <a:xfrm flipV="1">
              <a:off x="6527132" y="5354941"/>
              <a:ext cx="424532" cy="674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>
              <a:stCxn id="7" idx="3"/>
              <a:endCxn id="259" idx="2"/>
            </p:cNvCxnSpPr>
            <p:nvPr/>
          </p:nvCxnSpPr>
          <p:spPr>
            <a:xfrm flipV="1">
              <a:off x="6527132" y="5804697"/>
              <a:ext cx="386893" cy="2243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7" idx="3"/>
              <a:endCxn id="260" idx="2"/>
            </p:cNvCxnSpPr>
            <p:nvPr/>
          </p:nvCxnSpPr>
          <p:spPr>
            <a:xfrm>
              <a:off x="6527132" y="6029088"/>
              <a:ext cx="1029474" cy="1555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stCxn id="7" idx="3"/>
              <a:endCxn id="261" idx="0"/>
            </p:cNvCxnSpPr>
            <p:nvPr/>
          </p:nvCxnSpPr>
          <p:spPr>
            <a:xfrm>
              <a:off x="6527132" y="6029088"/>
              <a:ext cx="1300515" cy="4266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stCxn id="7" idx="3"/>
              <a:endCxn id="262" idx="0"/>
            </p:cNvCxnSpPr>
            <p:nvPr/>
          </p:nvCxnSpPr>
          <p:spPr>
            <a:xfrm>
              <a:off x="6527132" y="6029088"/>
              <a:ext cx="798921" cy="8774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>
              <a:stCxn id="7" idx="3"/>
              <a:endCxn id="257" idx="7"/>
            </p:cNvCxnSpPr>
            <p:nvPr/>
          </p:nvCxnSpPr>
          <p:spPr>
            <a:xfrm>
              <a:off x="6527132" y="6029088"/>
              <a:ext cx="390859" cy="594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>
              <a:off x="6288365" y="3453444"/>
              <a:ext cx="986728" cy="42016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날짜</a:t>
              </a:r>
            </a:p>
          </p:txBody>
        </p:sp>
        <p:sp>
          <p:nvSpPr>
            <p:cNvPr id="294" name="타원 293"/>
            <p:cNvSpPr/>
            <p:nvPr/>
          </p:nvSpPr>
          <p:spPr>
            <a:xfrm>
              <a:off x="7408909" y="3453066"/>
              <a:ext cx="1282122" cy="4330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좋아요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여부</a:t>
              </a:r>
            </a:p>
          </p:txBody>
        </p:sp>
        <p:cxnSp>
          <p:nvCxnSpPr>
            <p:cNvPr id="296" name="직선 연결선 295"/>
            <p:cNvCxnSpPr>
              <a:stCxn id="5" idx="2"/>
              <a:endCxn id="292" idx="0"/>
            </p:cNvCxnSpPr>
            <p:nvPr/>
          </p:nvCxnSpPr>
          <p:spPr>
            <a:xfrm flipH="1">
              <a:off x="6781729" y="3304530"/>
              <a:ext cx="641061" cy="148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5" idx="2"/>
              <a:endCxn id="294" idx="0"/>
            </p:cNvCxnSpPr>
            <p:nvPr/>
          </p:nvCxnSpPr>
          <p:spPr>
            <a:xfrm>
              <a:off x="7422790" y="3304530"/>
              <a:ext cx="627180" cy="1485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>
              <a:off x="1071419" y="2953267"/>
              <a:ext cx="1431375" cy="44920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후기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작성여부</a:t>
              </a:r>
            </a:p>
          </p:txBody>
        </p:sp>
        <p:sp>
          <p:nvSpPr>
            <p:cNvPr id="301" name="타원 300"/>
            <p:cNvSpPr/>
            <p:nvPr/>
          </p:nvSpPr>
          <p:spPr>
            <a:xfrm>
              <a:off x="39718" y="3365919"/>
              <a:ext cx="1431375" cy="39171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장소이름</a:t>
              </a:r>
            </a:p>
          </p:txBody>
        </p:sp>
        <p:cxnSp>
          <p:nvCxnSpPr>
            <p:cNvPr id="307" name="직선 연결선 306"/>
            <p:cNvCxnSpPr>
              <a:stCxn id="10" idx="2"/>
              <a:endCxn id="164" idx="7"/>
            </p:cNvCxnSpPr>
            <p:nvPr/>
          </p:nvCxnSpPr>
          <p:spPr>
            <a:xfrm flipH="1">
              <a:off x="583905" y="2841681"/>
              <a:ext cx="487128" cy="9343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>
              <a:stCxn id="10" idx="2"/>
              <a:endCxn id="301" idx="0"/>
            </p:cNvCxnSpPr>
            <p:nvPr/>
          </p:nvCxnSpPr>
          <p:spPr>
            <a:xfrm flipH="1">
              <a:off x="755406" y="2841681"/>
              <a:ext cx="315627" cy="52423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>
              <a:stCxn id="10" idx="2"/>
              <a:endCxn id="302" idx="1"/>
            </p:cNvCxnSpPr>
            <p:nvPr/>
          </p:nvCxnSpPr>
          <p:spPr>
            <a:xfrm>
              <a:off x="1071033" y="2841681"/>
              <a:ext cx="210006" cy="1773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그룹 318"/>
            <p:cNvGrpSpPr/>
            <p:nvPr/>
          </p:nvGrpSpPr>
          <p:grpSpPr>
            <a:xfrm>
              <a:off x="6912828" y="2892199"/>
              <a:ext cx="1020013" cy="468765"/>
              <a:chOff x="8055828" y="3125990"/>
              <a:chExt cx="1020013" cy="468765"/>
            </a:xfrm>
          </p:grpSpPr>
          <p:sp>
            <p:nvSpPr>
              <p:cNvPr id="318" name="직사각형 317"/>
              <p:cNvSpPr/>
              <p:nvPr/>
            </p:nvSpPr>
            <p:spPr>
              <a:xfrm>
                <a:off x="8055828" y="3125990"/>
                <a:ext cx="1020013" cy="468765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후기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8098340" y="3171841"/>
                <a:ext cx="934900" cy="3664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좋아요</a:t>
                </a:r>
              </a:p>
            </p:txBody>
          </p:sp>
        </p:grpSp>
        <p:sp>
          <p:nvSpPr>
            <p:cNvPr id="321" name="TextBox 320"/>
            <p:cNvSpPr txBox="1"/>
            <p:nvPr/>
          </p:nvSpPr>
          <p:spPr>
            <a:xfrm>
              <a:off x="3084631" y="571529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293991" y="571529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-2634917" y="2206022"/>
              <a:ext cx="1431375" cy="39171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u="sng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장소코드</a:t>
              </a:r>
            </a:p>
          </p:txBody>
        </p:sp>
        <p:sp>
          <p:nvSpPr>
            <p:cNvPr id="130" name="타원 129"/>
            <p:cNvSpPr/>
            <p:nvPr/>
          </p:nvSpPr>
          <p:spPr>
            <a:xfrm>
              <a:off x="-2629494" y="2638416"/>
              <a:ext cx="1431375" cy="39171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장소이름</a:t>
              </a:r>
            </a:p>
          </p:txBody>
        </p:sp>
        <p:cxnSp>
          <p:nvCxnSpPr>
            <p:cNvPr id="17" name="직선 연결선 16"/>
            <p:cNvCxnSpPr>
              <a:stCxn id="4" idx="1"/>
              <a:endCxn id="128" idx="6"/>
            </p:cNvCxnSpPr>
            <p:nvPr/>
          </p:nvCxnSpPr>
          <p:spPr>
            <a:xfrm flipH="1" flipV="1">
              <a:off x="-1203542" y="2401882"/>
              <a:ext cx="277109" cy="19820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4" idx="1"/>
              <a:endCxn id="130" idx="6"/>
            </p:cNvCxnSpPr>
            <p:nvPr/>
          </p:nvCxnSpPr>
          <p:spPr>
            <a:xfrm flipH="1">
              <a:off x="-1198119" y="2600088"/>
              <a:ext cx="271686" cy="2341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08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939800" y="1949451"/>
            <a:ext cx="3200400" cy="920750"/>
            <a:chOff x="1253067" y="1456267"/>
            <a:chExt cx="4267200" cy="1227667"/>
          </a:xfrm>
        </p:grpSpPr>
        <p:sp>
          <p:nvSpPr>
            <p:cNvPr id="4" name="직사각형 3"/>
            <p:cNvSpPr/>
            <p:nvPr/>
          </p:nvSpPr>
          <p:spPr>
            <a:xfrm>
              <a:off x="1253067" y="1456267"/>
              <a:ext cx="1701800" cy="508000"/>
            </a:xfrm>
            <a:prstGeom prst="rect">
              <a:avLst/>
            </a:prstGeom>
            <a:solidFill>
              <a:srgbClr val="D3DDFB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50" u="sng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사용자 </a:t>
              </a:r>
              <a:r>
                <a:rPr lang="en-US" altLang="ko-KR" sz="1350" u="sng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id</a:t>
              </a:r>
              <a:endParaRPr lang="ko-KR" altLang="en-US" sz="135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53067" y="2175934"/>
              <a:ext cx="1701800" cy="508000"/>
            </a:xfrm>
            <a:prstGeom prst="rect">
              <a:avLst/>
            </a:prstGeom>
            <a:solidFill>
              <a:srgbClr val="D3DDFB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50" u="sng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글 </a:t>
              </a:r>
              <a:r>
                <a:rPr lang="en-US" altLang="ko-KR" sz="1350" u="sng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id</a:t>
              </a:r>
              <a:endParaRPr lang="ko-KR" altLang="en-US" sz="135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7" name="꺾인 연결선 6"/>
            <p:cNvCxnSpPr>
              <a:stCxn id="4" idx="3"/>
              <a:endCxn id="5" idx="3"/>
            </p:cNvCxnSpPr>
            <p:nvPr/>
          </p:nvCxnSpPr>
          <p:spPr>
            <a:xfrm>
              <a:off x="2954867" y="1710267"/>
              <a:ext cx="12700" cy="71966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805767" y="1456267"/>
              <a:ext cx="1701800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좋아요</a:t>
              </a:r>
              <a:endParaRPr lang="en-US" altLang="ko-KR" sz="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9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누른날짜</a:t>
              </a:r>
              <a:r>
                <a:rPr lang="en-US" altLang="ko-KR" sz="9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lang="ko-KR" altLang="en-US" sz="9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수정날짜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18467" y="2175934"/>
              <a:ext cx="1701800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좋아요 여부</a:t>
              </a:r>
            </a:p>
          </p:txBody>
        </p:sp>
        <p:cxnSp>
          <p:nvCxnSpPr>
            <p:cNvPr id="14" name="꺾인 연결선 13"/>
            <p:cNvCxnSpPr>
              <a:endCxn id="10" idx="1"/>
            </p:cNvCxnSpPr>
            <p:nvPr/>
          </p:nvCxnSpPr>
          <p:spPr>
            <a:xfrm flipV="1">
              <a:off x="3194049" y="1710267"/>
              <a:ext cx="611718" cy="359833"/>
            </a:xfrm>
            <a:prstGeom prst="bentConnector3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endCxn id="12" idx="1"/>
            </p:cNvCxnSpPr>
            <p:nvPr/>
          </p:nvCxnSpPr>
          <p:spPr>
            <a:xfrm>
              <a:off x="3194049" y="2067985"/>
              <a:ext cx="624418" cy="361949"/>
            </a:xfrm>
            <a:prstGeom prst="bentConnector3">
              <a:avLst>
                <a:gd name="adj1" fmla="val 48644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939800" y="3536951"/>
            <a:ext cx="1276350" cy="381000"/>
          </a:xfrm>
          <a:prstGeom prst="rect">
            <a:avLst/>
          </a:prstGeom>
          <a:solidFill>
            <a:srgbClr val="D3DD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</a:t>
            </a:r>
            <a:r>
              <a:rPr lang="en-US" altLang="ko-KR" sz="135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endParaRPr lang="ko-KR" altLang="en-US" sz="135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9800" y="4076701"/>
            <a:ext cx="1276350" cy="381000"/>
          </a:xfrm>
          <a:prstGeom prst="rect">
            <a:avLst/>
          </a:prstGeom>
          <a:solidFill>
            <a:srgbClr val="D3DDF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5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장소코드</a:t>
            </a:r>
          </a:p>
        </p:txBody>
      </p:sp>
      <p:cxnSp>
        <p:nvCxnSpPr>
          <p:cNvPr id="26" name="꺾인 연결선 25"/>
          <p:cNvCxnSpPr>
            <a:stCxn id="24" idx="3"/>
            <a:endCxn id="25" idx="3"/>
          </p:cNvCxnSpPr>
          <p:nvPr/>
        </p:nvCxnSpPr>
        <p:spPr>
          <a:xfrm>
            <a:off x="2216150" y="3727451"/>
            <a:ext cx="9525" cy="539750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854325" y="3787777"/>
            <a:ext cx="127635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후기 작성 여부</a:t>
            </a:r>
          </a:p>
        </p:txBody>
      </p:sp>
      <p:cxnSp>
        <p:nvCxnSpPr>
          <p:cNvPr id="33" name="직선 화살표 연결선 32"/>
          <p:cNvCxnSpPr>
            <a:endCxn id="27" idx="1"/>
          </p:cNvCxnSpPr>
          <p:nvPr/>
        </p:nvCxnSpPr>
        <p:spPr>
          <a:xfrm flipV="1">
            <a:off x="2395537" y="3978277"/>
            <a:ext cx="458789" cy="317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4248150" y="4484688"/>
            <a:ext cx="4603751" cy="381000"/>
            <a:chOff x="5664200" y="4836584"/>
            <a:chExt cx="6138334" cy="508000"/>
          </a:xfrm>
        </p:grpSpPr>
        <p:sp>
          <p:nvSpPr>
            <p:cNvPr id="35" name="직사각형 34"/>
            <p:cNvSpPr/>
            <p:nvPr/>
          </p:nvSpPr>
          <p:spPr>
            <a:xfrm>
              <a:off x="7882467" y="4836584"/>
              <a:ext cx="1701800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5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장소코드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64200" y="4836584"/>
              <a:ext cx="1701800" cy="508000"/>
            </a:xfrm>
            <a:prstGeom prst="rect">
              <a:avLst/>
            </a:prstGeom>
            <a:solidFill>
              <a:srgbClr val="D3DDFB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50" u="sng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광고번호</a:t>
              </a:r>
              <a:endParaRPr lang="ko-KR" altLang="en-US" sz="135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100734" y="4836584"/>
              <a:ext cx="1701800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5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구역</a:t>
              </a:r>
            </a:p>
          </p:txBody>
        </p:sp>
        <p:cxnSp>
          <p:nvCxnSpPr>
            <p:cNvPr id="38" name="직선 화살표 연결선 37"/>
            <p:cNvCxnSpPr>
              <a:stCxn id="36" idx="3"/>
              <a:endCxn id="35" idx="1"/>
            </p:cNvCxnSpPr>
            <p:nvPr/>
          </p:nvCxnSpPr>
          <p:spPr>
            <a:xfrm>
              <a:off x="7366000" y="5090584"/>
              <a:ext cx="516467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9584267" y="5090584"/>
              <a:ext cx="516467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50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-2634917" y="-500745"/>
            <a:ext cx="13738189" cy="7859490"/>
            <a:chOff x="-2634917" y="-500745"/>
            <a:chExt cx="13738189" cy="7859490"/>
          </a:xfrm>
        </p:grpSpPr>
        <p:grpSp>
          <p:nvGrpSpPr>
            <p:cNvPr id="324" name="그룹 323"/>
            <p:cNvGrpSpPr/>
            <p:nvPr/>
          </p:nvGrpSpPr>
          <p:grpSpPr>
            <a:xfrm>
              <a:off x="-2634917" y="-500745"/>
              <a:ext cx="13738189" cy="7859490"/>
              <a:chOff x="-1491917" y="-762254"/>
              <a:chExt cx="13738189" cy="7859490"/>
            </a:xfrm>
          </p:grpSpPr>
          <p:cxnSp>
            <p:nvCxnSpPr>
              <p:cNvPr id="233" name="직선 연결선 232"/>
              <p:cNvCxnSpPr>
                <a:stCxn id="9" idx="0"/>
                <a:endCxn id="220" idx="6"/>
              </p:cNvCxnSpPr>
              <p:nvPr/>
            </p:nvCxnSpPr>
            <p:spPr>
              <a:xfrm flipH="1" flipV="1">
                <a:off x="7980757" y="243755"/>
                <a:ext cx="585033" cy="25922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>
                <a:stCxn id="9" idx="0"/>
              </p:cNvCxnSpPr>
              <p:nvPr/>
            </p:nvCxnSpPr>
            <p:spPr>
              <a:xfrm flipH="1" flipV="1">
                <a:off x="7769609" y="-161605"/>
                <a:ext cx="796181" cy="66458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>
                <a:stCxn id="9" idx="0"/>
                <a:endCxn id="222" idx="4"/>
              </p:cNvCxnSpPr>
              <p:nvPr/>
            </p:nvCxnSpPr>
            <p:spPr>
              <a:xfrm flipH="1" flipV="1">
                <a:off x="8501496" y="192773"/>
                <a:ext cx="64294" cy="31020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>
                <a:stCxn id="9" idx="0"/>
                <a:endCxn id="226" idx="3"/>
              </p:cNvCxnSpPr>
              <p:nvPr/>
            </p:nvCxnSpPr>
            <p:spPr>
              <a:xfrm flipV="1">
                <a:off x="8565790" y="4364"/>
                <a:ext cx="688631" cy="49861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>
                <a:stCxn id="9" idx="0"/>
                <a:endCxn id="227" idx="4"/>
              </p:cNvCxnSpPr>
              <p:nvPr/>
            </p:nvCxnSpPr>
            <p:spPr>
              <a:xfrm flipV="1">
                <a:off x="8565790" y="-370535"/>
                <a:ext cx="627181" cy="87351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>
                <a:stCxn id="9" idx="0"/>
                <a:endCxn id="225" idx="2"/>
              </p:cNvCxnSpPr>
              <p:nvPr/>
            </p:nvCxnSpPr>
            <p:spPr>
              <a:xfrm flipV="1">
                <a:off x="8565790" y="392577"/>
                <a:ext cx="614538" cy="11040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stCxn id="2" idx="0"/>
              </p:cNvCxnSpPr>
              <p:nvPr/>
            </p:nvCxnSpPr>
            <p:spPr>
              <a:xfrm flipH="1" flipV="1">
                <a:off x="3068276" y="1881332"/>
                <a:ext cx="704071" cy="27400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>
                <a:endCxn id="2" idx="0"/>
              </p:cNvCxnSpPr>
              <p:nvPr/>
            </p:nvCxnSpPr>
            <p:spPr>
              <a:xfrm>
                <a:off x="2922563" y="1298764"/>
                <a:ext cx="849784" cy="85657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3458384" y="1169911"/>
                <a:ext cx="337382" cy="116729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>
                <a:endCxn id="2" idx="0"/>
              </p:cNvCxnSpPr>
              <p:nvPr/>
            </p:nvCxnSpPr>
            <p:spPr>
              <a:xfrm flipH="1">
                <a:off x="3772347" y="1663312"/>
                <a:ext cx="274979" cy="49202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꺾인 연결선 126"/>
              <p:cNvCxnSpPr>
                <a:stCxn id="9" idx="3"/>
                <a:endCxn id="106" idx="0"/>
              </p:cNvCxnSpPr>
              <p:nvPr/>
            </p:nvCxnSpPr>
            <p:spPr>
              <a:xfrm>
                <a:off x="9033240" y="686219"/>
                <a:ext cx="2218199" cy="1020282"/>
              </a:xfrm>
              <a:prstGeom prst="bent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꺾인 연결선 131"/>
              <p:cNvCxnSpPr>
                <a:stCxn id="5" idx="3"/>
                <a:endCxn id="106" idx="2"/>
              </p:cNvCxnSpPr>
              <p:nvPr/>
            </p:nvCxnSpPr>
            <p:spPr>
              <a:xfrm flipV="1">
                <a:off x="9033240" y="2254812"/>
                <a:ext cx="2218199" cy="1100269"/>
              </a:xfrm>
              <a:prstGeom prst="bentConnector2">
                <a:avLst/>
              </a:prstGeom>
              <a:ln w="50800" cmpd="dbl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2" idx="2"/>
                <a:endCxn id="11" idx="0"/>
              </p:cNvCxnSpPr>
              <p:nvPr/>
            </p:nvCxnSpPr>
            <p:spPr>
              <a:xfrm>
                <a:off x="3772347" y="2521819"/>
                <a:ext cx="4458" cy="126725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stCxn id="11" idx="2"/>
                <a:endCxn id="6" idx="0"/>
              </p:cNvCxnSpPr>
              <p:nvPr/>
            </p:nvCxnSpPr>
            <p:spPr>
              <a:xfrm flipH="1">
                <a:off x="3772347" y="4272256"/>
                <a:ext cx="4458" cy="13120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13" idx="3"/>
                <a:endCxn id="5" idx="1"/>
              </p:cNvCxnSpPr>
              <p:nvPr/>
            </p:nvCxnSpPr>
            <p:spPr>
              <a:xfrm>
                <a:off x="7269922" y="3355081"/>
                <a:ext cx="82841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4" idx="3"/>
              </p:cNvCxnSpPr>
              <p:nvPr/>
            </p:nvCxnSpPr>
            <p:spPr>
              <a:xfrm flipV="1">
                <a:off x="7269922" y="2338579"/>
                <a:ext cx="914200" cy="86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stCxn id="15" idx="3"/>
                <a:endCxn id="9" idx="1"/>
              </p:cNvCxnSpPr>
              <p:nvPr/>
            </p:nvCxnSpPr>
            <p:spPr>
              <a:xfrm>
                <a:off x="7269922" y="686219"/>
                <a:ext cx="828418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6176211" y="5755548"/>
                <a:ext cx="644803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4" idx="3"/>
                <a:endCxn id="10" idx="1"/>
              </p:cNvCxnSpPr>
              <p:nvPr/>
            </p:nvCxnSpPr>
            <p:spPr>
              <a:xfrm>
                <a:off x="1151467" y="2338579"/>
                <a:ext cx="208324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068275" y="2338579"/>
                <a:ext cx="563923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6" idx="3"/>
                <a:endCxn id="12" idx="1"/>
              </p:cNvCxnSpPr>
              <p:nvPr/>
            </p:nvCxnSpPr>
            <p:spPr>
              <a:xfrm flipV="1">
                <a:off x="4239797" y="5755548"/>
                <a:ext cx="409519" cy="1203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직사각형 1"/>
              <p:cNvSpPr/>
              <p:nvPr/>
            </p:nvSpPr>
            <p:spPr>
              <a:xfrm>
                <a:off x="3304897" y="2155339"/>
                <a:ext cx="934900" cy="3664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사용자</a:t>
                </a: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216567" y="2155339"/>
                <a:ext cx="934900" cy="3664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장소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304897" y="5584339"/>
                <a:ext cx="934900" cy="3664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마커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735232" y="5584339"/>
                <a:ext cx="934900" cy="3664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광고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098340" y="502979"/>
                <a:ext cx="934900" cy="3664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후기</a:t>
                </a:r>
              </a:p>
            </p:txBody>
          </p:sp>
          <p:sp>
            <p:nvSpPr>
              <p:cNvPr id="10" name="다이아몬드 9"/>
              <p:cNvSpPr/>
              <p:nvPr/>
            </p:nvSpPr>
            <p:spPr>
              <a:xfrm>
                <a:off x="1359791" y="2096986"/>
                <a:ext cx="1708484" cy="483186"/>
              </a:xfrm>
              <a:prstGeom prst="diamond">
                <a:avLst/>
              </a:prstGeom>
              <a:solidFill>
                <a:schemeClr val="bg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방문</a:t>
                </a:r>
              </a:p>
            </p:txBody>
          </p:sp>
          <p:sp>
            <p:nvSpPr>
              <p:cNvPr id="13" name="다이아몬드 12"/>
              <p:cNvSpPr/>
              <p:nvPr/>
            </p:nvSpPr>
            <p:spPr>
              <a:xfrm>
                <a:off x="5561438" y="3113488"/>
                <a:ext cx="1708484" cy="483186"/>
              </a:xfrm>
              <a:prstGeom prst="diamond">
                <a:avLst/>
              </a:prstGeom>
              <a:solidFill>
                <a:schemeClr val="bg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누른다</a:t>
                </a:r>
              </a:p>
            </p:txBody>
          </p:sp>
          <p:sp>
            <p:nvSpPr>
              <p:cNvPr id="14" name="다이아몬드 13"/>
              <p:cNvSpPr/>
              <p:nvPr/>
            </p:nvSpPr>
            <p:spPr>
              <a:xfrm>
                <a:off x="5561438" y="2097855"/>
                <a:ext cx="1708484" cy="483186"/>
              </a:xfrm>
              <a:prstGeom prst="diamond">
                <a:avLst/>
              </a:prstGeom>
              <a:solidFill>
                <a:schemeClr val="bg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작성</a:t>
                </a:r>
              </a:p>
            </p:txBody>
          </p:sp>
          <p:sp>
            <p:nvSpPr>
              <p:cNvPr id="15" name="다이아몬드 14"/>
              <p:cNvSpPr/>
              <p:nvPr/>
            </p:nvSpPr>
            <p:spPr>
              <a:xfrm>
                <a:off x="5561438" y="444626"/>
                <a:ext cx="1708484" cy="483186"/>
              </a:xfrm>
              <a:prstGeom prst="diamond">
                <a:avLst/>
              </a:prstGeom>
              <a:solidFill>
                <a:schemeClr val="bg2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작성</a:t>
                </a:r>
              </a:p>
            </p:txBody>
          </p:sp>
          <p:cxnSp>
            <p:nvCxnSpPr>
              <p:cNvPr id="56" name="직선 연결선 55"/>
              <p:cNvCxnSpPr>
                <a:stCxn id="2" idx="3"/>
                <a:endCxn id="15" idx="1"/>
              </p:cNvCxnSpPr>
              <p:nvPr/>
            </p:nvCxnSpPr>
            <p:spPr>
              <a:xfrm flipV="1">
                <a:off x="4239797" y="686219"/>
                <a:ext cx="1321641" cy="16523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>
                <a:stCxn id="2" idx="3"/>
                <a:endCxn id="14" idx="1"/>
              </p:cNvCxnSpPr>
              <p:nvPr/>
            </p:nvCxnSpPr>
            <p:spPr>
              <a:xfrm>
                <a:off x="4239797" y="2338579"/>
                <a:ext cx="1321641" cy="86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2" idx="3"/>
                <a:endCxn id="13" idx="1"/>
              </p:cNvCxnSpPr>
              <p:nvPr/>
            </p:nvCxnSpPr>
            <p:spPr>
              <a:xfrm>
                <a:off x="4239797" y="2338579"/>
                <a:ext cx="1321641" cy="101650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136"/>
              <p:cNvGrpSpPr/>
              <p:nvPr/>
            </p:nvGrpSpPr>
            <p:grpSpPr>
              <a:xfrm>
                <a:off x="2922563" y="3789070"/>
                <a:ext cx="1708484" cy="483186"/>
                <a:chOff x="2922563" y="3789070"/>
                <a:chExt cx="1708484" cy="483186"/>
              </a:xfrm>
            </p:grpSpPr>
            <p:sp>
              <p:nvSpPr>
                <p:cNvPr id="11" name="다이아몬드 10"/>
                <p:cNvSpPr/>
                <p:nvPr/>
              </p:nvSpPr>
              <p:spPr>
                <a:xfrm>
                  <a:off x="2922563" y="3789070"/>
                  <a:ext cx="1708484" cy="483186"/>
                </a:xfrm>
                <a:prstGeom prst="diamond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spc="-3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253630" y="3861386"/>
                  <a:ext cx="9861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spc="-300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제공받는다</a:t>
                  </a:r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>
                <a:off x="10256606" y="1706501"/>
                <a:ext cx="1989666" cy="548311"/>
                <a:chOff x="7154334" y="2580172"/>
                <a:chExt cx="1989666" cy="548311"/>
              </a:xfrm>
            </p:grpSpPr>
            <p:grpSp>
              <p:nvGrpSpPr>
                <p:cNvPr id="105" name="그룹 104"/>
                <p:cNvGrpSpPr/>
                <p:nvPr/>
              </p:nvGrpSpPr>
              <p:grpSpPr>
                <a:xfrm>
                  <a:off x="7154334" y="2580172"/>
                  <a:ext cx="1989666" cy="548311"/>
                  <a:chOff x="7289801" y="1540750"/>
                  <a:chExt cx="1989666" cy="548311"/>
                </a:xfrm>
              </p:grpSpPr>
              <p:sp>
                <p:nvSpPr>
                  <p:cNvPr id="106" name="다이아몬드 105"/>
                  <p:cNvSpPr/>
                  <p:nvPr/>
                </p:nvSpPr>
                <p:spPr>
                  <a:xfrm>
                    <a:off x="7289801" y="1540750"/>
                    <a:ext cx="1989666" cy="548311"/>
                  </a:xfrm>
                  <a:prstGeom prst="diamond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a:t>누른다</a:t>
                    </a:r>
                  </a:p>
                </p:txBody>
              </p:sp>
              <p:sp>
                <p:nvSpPr>
                  <p:cNvPr id="107" name="다이아몬드 106"/>
                  <p:cNvSpPr/>
                  <p:nvPr/>
                </p:nvSpPr>
                <p:spPr>
                  <a:xfrm>
                    <a:off x="7425267" y="1591732"/>
                    <a:ext cx="1718733" cy="450511"/>
                  </a:xfrm>
                  <a:prstGeom prst="diamond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spc="-300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endParaRPr>
                  </a:p>
                </p:txBody>
              </p:sp>
            </p:grpSp>
            <p:sp>
              <p:nvSpPr>
                <p:cNvPr id="138" name="TextBox 137"/>
                <p:cNvSpPr txBox="1"/>
                <p:nvPr/>
              </p:nvSpPr>
              <p:spPr>
                <a:xfrm>
                  <a:off x="7697760" y="2685050"/>
                  <a:ext cx="9028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spc="-150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포함한다</a:t>
                  </a:r>
                </a:p>
              </p:txBody>
            </p:sp>
          </p:grpSp>
          <p:grpSp>
            <p:nvGrpSpPr>
              <p:cNvPr id="141" name="그룹 140"/>
              <p:cNvGrpSpPr/>
              <p:nvPr/>
            </p:nvGrpSpPr>
            <p:grpSpPr>
              <a:xfrm>
                <a:off x="7570957" y="1205008"/>
                <a:ext cx="1989666" cy="548311"/>
                <a:chOff x="7154334" y="1504316"/>
                <a:chExt cx="1989666" cy="548311"/>
              </a:xfrm>
            </p:grpSpPr>
            <p:grpSp>
              <p:nvGrpSpPr>
                <p:cNvPr id="104" name="그룹 103"/>
                <p:cNvGrpSpPr/>
                <p:nvPr/>
              </p:nvGrpSpPr>
              <p:grpSpPr>
                <a:xfrm>
                  <a:off x="7154334" y="1504316"/>
                  <a:ext cx="1989666" cy="548311"/>
                  <a:chOff x="7289801" y="1540750"/>
                  <a:chExt cx="1989666" cy="548311"/>
                </a:xfrm>
              </p:grpSpPr>
              <p:sp>
                <p:nvSpPr>
                  <p:cNvPr id="103" name="다이아몬드 102"/>
                  <p:cNvSpPr/>
                  <p:nvPr/>
                </p:nvSpPr>
                <p:spPr>
                  <a:xfrm>
                    <a:off x="7289801" y="1540750"/>
                    <a:ext cx="1989666" cy="548311"/>
                  </a:xfrm>
                  <a:prstGeom prst="diamond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a:t>누른다</a:t>
                    </a:r>
                  </a:p>
                </p:txBody>
              </p:sp>
              <p:sp>
                <p:nvSpPr>
                  <p:cNvPr id="101" name="다이아몬드 100"/>
                  <p:cNvSpPr/>
                  <p:nvPr/>
                </p:nvSpPr>
                <p:spPr>
                  <a:xfrm>
                    <a:off x="7425267" y="1591732"/>
                    <a:ext cx="1718733" cy="450511"/>
                  </a:xfrm>
                  <a:prstGeom prst="diamond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spc="-300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endParaRPr>
                  </a:p>
                </p:txBody>
              </p:sp>
            </p:grpSp>
            <p:sp>
              <p:nvSpPr>
                <p:cNvPr id="139" name="TextBox 138"/>
                <p:cNvSpPr txBox="1"/>
                <p:nvPr/>
              </p:nvSpPr>
              <p:spPr>
                <a:xfrm>
                  <a:off x="7697760" y="1625621"/>
                  <a:ext cx="9028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spc="-150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포함한다</a:t>
                  </a:r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1118792" y="2061383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007528" y="206138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364143" y="206952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7811369" y="206138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187241" y="241988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4144373" y="18977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797087" y="308417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542609" y="1873534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9000313" y="3087535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9012405" y="39773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542609" y="81847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493169" y="2483718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493169" y="5310331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grpSp>
            <p:nvGrpSpPr>
              <p:cNvPr id="158" name="그룹 157"/>
              <p:cNvGrpSpPr/>
              <p:nvPr/>
            </p:nvGrpSpPr>
            <p:grpSpPr>
              <a:xfrm>
                <a:off x="4649316" y="5513955"/>
                <a:ext cx="1708484" cy="483186"/>
                <a:chOff x="4649316" y="5513955"/>
                <a:chExt cx="1708484" cy="483186"/>
              </a:xfrm>
            </p:grpSpPr>
            <p:sp>
              <p:nvSpPr>
                <p:cNvPr id="12" name="다이아몬드 11"/>
                <p:cNvSpPr/>
                <p:nvPr/>
              </p:nvSpPr>
              <p:spPr>
                <a:xfrm>
                  <a:off x="4649316" y="5513955"/>
                  <a:ext cx="1708484" cy="483186"/>
                </a:xfrm>
                <a:prstGeom prst="diamond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5090624" y="5586271"/>
                  <a:ext cx="8258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spc="-300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표시된다</a:t>
                  </a: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7803063" y="391346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3638857" y="1311839"/>
                <a:ext cx="1150258" cy="50359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프로필사진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3171408" y="864940"/>
                <a:ext cx="878450" cy="44327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이름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1949238" y="1566115"/>
                <a:ext cx="1347719" cy="41906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가입날짜</a:t>
                </a:r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576555" y="2612231"/>
                <a:ext cx="1347719" cy="41906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방문일자</a:t>
                </a: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140613" y="4947339"/>
                <a:ext cx="1431375" cy="40794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u="sng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마커번호</a:t>
                </a:r>
                <a:endParaRPr lang="ko-KR" altLang="en-US" sz="1400" b="1" u="sng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255629" y="5372892"/>
                <a:ext cx="1431375" cy="40794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장소코드</a:t>
                </a: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291863" y="5840690"/>
                <a:ext cx="1431375" cy="40794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마커종류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452184" y="6224827"/>
                <a:ext cx="986728" cy="42016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날짜</a:t>
                </a:r>
              </a:p>
            </p:txBody>
          </p:sp>
          <p:cxnSp>
            <p:nvCxnSpPr>
              <p:cNvPr id="188" name="직선 연결선 187"/>
              <p:cNvCxnSpPr>
                <a:stCxn id="9" idx="2"/>
                <a:endCxn id="103" idx="0"/>
              </p:cNvCxnSpPr>
              <p:nvPr/>
            </p:nvCxnSpPr>
            <p:spPr>
              <a:xfrm>
                <a:off x="8565790" y="869459"/>
                <a:ext cx="0" cy="33554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>
                <a:stCxn id="103" idx="2"/>
                <a:endCxn id="8" idx="0"/>
              </p:cNvCxnSpPr>
              <p:nvPr/>
            </p:nvCxnSpPr>
            <p:spPr>
              <a:xfrm>
                <a:off x="8565790" y="1753319"/>
                <a:ext cx="0" cy="400646"/>
              </a:xfrm>
              <a:prstGeom prst="line">
                <a:avLst/>
              </a:prstGeom>
              <a:ln w="38100" cmpd="dbl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>
                <a:stCxn id="165" idx="4"/>
                <a:endCxn id="6" idx="1"/>
              </p:cNvCxnSpPr>
              <p:nvPr/>
            </p:nvCxnSpPr>
            <p:spPr>
              <a:xfrm>
                <a:off x="2856301" y="5355287"/>
                <a:ext cx="448596" cy="41229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>
                <a:stCxn id="166" idx="6"/>
                <a:endCxn id="6" idx="1"/>
              </p:cNvCxnSpPr>
              <p:nvPr/>
            </p:nvCxnSpPr>
            <p:spPr>
              <a:xfrm>
                <a:off x="2687004" y="5576866"/>
                <a:ext cx="617893" cy="1907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>
                <a:stCxn id="167" idx="6"/>
                <a:endCxn id="6" idx="1"/>
              </p:cNvCxnSpPr>
              <p:nvPr/>
            </p:nvCxnSpPr>
            <p:spPr>
              <a:xfrm flipV="1">
                <a:off x="2723238" y="5767579"/>
                <a:ext cx="581659" cy="27708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stCxn id="168" idx="0"/>
                <a:endCxn id="6" idx="1"/>
              </p:cNvCxnSpPr>
              <p:nvPr/>
            </p:nvCxnSpPr>
            <p:spPr>
              <a:xfrm flipV="1">
                <a:off x="2945548" y="5767579"/>
                <a:ext cx="359349" cy="4572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" name="그룹 217"/>
              <p:cNvGrpSpPr/>
              <p:nvPr/>
            </p:nvGrpSpPr>
            <p:grpSpPr>
              <a:xfrm>
                <a:off x="1989867" y="1058911"/>
                <a:ext cx="1170574" cy="396120"/>
                <a:chOff x="1989867" y="1058911"/>
                <a:chExt cx="1170574" cy="396120"/>
              </a:xfrm>
            </p:grpSpPr>
            <p:sp>
              <p:nvSpPr>
                <p:cNvPr id="160" name="타원 159"/>
                <p:cNvSpPr/>
                <p:nvPr/>
              </p:nvSpPr>
              <p:spPr>
                <a:xfrm>
                  <a:off x="1989867" y="1058911"/>
                  <a:ext cx="1170574" cy="39612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2137980" y="1078106"/>
                  <a:ext cx="8835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u="sng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사용자</a:t>
                  </a:r>
                  <a:r>
                    <a:rPr lang="en-US" altLang="ko-KR" sz="1600" b="1" u="sng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id</a:t>
                  </a:r>
                  <a:endParaRPr lang="ko-KR" altLang="en-US" sz="16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grpSp>
            <p:nvGrpSpPr>
              <p:cNvPr id="219" name="그룹 218"/>
              <p:cNvGrpSpPr/>
              <p:nvPr/>
            </p:nvGrpSpPr>
            <p:grpSpPr>
              <a:xfrm>
                <a:off x="6993188" y="49198"/>
                <a:ext cx="987569" cy="389114"/>
                <a:chOff x="1989867" y="1058911"/>
                <a:chExt cx="1170574" cy="396120"/>
              </a:xfrm>
            </p:grpSpPr>
            <p:sp>
              <p:nvSpPr>
                <p:cNvPr id="220" name="타원 219"/>
                <p:cNvSpPr/>
                <p:nvPr/>
              </p:nvSpPr>
              <p:spPr>
                <a:xfrm>
                  <a:off x="1989867" y="1058911"/>
                  <a:ext cx="1170574" cy="39612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2138912" y="1078107"/>
                  <a:ext cx="840204" cy="344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u="sng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후기</a:t>
                  </a:r>
                  <a:r>
                    <a:rPr lang="en-US" altLang="ko-KR" sz="1600" b="1" u="sng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id</a:t>
                  </a:r>
                  <a:endParaRPr lang="ko-KR" altLang="en-US" sz="16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sp>
            <p:nvSpPr>
              <p:cNvPr id="222" name="타원 221"/>
              <p:cNvSpPr/>
              <p:nvPr/>
            </p:nvSpPr>
            <p:spPr>
              <a:xfrm>
                <a:off x="8116037" y="-192606"/>
                <a:ext cx="770918" cy="38537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내용</a:t>
                </a:r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6855269" y="-430164"/>
                <a:ext cx="1431375" cy="39171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장소코드</a:t>
                </a:r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9180328" y="176042"/>
                <a:ext cx="1282122" cy="43307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좋아요</a:t>
                </a:r>
                <a:endPara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개수</a:t>
                </a:r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9141523" y="-324578"/>
                <a:ext cx="770918" cy="38537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별점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8477283" y="-762254"/>
                <a:ext cx="1431375" cy="39171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후기사진</a:t>
                </a: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9122314" y="1719665"/>
                <a:ext cx="987569" cy="389114"/>
                <a:chOff x="1989867" y="1058911"/>
                <a:chExt cx="1170574" cy="396120"/>
              </a:xfrm>
            </p:grpSpPr>
            <p:sp>
              <p:nvSpPr>
                <p:cNvPr id="229" name="타원 228"/>
                <p:cNvSpPr/>
                <p:nvPr/>
              </p:nvSpPr>
              <p:spPr>
                <a:xfrm>
                  <a:off x="1989867" y="1058911"/>
                  <a:ext cx="1170574" cy="39612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230" name="TextBox 229"/>
                <p:cNvSpPr txBox="1"/>
                <p:nvPr/>
              </p:nvSpPr>
              <p:spPr>
                <a:xfrm>
                  <a:off x="2169018" y="1091035"/>
                  <a:ext cx="847336" cy="313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u="sng" dirty="0" err="1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댓글</a:t>
                  </a:r>
                  <a:r>
                    <a:rPr lang="en-US" altLang="ko-KR" sz="1400" b="1" u="sng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id</a:t>
                  </a:r>
                  <a:endParaRPr lang="ko-KR" altLang="en-US" sz="14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sp>
            <p:nvSpPr>
              <p:cNvPr id="231" name="타원 230"/>
              <p:cNvSpPr/>
              <p:nvPr/>
            </p:nvSpPr>
            <p:spPr>
              <a:xfrm>
                <a:off x="9254421" y="2168266"/>
                <a:ext cx="770918" cy="38537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내용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cxnSp>
            <p:nvCxnSpPr>
              <p:cNvPr id="250" name="직선 연결선 249"/>
              <p:cNvCxnSpPr>
                <a:stCxn id="8" idx="3"/>
                <a:endCxn id="229" idx="3"/>
              </p:cNvCxnSpPr>
              <p:nvPr/>
            </p:nvCxnSpPr>
            <p:spPr>
              <a:xfrm flipV="1">
                <a:off x="9033240" y="2051795"/>
                <a:ext cx="233700" cy="28541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>
                <a:stCxn id="8" idx="3"/>
                <a:endCxn id="231" idx="2"/>
              </p:cNvCxnSpPr>
              <p:nvPr/>
            </p:nvCxnSpPr>
            <p:spPr>
              <a:xfrm>
                <a:off x="9033240" y="2337205"/>
                <a:ext cx="221181" cy="2375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타원 254"/>
              <p:cNvSpPr/>
              <p:nvPr/>
            </p:nvSpPr>
            <p:spPr>
              <a:xfrm>
                <a:off x="7605290" y="4435139"/>
                <a:ext cx="1431375" cy="40794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u="sng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마커번호</a:t>
                </a:r>
                <a:endParaRPr lang="ko-KR" altLang="en-US" sz="1400" b="1" u="sng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257" name="타원 256"/>
              <p:cNvSpPr/>
              <p:nvPr/>
            </p:nvSpPr>
            <p:spPr>
              <a:xfrm>
                <a:off x="6839236" y="6302454"/>
                <a:ext cx="1431375" cy="40794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등록날짜</a:t>
                </a:r>
              </a:p>
            </p:txBody>
          </p:sp>
          <p:sp>
            <p:nvSpPr>
              <p:cNvPr id="259" name="타원 258"/>
              <p:cNvSpPr/>
              <p:nvPr/>
            </p:nvSpPr>
            <p:spPr>
              <a:xfrm>
                <a:off x="8057025" y="5333106"/>
                <a:ext cx="986728" cy="42016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구역</a:t>
                </a:r>
              </a:p>
            </p:txBody>
          </p:sp>
          <p:sp>
            <p:nvSpPr>
              <p:cNvPr id="260" name="타원 259"/>
              <p:cNvSpPr/>
              <p:nvPr/>
            </p:nvSpPr>
            <p:spPr>
              <a:xfrm>
                <a:off x="8699606" y="5713062"/>
                <a:ext cx="986728" cy="42016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설명</a:t>
                </a:r>
              </a:p>
            </p:txBody>
          </p:sp>
          <p:sp>
            <p:nvSpPr>
              <p:cNvPr id="261" name="타원 260"/>
              <p:cNvSpPr/>
              <p:nvPr/>
            </p:nvSpPr>
            <p:spPr>
              <a:xfrm>
                <a:off x="8477283" y="6194224"/>
                <a:ext cx="986728" cy="42016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순위</a:t>
                </a: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7951864" y="6644991"/>
                <a:ext cx="1034377" cy="45224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광고료</a:t>
                </a:r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8094664" y="4889458"/>
                <a:ext cx="1431375" cy="40794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장소코드</a:t>
                </a:r>
              </a:p>
            </p:txBody>
          </p:sp>
          <p:cxnSp>
            <p:nvCxnSpPr>
              <p:cNvPr id="267" name="직선 연결선 266"/>
              <p:cNvCxnSpPr>
                <a:stCxn id="7" idx="3"/>
                <a:endCxn id="255" idx="3"/>
              </p:cNvCxnSpPr>
              <p:nvPr/>
            </p:nvCxnSpPr>
            <p:spPr>
              <a:xfrm flipV="1">
                <a:off x="7670132" y="4783344"/>
                <a:ext cx="144778" cy="98423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>
                <a:stCxn id="7" idx="3"/>
                <a:endCxn id="265" idx="2"/>
              </p:cNvCxnSpPr>
              <p:nvPr/>
            </p:nvCxnSpPr>
            <p:spPr>
              <a:xfrm flipV="1">
                <a:off x="7670132" y="5093432"/>
                <a:ext cx="424532" cy="6741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>
                <a:stCxn id="7" idx="3"/>
                <a:endCxn id="259" idx="2"/>
              </p:cNvCxnSpPr>
              <p:nvPr/>
            </p:nvCxnSpPr>
            <p:spPr>
              <a:xfrm flipV="1">
                <a:off x="7670132" y="5543188"/>
                <a:ext cx="386893" cy="22439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>
                <a:stCxn id="7" idx="3"/>
                <a:endCxn id="260" idx="2"/>
              </p:cNvCxnSpPr>
              <p:nvPr/>
            </p:nvCxnSpPr>
            <p:spPr>
              <a:xfrm>
                <a:off x="7670132" y="5767579"/>
                <a:ext cx="1029474" cy="1555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>
                <a:stCxn id="7" idx="3"/>
                <a:endCxn id="261" idx="0"/>
              </p:cNvCxnSpPr>
              <p:nvPr/>
            </p:nvCxnSpPr>
            <p:spPr>
              <a:xfrm>
                <a:off x="7670132" y="5767579"/>
                <a:ext cx="1300515" cy="42664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>
                <a:stCxn id="7" idx="3"/>
                <a:endCxn id="262" idx="0"/>
              </p:cNvCxnSpPr>
              <p:nvPr/>
            </p:nvCxnSpPr>
            <p:spPr>
              <a:xfrm>
                <a:off x="7670132" y="5767579"/>
                <a:ext cx="798921" cy="8774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>
                <a:stCxn id="7" idx="3"/>
                <a:endCxn id="257" idx="7"/>
              </p:cNvCxnSpPr>
              <p:nvPr/>
            </p:nvCxnSpPr>
            <p:spPr>
              <a:xfrm>
                <a:off x="7670132" y="5767579"/>
                <a:ext cx="390859" cy="59461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타원 291"/>
              <p:cNvSpPr/>
              <p:nvPr/>
            </p:nvSpPr>
            <p:spPr>
              <a:xfrm>
                <a:off x="7431365" y="3687235"/>
                <a:ext cx="986728" cy="42016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날짜</a:t>
                </a:r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8551909" y="3686857"/>
                <a:ext cx="1282122" cy="43307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좋아요</a:t>
                </a:r>
                <a:endPara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여부</a:t>
                </a:r>
              </a:p>
            </p:txBody>
          </p:sp>
          <p:cxnSp>
            <p:nvCxnSpPr>
              <p:cNvPr id="296" name="직선 연결선 295"/>
              <p:cNvCxnSpPr>
                <a:stCxn id="5" idx="2"/>
                <a:endCxn id="292" idx="0"/>
              </p:cNvCxnSpPr>
              <p:nvPr/>
            </p:nvCxnSpPr>
            <p:spPr>
              <a:xfrm flipH="1">
                <a:off x="7924729" y="3538321"/>
                <a:ext cx="641061" cy="14891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>
                <a:stCxn id="5" idx="2"/>
                <a:endCxn id="294" idx="0"/>
              </p:cNvCxnSpPr>
              <p:nvPr/>
            </p:nvCxnSpPr>
            <p:spPr>
              <a:xfrm>
                <a:off x="8565790" y="3538321"/>
                <a:ext cx="627180" cy="1485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타원 301"/>
              <p:cNvSpPr/>
              <p:nvPr/>
            </p:nvSpPr>
            <p:spPr>
              <a:xfrm>
                <a:off x="2214419" y="2691758"/>
                <a:ext cx="1431375" cy="44920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후기</a:t>
                </a:r>
                <a:endPara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작성여부</a:t>
                </a:r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1182718" y="3104410"/>
                <a:ext cx="1431375" cy="39171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장소이름</a:t>
                </a:r>
              </a:p>
            </p:txBody>
          </p:sp>
          <p:cxnSp>
            <p:nvCxnSpPr>
              <p:cNvPr id="307" name="직선 연결선 306"/>
              <p:cNvCxnSpPr>
                <a:stCxn id="10" idx="2"/>
                <a:endCxn id="164" idx="7"/>
              </p:cNvCxnSpPr>
              <p:nvPr/>
            </p:nvCxnSpPr>
            <p:spPr>
              <a:xfrm flipH="1">
                <a:off x="1726905" y="2580172"/>
                <a:ext cx="487128" cy="9343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>
                <a:stCxn id="10" idx="2"/>
                <a:endCxn id="301" idx="0"/>
              </p:cNvCxnSpPr>
              <p:nvPr/>
            </p:nvCxnSpPr>
            <p:spPr>
              <a:xfrm flipH="1">
                <a:off x="1898406" y="2580172"/>
                <a:ext cx="315627" cy="52423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/>
              <p:cNvCxnSpPr>
                <a:stCxn id="10" idx="2"/>
                <a:endCxn id="302" idx="1"/>
              </p:cNvCxnSpPr>
              <p:nvPr/>
            </p:nvCxnSpPr>
            <p:spPr>
              <a:xfrm>
                <a:off x="2214033" y="2580172"/>
                <a:ext cx="210006" cy="1773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그룹 318"/>
              <p:cNvGrpSpPr/>
              <p:nvPr/>
            </p:nvGrpSpPr>
            <p:grpSpPr>
              <a:xfrm>
                <a:off x="8055828" y="3125990"/>
                <a:ext cx="1020013" cy="468765"/>
                <a:chOff x="8055828" y="3125990"/>
                <a:chExt cx="1020013" cy="468765"/>
              </a:xfrm>
            </p:grpSpPr>
            <p:sp>
              <p:nvSpPr>
                <p:cNvPr id="318" name="직사각형 317"/>
                <p:cNvSpPr/>
                <p:nvPr/>
              </p:nvSpPr>
              <p:spPr>
                <a:xfrm>
                  <a:off x="8055828" y="3125990"/>
                  <a:ext cx="1020013" cy="468765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후기</a:t>
                  </a: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8098340" y="3171841"/>
                  <a:ext cx="934900" cy="3664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좋아요</a:t>
                  </a:r>
                </a:p>
              </p:txBody>
            </p:sp>
          </p:grpSp>
          <p:grpSp>
            <p:nvGrpSpPr>
              <p:cNvPr id="320" name="그룹 319"/>
              <p:cNvGrpSpPr/>
              <p:nvPr/>
            </p:nvGrpSpPr>
            <p:grpSpPr>
              <a:xfrm>
                <a:off x="8055828" y="2106364"/>
                <a:ext cx="1020013" cy="459736"/>
                <a:chOff x="8055828" y="2106364"/>
                <a:chExt cx="1020013" cy="459736"/>
              </a:xfrm>
            </p:grpSpPr>
            <p:sp>
              <p:nvSpPr>
                <p:cNvPr id="316" name="직사각형 315"/>
                <p:cNvSpPr/>
                <p:nvPr/>
              </p:nvSpPr>
              <p:spPr>
                <a:xfrm>
                  <a:off x="8055828" y="2106364"/>
                  <a:ext cx="1020013" cy="459736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후기</a:t>
                  </a: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8098340" y="2153965"/>
                  <a:ext cx="934900" cy="3664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err="1">
                      <a:solidFill>
                        <a:schemeClr val="bg2">
                          <a:lumMod val="50000"/>
                        </a:schemeClr>
                      </a:solidFill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댓글</a:t>
                  </a:r>
                  <a:endParaRPr lang="ko-KR" altLang="en-US" sz="20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sp>
            <p:nvSpPr>
              <p:cNvPr id="321" name="TextBox 320"/>
              <p:cNvSpPr txBox="1"/>
              <p:nvPr/>
            </p:nvSpPr>
            <p:spPr>
              <a:xfrm>
                <a:off x="4227631" y="545378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6436991" y="545378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endPara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-1491917" y="1944513"/>
                <a:ext cx="1431375" cy="39171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u="sng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장소코드</a:t>
                </a: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-1486494" y="2376907"/>
                <a:ext cx="1431375" cy="39171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2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장소이름</a:t>
                </a:r>
              </a:p>
            </p:txBody>
          </p:sp>
        </p:grpSp>
        <p:cxnSp>
          <p:nvCxnSpPr>
            <p:cNvPr id="17" name="직선 연결선 16"/>
            <p:cNvCxnSpPr>
              <a:stCxn id="4" idx="1"/>
              <a:endCxn id="128" idx="6"/>
            </p:cNvCxnSpPr>
            <p:nvPr/>
          </p:nvCxnSpPr>
          <p:spPr>
            <a:xfrm flipH="1" flipV="1">
              <a:off x="-1203542" y="2401882"/>
              <a:ext cx="277109" cy="19820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4" idx="1"/>
              <a:endCxn id="130" idx="6"/>
            </p:cNvCxnSpPr>
            <p:nvPr/>
          </p:nvCxnSpPr>
          <p:spPr>
            <a:xfrm flipH="1">
              <a:off x="-1198119" y="2600088"/>
              <a:ext cx="271686" cy="2341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98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84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F7786B"/>
      </a:accent1>
      <a:accent2>
        <a:srgbClr val="F7CAC9"/>
      </a:accent2>
      <a:accent3>
        <a:srgbClr val="91A8D0"/>
      </a:accent3>
      <a:accent4>
        <a:srgbClr val="034F84"/>
      </a:accent4>
      <a:accent5>
        <a:srgbClr val="F3E7DB"/>
      </a:accent5>
      <a:accent6>
        <a:srgbClr val="9896A4"/>
      </a:accent6>
      <a:hlink>
        <a:srgbClr val="262626"/>
      </a:hlink>
      <a:folHlink>
        <a:srgbClr val="262626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2339</TotalTime>
  <Words>149</Words>
  <Application>Microsoft Office PowerPoint</Application>
  <PresentationFormat>화면 슬라이드 쇼(4:3)</PresentationFormat>
  <Paragraphs>136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함초롬돋움</vt:lpstr>
      <vt:lpstr>나눔바른고딕</vt:lpstr>
      <vt:lpstr>나눔바른고딕 UltraLight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김진주</cp:lastModifiedBy>
  <cp:revision>186</cp:revision>
  <dcterms:created xsi:type="dcterms:W3CDTF">2015-01-21T11:35:38Z</dcterms:created>
  <dcterms:modified xsi:type="dcterms:W3CDTF">2017-06-15T11:48:45Z</dcterms:modified>
</cp:coreProperties>
</file>