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A1F53B-08DF-4E6A-B4B8-CB131BCB7A1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DF75E1E-7F0B-4555-8370-07137B40ADC6}">
      <dgm:prSet phldrT="[文本]"/>
      <dgm:spPr/>
      <dgm:t>
        <a:bodyPr/>
        <a:lstStyle/>
        <a:p>
          <a:r>
            <a:rPr lang="zh-CN" altLang="en-US" dirty="0" smtClean="0"/>
            <a:t>软件计划</a:t>
          </a:r>
          <a:endParaRPr lang="zh-CN" altLang="en-US" dirty="0"/>
        </a:p>
      </dgm:t>
    </dgm:pt>
    <dgm:pt modelId="{AF5B19C4-CAC2-4FEE-B617-CB877FDA30D0}" type="parTrans" cxnId="{826BA8AF-E158-4EF2-83D9-B33C7D870F8B}">
      <dgm:prSet/>
      <dgm:spPr/>
      <dgm:t>
        <a:bodyPr/>
        <a:lstStyle/>
        <a:p>
          <a:endParaRPr lang="zh-CN" altLang="en-US"/>
        </a:p>
      </dgm:t>
    </dgm:pt>
    <dgm:pt modelId="{881D7B64-9269-4EED-AA32-7B6737D68716}" type="sibTrans" cxnId="{826BA8AF-E158-4EF2-83D9-B33C7D870F8B}">
      <dgm:prSet/>
      <dgm:spPr/>
      <dgm:t>
        <a:bodyPr/>
        <a:lstStyle/>
        <a:p>
          <a:endParaRPr lang="zh-CN" altLang="en-US"/>
        </a:p>
      </dgm:t>
    </dgm:pt>
    <dgm:pt modelId="{C02BAEB2-E7D4-4F37-B475-CE3C8DC96FE2}">
      <dgm:prSet phldrT="[文本]"/>
      <dgm:spPr/>
      <dgm:t>
        <a:bodyPr/>
        <a:lstStyle/>
        <a:p>
          <a:r>
            <a:rPr lang="zh-CN" altLang="en-US" dirty="0" smtClean="0"/>
            <a:t>需求分析和定义</a:t>
          </a:r>
          <a:endParaRPr lang="zh-CN" altLang="en-US" dirty="0"/>
        </a:p>
      </dgm:t>
    </dgm:pt>
    <dgm:pt modelId="{5633F82A-DF05-4A93-864C-47496179DD22}" type="parTrans" cxnId="{1CFEC628-017F-4399-AC56-D6F79448575E}">
      <dgm:prSet/>
      <dgm:spPr/>
      <dgm:t>
        <a:bodyPr/>
        <a:lstStyle/>
        <a:p>
          <a:endParaRPr lang="zh-CN" altLang="en-US"/>
        </a:p>
      </dgm:t>
    </dgm:pt>
    <dgm:pt modelId="{9483CCC4-FF34-45EF-BF8B-3B1A588CD1E2}" type="sibTrans" cxnId="{1CFEC628-017F-4399-AC56-D6F79448575E}">
      <dgm:prSet/>
      <dgm:spPr/>
      <dgm:t>
        <a:bodyPr/>
        <a:lstStyle/>
        <a:p>
          <a:endParaRPr lang="zh-CN" altLang="en-US"/>
        </a:p>
      </dgm:t>
    </dgm:pt>
    <dgm:pt modelId="{4BA46D7E-BC6E-4F77-818C-C38A3B2D2834}">
      <dgm:prSet phldrT="[文本]"/>
      <dgm:spPr/>
      <dgm:t>
        <a:bodyPr/>
        <a:lstStyle/>
        <a:p>
          <a:r>
            <a:rPr lang="zh-CN" altLang="en-US" dirty="0" smtClean="0"/>
            <a:t>软件设计</a:t>
          </a:r>
          <a:endParaRPr lang="zh-CN" altLang="en-US" dirty="0"/>
        </a:p>
      </dgm:t>
    </dgm:pt>
    <dgm:pt modelId="{1CC475AD-82C9-4D7F-AE81-F1A20AC6FB70}" type="parTrans" cxnId="{66195F65-A5F2-447B-9522-068F5A458FB4}">
      <dgm:prSet/>
      <dgm:spPr/>
      <dgm:t>
        <a:bodyPr/>
        <a:lstStyle/>
        <a:p>
          <a:endParaRPr lang="zh-CN" altLang="en-US"/>
        </a:p>
      </dgm:t>
    </dgm:pt>
    <dgm:pt modelId="{9136C9AB-2B16-471C-B6FF-53DE465D3643}" type="sibTrans" cxnId="{66195F65-A5F2-447B-9522-068F5A458FB4}">
      <dgm:prSet/>
      <dgm:spPr/>
      <dgm:t>
        <a:bodyPr/>
        <a:lstStyle/>
        <a:p>
          <a:endParaRPr lang="zh-CN" altLang="en-US"/>
        </a:p>
      </dgm:t>
    </dgm:pt>
    <dgm:pt modelId="{9522A893-9274-4B3D-8CE7-D4112F52C542}">
      <dgm:prSet/>
      <dgm:spPr/>
      <dgm:t>
        <a:bodyPr/>
        <a:lstStyle/>
        <a:p>
          <a:r>
            <a:rPr lang="zh-CN" altLang="en-US" dirty="0" smtClean="0"/>
            <a:t>软件实现</a:t>
          </a:r>
          <a:endParaRPr lang="zh-CN" altLang="en-US" dirty="0"/>
        </a:p>
      </dgm:t>
    </dgm:pt>
    <dgm:pt modelId="{0071E321-3102-47DB-84B1-5A059911A1BC}" type="parTrans" cxnId="{581C943A-DE6C-4A80-A17C-1B111AB4130D}">
      <dgm:prSet/>
      <dgm:spPr/>
      <dgm:t>
        <a:bodyPr/>
        <a:lstStyle/>
        <a:p>
          <a:endParaRPr lang="zh-CN" altLang="en-US"/>
        </a:p>
      </dgm:t>
    </dgm:pt>
    <dgm:pt modelId="{D60A1059-E6C8-4852-B8CA-6D9C73757030}" type="sibTrans" cxnId="{581C943A-DE6C-4A80-A17C-1B111AB4130D}">
      <dgm:prSet/>
      <dgm:spPr/>
      <dgm:t>
        <a:bodyPr/>
        <a:lstStyle/>
        <a:p>
          <a:endParaRPr lang="zh-CN" altLang="en-US"/>
        </a:p>
      </dgm:t>
    </dgm:pt>
    <dgm:pt modelId="{4C29E86A-0430-42E4-9816-F37C42E34CD7}">
      <dgm:prSet/>
      <dgm:spPr/>
      <dgm:t>
        <a:bodyPr/>
        <a:lstStyle/>
        <a:p>
          <a:r>
            <a:rPr lang="zh-CN" altLang="en-US" dirty="0" smtClean="0"/>
            <a:t>软件测试</a:t>
          </a:r>
          <a:endParaRPr lang="zh-CN" altLang="en-US" dirty="0"/>
        </a:p>
      </dgm:t>
    </dgm:pt>
    <dgm:pt modelId="{D22A0CC8-22BC-473A-8D1D-35EDE8BD5363}" type="parTrans" cxnId="{13788D64-6D52-4DFF-94F8-0BD2B5A19C95}">
      <dgm:prSet/>
      <dgm:spPr/>
      <dgm:t>
        <a:bodyPr/>
        <a:lstStyle/>
        <a:p>
          <a:endParaRPr lang="zh-CN" altLang="en-US"/>
        </a:p>
      </dgm:t>
    </dgm:pt>
    <dgm:pt modelId="{8555CE32-9327-4193-9A25-2FF3C607002F}" type="sibTrans" cxnId="{13788D64-6D52-4DFF-94F8-0BD2B5A19C95}">
      <dgm:prSet/>
      <dgm:spPr/>
      <dgm:t>
        <a:bodyPr/>
        <a:lstStyle/>
        <a:p>
          <a:endParaRPr lang="zh-CN" altLang="en-US"/>
        </a:p>
      </dgm:t>
    </dgm:pt>
    <dgm:pt modelId="{176E8106-8D1F-4C41-AD20-E41B83E29B60}" type="pres">
      <dgm:prSet presAssocID="{B1A1F53B-08DF-4E6A-B4B8-CB131BCB7A10}" presName="outerComposite" presStyleCnt="0">
        <dgm:presLayoutVars>
          <dgm:chMax val="5"/>
          <dgm:dir/>
          <dgm:resizeHandles val="exact"/>
        </dgm:presLayoutVars>
      </dgm:prSet>
      <dgm:spPr/>
    </dgm:pt>
    <dgm:pt modelId="{54CFF8D5-891F-4431-9C89-1FE272FE4AAA}" type="pres">
      <dgm:prSet presAssocID="{B1A1F53B-08DF-4E6A-B4B8-CB131BCB7A10}" presName="dummyMaxCanvas" presStyleCnt="0">
        <dgm:presLayoutVars/>
      </dgm:prSet>
      <dgm:spPr/>
    </dgm:pt>
    <dgm:pt modelId="{55DDB818-FF01-4F0E-97B9-8E43699F6431}" type="pres">
      <dgm:prSet presAssocID="{B1A1F53B-08DF-4E6A-B4B8-CB131BCB7A10}" presName="FiveNodes_1" presStyleLbl="node1" presStyleIdx="0" presStyleCnt="5">
        <dgm:presLayoutVars>
          <dgm:bulletEnabled val="1"/>
        </dgm:presLayoutVars>
      </dgm:prSet>
      <dgm:spPr/>
    </dgm:pt>
    <dgm:pt modelId="{5CDB8E7D-3CA4-4089-B531-BF94EB31C3BA}" type="pres">
      <dgm:prSet presAssocID="{B1A1F53B-08DF-4E6A-B4B8-CB131BCB7A10}" presName="FiveNodes_2" presStyleLbl="node1" presStyleIdx="1" presStyleCnt="5">
        <dgm:presLayoutVars>
          <dgm:bulletEnabled val="1"/>
        </dgm:presLayoutVars>
      </dgm:prSet>
      <dgm:spPr/>
    </dgm:pt>
    <dgm:pt modelId="{FDF865EB-CB6B-4684-B904-3A467739D669}" type="pres">
      <dgm:prSet presAssocID="{B1A1F53B-08DF-4E6A-B4B8-CB131BCB7A10}" presName="FiveNodes_3" presStyleLbl="node1" presStyleIdx="2" presStyleCnt="5">
        <dgm:presLayoutVars>
          <dgm:bulletEnabled val="1"/>
        </dgm:presLayoutVars>
      </dgm:prSet>
      <dgm:spPr/>
    </dgm:pt>
    <dgm:pt modelId="{AE2D03C5-788B-4B23-B697-85E03F0D73C7}" type="pres">
      <dgm:prSet presAssocID="{B1A1F53B-08DF-4E6A-B4B8-CB131BCB7A10}" presName="FiveNodes_4" presStyleLbl="node1" presStyleIdx="3" presStyleCnt="5">
        <dgm:presLayoutVars>
          <dgm:bulletEnabled val="1"/>
        </dgm:presLayoutVars>
      </dgm:prSet>
      <dgm:spPr/>
    </dgm:pt>
    <dgm:pt modelId="{F1A7F466-C593-4B7B-9EEF-3254AE0A87DB}" type="pres">
      <dgm:prSet presAssocID="{B1A1F53B-08DF-4E6A-B4B8-CB131BCB7A10}" presName="FiveNodes_5" presStyleLbl="node1" presStyleIdx="4" presStyleCnt="5">
        <dgm:presLayoutVars>
          <dgm:bulletEnabled val="1"/>
        </dgm:presLayoutVars>
      </dgm:prSet>
      <dgm:spPr/>
    </dgm:pt>
    <dgm:pt modelId="{7B53C4D8-B1CC-4E2D-B9FD-64ECEDDFF0B1}" type="pres">
      <dgm:prSet presAssocID="{B1A1F53B-08DF-4E6A-B4B8-CB131BCB7A10}" presName="FiveConn_1-2" presStyleLbl="fgAccFollowNode1" presStyleIdx="0" presStyleCnt="4">
        <dgm:presLayoutVars>
          <dgm:bulletEnabled val="1"/>
        </dgm:presLayoutVars>
      </dgm:prSet>
      <dgm:spPr/>
    </dgm:pt>
    <dgm:pt modelId="{D89E7BAF-D64F-4BC2-8686-F815556A7604}" type="pres">
      <dgm:prSet presAssocID="{B1A1F53B-08DF-4E6A-B4B8-CB131BCB7A10}" presName="FiveConn_2-3" presStyleLbl="fgAccFollowNode1" presStyleIdx="1" presStyleCnt="4">
        <dgm:presLayoutVars>
          <dgm:bulletEnabled val="1"/>
        </dgm:presLayoutVars>
      </dgm:prSet>
      <dgm:spPr/>
    </dgm:pt>
    <dgm:pt modelId="{8594E350-EB89-465E-9C15-82485509C04A}" type="pres">
      <dgm:prSet presAssocID="{B1A1F53B-08DF-4E6A-B4B8-CB131BCB7A10}" presName="FiveConn_3-4" presStyleLbl="fgAccFollowNode1" presStyleIdx="2" presStyleCnt="4">
        <dgm:presLayoutVars>
          <dgm:bulletEnabled val="1"/>
        </dgm:presLayoutVars>
      </dgm:prSet>
      <dgm:spPr/>
    </dgm:pt>
    <dgm:pt modelId="{CB52292D-19F5-4153-8BDD-31749D6E3FF5}" type="pres">
      <dgm:prSet presAssocID="{B1A1F53B-08DF-4E6A-B4B8-CB131BCB7A10}" presName="FiveConn_4-5" presStyleLbl="fgAccFollowNode1" presStyleIdx="3" presStyleCnt="4">
        <dgm:presLayoutVars>
          <dgm:bulletEnabled val="1"/>
        </dgm:presLayoutVars>
      </dgm:prSet>
      <dgm:spPr/>
    </dgm:pt>
    <dgm:pt modelId="{8803A2D0-4ACC-4961-A1CE-073038D635C7}" type="pres">
      <dgm:prSet presAssocID="{B1A1F53B-08DF-4E6A-B4B8-CB131BCB7A10}" presName="FiveNodes_1_text" presStyleLbl="node1" presStyleIdx="4" presStyleCnt="5">
        <dgm:presLayoutVars>
          <dgm:bulletEnabled val="1"/>
        </dgm:presLayoutVars>
      </dgm:prSet>
      <dgm:spPr/>
    </dgm:pt>
    <dgm:pt modelId="{E55FFAF6-73C6-4316-8473-5DC6F77574C8}" type="pres">
      <dgm:prSet presAssocID="{B1A1F53B-08DF-4E6A-B4B8-CB131BCB7A10}" presName="FiveNodes_2_text" presStyleLbl="node1" presStyleIdx="4" presStyleCnt="5">
        <dgm:presLayoutVars>
          <dgm:bulletEnabled val="1"/>
        </dgm:presLayoutVars>
      </dgm:prSet>
      <dgm:spPr/>
    </dgm:pt>
    <dgm:pt modelId="{1838B994-0B8B-4414-AEED-7F8FCC5C7324}" type="pres">
      <dgm:prSet presAssocID="{B1A1F53B-08DF-4E6A-B4B8-CB131BCB7A10}" presName="FiveNodes_3_text" presStyleLbl="node1" presStyleIdx="4" presStyleCnt="5">
        <dgm:presLayoutVars>
          <dgm:bulletEnabled val="1"/>
        </dgm:presLayoutVars>
      </dgm:prSet>
      <dgm:spPr/>
    </dgm:pt>
    <dgm:pt modelId="{E6845CD7-488F-4996-BC76-2EF1D3E46861}" type="pres">
      <dgm:prSet presAssocID="{B1A1F53B-08DF-4E6A-B4B8-CB131BCB7A10}" presName="FiveNodes_4_text" presStyleLbl="node1" presStyleIdx="4" presStyleCnt="5">
        <dgm:presLayoutVars>
          <dgm:bulletEnabled val="1"/>
        </dgm:presLayoutVars>
      </dgm:prSet>
      <dgm:spPr/>
    </dgm:pt>
    <dgm:pt modelId="{AFFB5F57-A0E0-4968-969B-0395B4D4D477}" type="pres">
      <dgm:prSet presAssocID="{B1A1F53B-08DF-4E6A-B4B8-CB131BCB7A10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676312A-1282-422B-9F55-A3671C32BC07}" type="presOf" srcId="{9483CCC4-FF34-45EF-BF8B-3B1A588CD1E2}" destId="{D89E7BAF-D64F-4BC2-8686-F815556A7604}" srcOrd="0" destOrd="0" presId="urn:microsoft.com/office/officeart/2005/8/layout/vProcess5"/>
    <dgm:cxn modelId="{1CFEC628-017F-4399-AC56-D6F79448575E}" srcId="{B1A1F53B-08DF-4E6A-B4B8-CB131BCB7A10}" destId="{C02BAEB2-E7D4-4F37-B475-CE3C8DC96FE2}" srcOrd="1" destOrd="0" parTransId="{5633F82A-DF05-4A93-864C-47496179DD22}" sibTransId="{9483CCC4-FF34-45EF-BF8B-3B1A588CD1E2}"/>
    <dgm:cxn modelId="{D0232D27-52F1-40F1-861C-C75F3530872C}" type="presOf" srcId="{4C29E86A-0430-42E4-9816-F37C42E34CD7}" destId="{F1A7F466-C593-4B7B-9EEF-3254AE0A87DB}" srcOrd="0" destOrd="0" presId="urn:microsoft.com/office/officeart/2005/8/layout/vProcess5"/>
    <dgm:cxn modelId="{78D31B89-D200-4D28-B3C2-94B74BD72914}" type="presOf" srcId="{4BA46D7E-BC6E-4F77-818C-C38A3B2D2834}" destId="{1838B994-0B8B-4414-AEED-7F8FCC5C7324}" srcOrd="1" destOrd="0" presId="urn:microsoft.com/office/officeart/2005/8/layout/vProcess5"/>
    <dgm:cxn modelId="{A5EDAF25-C47F-46B4-AF41-748413BAF817}" type="presOf" srcId="{881D7B64-9269-4EED-AA32-7B6737D68716}" destId="{7B53C4D8-B1CC-4E2D-B9FD-64ECEDDFF0B1}" srcOrd="0" destOrd="0" presId="urn:microsoft.com/office/officeart/2005/8/layout/vProcess5"/>
    <dgm:cxn modelId="{66195F65-A5F2-447B-9522-068F5A458FB4}" srcId="{B1A1F53B-08DF-4E6A-B4B8-CB131BCB7A10}" destId="{4BA46D7E-BC6E-4F77-818C-C38A3B2D2834}" srcOrd="2" destOrd="0" parTransId="{1CC475AD-82C9-4D7F-AE81-F1A20AC6FB70}" sibTransId="{9136C9AB-2B16-471C-B6FF-53DE465D3643}"/>
    <dgm:cxn modelId="{13788D64-6D52-4DFF-94F8-0BD2B5A19C95}" srcId="{B1A1F53B-08DF-4E6A-B4B8-CB131BCB7A10}" destId="{4C29E86A-0430-42E4-9816-F37C42E34CD7}" srcOrd="4" destOrd="0" parTransId="{D22A0CC8-22BC-473A-8D1D-35EDE8BD5363}" sibTransId="{8555CE32-9327-4193-9A25-2FF3C607002F}"/>
    <dgm:cxn modelId="{282540F8-EE51-4A4D-85F8-32F0C6C37A36}" type="presOf" srcId="{D60A1059-E6C8-4852-B8CA-6D9C73757030}" destId="{CB52292D-19F5-4153-8BDD-31749D6E3FF5}" srcOrd="0" destOrd="0" presId="urn:microsoft.com/office/officeart/2005/8/layout/vProcess5"/>
    <dgm:cxn modelId="{581C943A-DE6C-4A80-A17C-1B111AB4130D}" srcId="{B1A1F53B-08DF-4E6A-B4B8-CB131BCB7A10}" destId="{9522A893-9274-4B3D-8CE7-D4112F52C542}" srcOrd="3" destOrd="0" parTransId="{0071E321-3102-47DB-84B1-5A059911A1BC}" sibTransId="{D60A1059-E6C8-4852-B8CA-6D9C73757030}"/>
    <dgm:cxn modelId="{F0F79EA7-F0A0-4E31-8E33-993B09FF45C5}" type="presOf" srcId="{9522A893-9274-4B3D-8CE7-D4112F52C542}" destId="{AE2D03C5-788B-4B23-B697-85E03F0D73C7}" srcOrd="0" destOrd="0" presId="urn:microsoft.com/office/officeart/2005/8/layout/vProcess5"/>
    <dgm:cxn modelId="{388B4ADE-F353-4D9E-98B4-3FEB313B9F38}" type="presOf" srcId="{B1A1F53B-08DF-4E6A-B4B8-CB131BCB7A10}" destId="{176E8106-8D1F-4C41-AD20-E41B83E29B60}" srcOrd="0" destOrd="0" presId="urn:microsoft.com/office/officeart/2005/8/layout/vProcess5"/>
    <dgm:cxn modelId="{2C6B9C7F-680F-4B41-90B7-33A767442E74}" type="presOf" srcId="{DDF75E1E-7F0B-4555-8370-07137B40ADC6}" destId="{55DDB818-FF01-4F0E-97B9-8E43699F6431}" srcOrd="0" destOrd="0" presId="urn:microsoft.com/office/officeart/2005/8/layout/vProcess5"/>
    <dgm:cxn modelId="{742F97FB-2F09-4917-B556-02E173213641}" type="presOf" srcId="{9136C9AB-2B16-471C-B6FF-53DE465D3643}" destId="{8594E350-EB89-465E-9C15-82485509C04A}" srcOrd="0" destOrd="0" presId="urn:microsoft.com/office/officeart/2005/8/layout/vProcess5"/>
    <dgm:cxn modelId="{CBE580C2-6E89-4884-B864-C7AD711782FF}" type="presOf" srcId="{9522A893-9274-4B3D-8CE7-D4112F52C542}" destId="{E6845CD7-488F-4996-BC76-2EF1D3E46861}" srcOrd="1" destOrd="0" presId="urn:microsoft.com/office/officeart/2005/8/layout/vProcess5"/>
    <dgm:cxn modelId="{8CE44001-C9B6-452C-9F04-9C76DA09132F}" type="presOf" srcId="{4C29E86A-0430-42E4-9816-F37C42E34CD7}" destId="{AFFB5F57-A0E0-4968-969B-0395B4D4D477}" srcOrd="1" destOrd="0" presId="urn:microsoft.com/office/officeart/2005/8/layout/vProcess5"/>
    <dgm:cxn modelId="{CDF54B75-A397-4EF4-B1E6-17A63581B136}" type="presOf" srcId="{C02BAEB2-E7D4-4F37-B475-CE3C8DC96FE2}" destId="{E55FFAF6-73C6-4316-8473-5DC6F77574C8}" srcOrd="1" destOrd="0" presId="urn:microsoft.com/office/officeart/2005/8/layout/vProcess5"/>
    <dgm:cxn modelId="{331F150F-7F4F-4FA9-9D24-15298A5FBB80}" type="presOf" srcId="{DDF75E1E-7F0B-4555-8370-07137B40ADC6}" destId="{8803A2D0-4ACC-4961-A1CE-073038D635C7}" srcOrd="1" destOrd="0" presId="urn:microsoft.com/office/officeart/2005/8/layout/vProcess5"/>
    <dgm:cxn modelId="{F4C5E4E2-645B-446A-B68C-B6B8F06F78C5}" type="presOf" srcId="{C02BAEB2-E7D4-4F37-B475-CE3C8DC96FE2}" destId="{5CDB8E7D-3CA4-4089-B531-BF94EB31C3BA}" srcOrd="0" destOrd="0" presId="urn:microsoft.com/office/officeart/2005/8/layout/vProcess5"/>
    <dgm:cxn modelId="{826BA8AF-E158-4EF2-83D9-B33C7D870F8B}" srcId="{B1A1F53B-08DF-4E6A-B4B8-CB131BCB7A10}" destId="{DDF75E1E-7F0B-4555-8370-07137B40ADC6}" srcOrd="0" destOrd="0" parTransId="{AF5B19C4-CAC2-4FEE-B617-CB877FDA30D0}" sibTransId="{881D7B64-9269-4EED-AA32-7B6737D68716}"/>
    <dgm:cxn modelId="{8834C6C1-E8D6-47F8-80E4-8B63A2EBDF3D}" type="presOf" srcId="{4BA46D7E-BC6E-4F77-818C-C38A3B2D2834}" destId="{FDF865EB-CB6B-4684-B904-3A467739D669}" srcOrd="0" destOrd="0" presId="urn:microsoft.com/office/officeart/2005/8/layout/vProcess5"/>
    <dgm:cxn modelId="{FECF6DCB-6DF3-454E-BECA-822D54759449}" type="presParOf" srcId="{176E8106-8D1F-4C41-AD20-E41B83E29B60}" destId="{54CFF8D5-891F-4431-9C89-1FE272FE4AAA}" srcOrd="0" destOrd="0" presId="urn:microsoft.com/office/officeart/2005/8/layout/vProcess5"/>
    <dgm:cxn modelId="{8B3A25E1-F0FD-4D8F-BEAB-44107E5425B7}" type="presParOf" srcId="{176E8106-8D1F-4C41-AD20-E41B83E29B60}" destId="{55DDB818-FF01-4F0E-97B9-8E43699F6431}" srcOrd="1" destOrd="0" presId="urn:microsoft.com/office/officeart/2005/8/layout/vProcess5"/>
    <dgm:cxn modelId="{8149A72C-6D9B-4D86-9B10-74B48FD430B9}" type="presParOf" srcId="{176E8106-8D1F-4C41-AD20-E41B83E29B60}" destId="{5CDB8E7D-3CA4-4089-B531-BF94EB31C3BA}" srcOrd="2" destOrd="0" presId="urn:microsoft.com/office/officeart/2005/8/layout/vProcess5"/>
    <dgm:cxn modelId="{DF191836-64D5-4EAB-B65B-EDF5D4A77D08}" type="presParOf" srcId="{176E8106-8D1F-4C41-AD20-E41B83E29B60}" destId="{FDF865EB-CB6B-4684-B904-3A467739D669}" srcOrd="3" destOrd="0" presId="urn:microsoft.com/office/officeart/2005/8/layout/vProcess5"/>
    <dgm:cxn modelId="{D7573ABA-AA0F-4F2C-91ED-37699FE00376}" type="presParOf" srcId="{176E8106-8D1F-4C41-AD20-E41B83E29B60}" destId="{AE2D03C5-788B-4B23-B697-85E03F0D73C7}" srcOrd="4" destOrd="0" presId="urn:microsoft.com/office/officeart/2005/8/layout/vProcess5"/>
    <dgm:cxn modelId="{BF0C1F7A-0A57-44C5-AC8F-0BF5F3A01A16}" type="presParOf" srcId="{176E8106-8D1F-4C41-AD20-E41B83E29B60}" destId="{F1A7F466-C593-4B7B-9EEF-3254AE0A87DB}" srcOrd="5" destOrd="0" presId="urn:microsoft.com/office/officeart/2005/8/layout/vProcess5"/>
    <dgm:cxn modelId="{4F4297AC-A1F7-4E6D-B78C-B2B3EAF7DE29}" type="presParOf" srcId="{176E8106-8D1F-4C41-AD20-E41B83E29B60}" destId="{7B53C4D8-B1CC-4E2D-B9FD-64ECEDDFF0B1}" srcOrd="6" destOrd="0" presId="urn:microsoft.com/office/officeart/2005/8/layout/vProcess5"/>
    <dgm:cxn modelId="{ABABBA89-BFF3-4A35-A6EA-E10B29E11E11}" type="presParOf" srcId="{176E8106-8D1F-4C41-AD20-E41B83E29B60}" destId="{D89E7BAF-D64F-4BC2-8686-F815556A7604}" srcOrd="7" destOrd="0" presId="urn:microsoft.com/office/officeart/2005/8/layout/vProcess5"/>
    <dgm:cxn modelId="{ABBE92A0-79C8-4A5D-B902-83A3A023AC70}" type="presParOf" srcId="{176E8106-8D1F-4C41-AD20-E41B83E29B60}" destId="{8594E350-EB89-465E-9C15-82485509C04A}" srcOrd="8" destOrd="0" presId="urn:microsoft.com/office/officeart/2005/8/layout/vProcess5"/>
    <dgm:cxn modelId="{F67ABD49-29FF-481E-B68D-B01D718C8BEF}" type="presParOf" srcId="{176E8106-8D1F-4C41-AD20-E41B83E29B60}" destId="{CB52292D-19F5-4153-8BDD-31749D6E3FF5}" srcOrd="9" destOrd="0" presId="urn:microsoft.com/office/officeart/2005/8/layout/vProcess5"/>
    <dgm:cxn modelId="{591D2910-676C-4E7E-A5E1-90D5B5582F3D}" type="presParOf" srcId="{176E8106-8D1F-4C41-AD20-E41B83E29B60}" destId="{8803A2D0-4ACC-4961-A1CE-073038D635C7}" srcOrd="10" destOrd="0" presId="urn:microsoft.com/office/officeart/2005/8/layout/vProcess5"/>
    <dgm:cxn modelId="{FC5DCC25-3850-44F6-BE0A-5CCB8932D5FD}" type="presParOf" srcId="{176E8106-8D1F-4C41-AD20-E41B83E29B60}" destId="{E55FFAF6-73C6-4316-8473-5DC6F77574C8}" srcOrd="11" destOrd="0" presId="urn:microsoft.com/office/officeart/2005/8/layout/vProcess5"/>
    <dgm:cxn modelId="{1ECC4A82-1663-4599-AFEC-F690F7FCE43E}" type="presParOf" srcId="{176E8106-8D1F-4C41-AD20-E41B83E29B60}" destId="{1838B994-0B8B-4414-AEED-7F8FCC5C7324}" srcOrd="12" destOrd="0" presId="urn:microsoft.com/office/officeart/2005/8/layout/vProcess5"/>
    <dgm:cxn modelId="{59A74A66-19C0-4976-A6D0-2D99E81A33AC}" type="presParOf" srcId="{176E8106-8D1F-4C41-AD20-E41B83E29B60}" destId="{E6845CD7-488F-4996-BC76-2EF1D3E46861}" srcOrd="13" destOrd="0" presId="urn:microsoft.com/office/officeart/2005/8/layout/vProcess5"/>
    <dgm:cxn modelId="{F0B8B6CA-10A7-4234-A6DA-9F5C0509115F}" type="presParOf" srcId="{176E8106-8D1F-4C41-AD20-E41B83E29B60}" destId="{AFFB5F57-A0E0-4968-969B-0395B4D4D47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47FAF7-BF06-42E6-9A33-4B05518EEA0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2F7F986-EFD2-4BD2-BCF1-7A1E58B37014}">
      <dgm:prSet phldrT="[文本]"/>
      <dgm:spPr/>
      <dgm:t>
        <a:bodyPr/>
        <a:lstStyle/>
        <a:p>
          <a:r>
            <a:rPr lang="zh-CN" altLang="en-US" dirty="0" smtClean="0"/>
            <a:t>成立了小组</a:t>
          </a:r>
          <a:endParaRPr lang="zh-CN" altLang="en-US" dirty="0"/>
        </a:p>
      </dgm:t>
    </dgm:pt>
    <dgm:pt modelId="{534D0769-7368-4E96-BD05-8E6CC897B61B}" type="parTrans" cxnId="{D485FC31-AABD-4B2E-8F21-423F189E34DC}">
      <dgm:prSet/>
      <dgm:spPr/>
      <dgm:t>
        <a:bodyPr/>
        <a:lstStyle/>
        <a:p>
          <a:endParaRPr lang="zh-CN" altLang="en-US"/>
        </a:p>
      </dgm:t>
    </dgm:pt>
    <dgm:pt modelId="{65865E04-7351-4172-BB6C-09A9EDD0EE38}" type="sibTrans" cxnId="{D485FC31-AABD-4B2E-8F21-423F189E34DC}">
      <dgm:prSet/>
      <dgm:spPr/>
      <dgm:t>
        <a:bodyPr/>
        <a:lstStyle/>
        <a:p>
          <a:endParaRPr lang="zh-CN" altLang="en-US"/>
        </a:p>
      </dgm:t>
    </dgm:pt>
    <dgm:pt modelId="{ABE4E7BA-1C71-4EF0-9D0F-EE64CB3CAB7A}">
      <dgm:prSet phldrT="[文本]"/>
      <dgm:spPr/>
      <dgm:t>
        <a:bodyPr/>
        <a:lstStyle/>
        <a:p>
          <a:r>
            <a:rPr lang="zh-CN" altLang="en-US" dirty="0" smtClean="0"/>
            <a:t>确定了项目和自己的职责</a:t>
          </a:r>
          <a:endParaRPr lang="zh-CN" altLang="en-US" dirty="0"/>
        </a:p>
      </dgm:t>
    </dgm:pt>
    <dgm:pt modelId="{390EAEBC-447D-488B-B3DA-1CA3F866B670}" type="parTrans" cxnId="{C5424F9C-1018-49BF-8725-724A4E2D1390}">
      <dgm:prSet/>
      <dgm:spPr/>
      <dgm:t>
        <a:bodyPr/>
        <a:lstStyle/>
        <a:p>
          <a:endParaRPr lang="zh-CN" altLang="en-US"/>
        </a:p>
      </dgm:t>
    </dgm:pt>
    <dgm:pt modelId="{8512A0AC-1C9A-4AEA-85DE-4C2636EADF38}" type="sibTrans" cxnId="{C5424F9C-1018-49BF-8725-724A4E2D1390}">
      <dgm:prSet/>
      <dgm:spPr/>
      <dgm:t>
        <a:bodyPr/>
        <a:lstStyle/>
        <a:p>
          <a:endParaRPr lang="zh-CN" altLang="en-US"/>
        </a:p>
      </dgm:t>
    </dgm:pt>
    <dgm:pt modelId="{D9D6473A-4456-47A4-871B-C80961C9BB1A}">
      <dgm:prSet phldrT="[文本]"/>
      <dgm:spPr/>
      <dgm:t>
        <a:bodyPr/>
        <a:lstStyle/>
        <a:p>
          <a:r>
            <a:rPr lang="zh-CN" altLang="en-US" dirty="0" smtClean="0"/>
            <a:t>明确了验收标准</a:t>
          </a:r>
          <a:endParaRPr lang="zh-CN" altLang="en-US" dirty="0"/>
        </a:p>
      </dgm:t>
    </dgm:pt>
    <dgm:pt modelId="{6625CFDC-D13E-47C0-A959-984F84973626}" type="parTrans" cxnId="{B8A5F6F7-5F0D-4511-A4EE-63B2EC4E3426}">
      <dgm:prSet/>
      <dgm:spPr/>
      <dgm:t>
        <a:bodyPr/>
        <a:lstStyle/>
        <a:p>
          <a:endParaRPr lang="zh-CN" altLang="en-US"/>
        </a:p>
      </dgm:t>
    </dgm:pt>
    <dgm:pt modelId="{15FC156F-58FF-4C18-AF8B-94C8250C01A0}" type="sibTrans" cxnId="{B8A5F6F7-5F0D-4511-A4EE-63B2EC4E3426}">
      <dgm:prSet/>
      <dgm:spPr/>
      <dgm:t>
        <a:bodyPr/>
        <a:lstStyle/>
        <a:p>
          <a:endParaRPr lang="zh-CN" altLang="en-US"/>
        </a:p>
      </dgm:t>
    </dgm:pt>
    <dgm:pt modelId="{DD164C26-C812-4328-990B-835EB9A12C9D}">
      <dgm:prSet/>
      <dgm:spPr/>
      <dgm:t>
        <a:bodyPr/>
        <a:lstStyle/>
        <a:p>
          <a:r>
            <a:rPr lang="zh-CN" altLang="en-US" dirty="0" smtClean="0"/>
            <a:t>制定了沟通计划</a:t>
          </a:r>
          <a:endParaRPr lang="zh-CN" altLang="en-US" dirty="0"/>
        </a:p>
      </dgm:t>
    </dgm:pt>
    <dgm:pt modelId="{202BD645-7A1C-4A93-9EAA-3E8C81571B36}" type="parTrans" cxnId="{BC54E793-564D-40E7-BC0D-FB4C3121156C}">
      <dgm:prSet/>
      <dgm:spPr/>
      <dgm:t>
        <a:bodyPr/>
        <a:lstStyle/>
        <a:p>
          <a:endParaRPr lang="zh-CN" altLang="en-US"/>
        </a:p>
      </dgm:t>
    </dgm:pt>
    <dgm:pt modelId="{99B63CC6-EC0D-4C70-BC15-09599441EDA7}" type="sibTrans" cxnId="{BC54E793-564D-40E7-BC0D-FB4C3121156C}">
      <dgm:prSet/>
      <dgm:spPr/>
      <dgm:t>
        <a:bodyPr/>
        <a:lstStyle/>
        <a:p>
          <a:endParaRPr lang="zh-CN" altLang="en-US"/>
        </a:p>
      </dgm:t>
    </dgm:pt>
    <dgm:pt modelId="{EDF4DCB2-E039-4D9C-81AC-549E4D224363}" type="pres">
      <dgm:prSet presAssocID="{0F47FAF7-BF06-42E6-9A33-4B05518EEA02}" presName="Name0" presStyleCnt="0">
        <dgm:presLayoutVars>
          <dgm:chMax val="7"/>
          <dgm:chPref val="7"/>
          <dgm:dir/>
        </dgm:presLayoutVars>
      </dgm:prSet>
      <dgm:spPr/>
    </dgm:pt>
    <dgm:pt modelId="{3F8473A5-6243-4680-8AAE-8BC12E59FE61}" type="pres">
      <dgm:prSet presAssocID="{0F47FAF7-BF06-42E6-9A33-4B05518EEA02}" presName="Name1" presStyleCnt="0"/>
      <dgm:spPr/>
    </dgm:pt>
    <dgm:pt modelId="{BDF5568F-C860-4A34-A552-C5191FB1FE50}" type="pres">
      <dgm:prSet presAssocID="{0F47FAF7-BF06-42E6-9A33-4B05518EEA02}" presName="cycle" presStyleCnt="0"/>
      <dgm:spPr/>
    </dgm:pt>
    <dgm:pt modelId="{4EE31622-9ECD-4A22-BB04-BBAEA60A8409}" type="pres">
      <dgm:prSet presAssocID="{0F47FAF7-BF06-42E6-9A33-4B05518EEA02}" presName="srcNode" presStyleLbl="node1" presStyleIdx="0" presStyleCnt="4"/>
      <dgm:spPr/>
    </dgm:pt>
    <dgm:pt modelId="{60F7D348-A7FB-42B8-94C0-90C891898FF1}" type="pres">
      <dgm:prSet presAssocID="{0F47FAF7-BF06-42E6-9A33-4B05518EEA02}" presName="conn" presStyleLbl="parChTrans1D2" presStyleIdx="0" presStyleCnt="1"/>
      <dgm:spPr/>
    </dgm:pt>
    <dgm:pt modelId="{B692EC7F-B1A0-4300-9671-9593DBB25D73}" type="pres">
      <dgm:prSet presAssocID="{0F47FAF7-BF06-42E6-9A33-4B05518EEA02}" presName="extraNode" presStyleLbl="node1" presStyleIdx="0" presStyleCnt="4"/>
      <dgm:spPr/>
    </dgm:pt>
    <dgm:pt modelId="{E6DB6798-2F94-4690-8A16-323A66318D39}" type="pres">
      <dgm:prSet presAssocID="{0F47FAF7-BF06-42E6-9A33-4B05518EEA02}" presName="dstNode" presStyleLbl="node1" presStyleIdx="0" presStyleCnt="4"/>
      <dgm:spPr/>
    </dgm:pt>
    <dgm:pt modelId="{B72DA2CE-386B-44F2-958E-1044BEA8FC11}" type="pres">
      <dgm:prSet presAssocID="{92F7F986-EFD2-4BD2-BCF1-7A1E58B37014}" presName="text_1" presStyleLbl="node1" presStyleIdx="0" presStyleCnt="4">
        <dgm:presLayoutVars>
          <dgm:bulletEnabled val="1"/>
        </dgm:presLayoutVars>
      </dgm:prSet>
      <dgm:spPr/>
    </dgm:pt>
    <dgm:pt modelId="{0389A40B-E79B-4DF6-9677-75F2E6F2F1DE}" type="pres">
      <dgm:prSet presAssocID="{92F7F986-EFD2-4BD2-BCF1-7A1E58B37014}" presName="accent_1" presStyleCnt="0"/>
      <dgm:spPr/>
    </dgm:pt>
    <dgm:pt modelId="{A3525838-8064-4AAD-A809-B05747962375}" type="pres">
      <dgm:prSet presAssocID="{92F7F986-EFD2-4BD2-BCF1-7A1E58B37014}" presName="accentRepeatNode" presStyleLbl="solidFgAcc1" presStyleIdx="0" presStyleCnt="4"/>
      <dgm:spPr/>
    </dgm:pt>
    <dgm:pt modelId="{867A02E7-3BC1-4D52-A104-29A0308E5B05}" type="pres">
      <dgm:prSet presAssocID="{ABE4E7BA-1C71-4EF0-9D0F-EE64CB3CAB7A}" presName="text_2" presStyleLbl="node1" presStyleIdx="1" presStyleCnt="4">
        <dgm:presLayoutVars>
          <dgm:bulletEnabled val="1"/>
        </dgm:presLayoutVars>
      </dgm:prSet>
      <dgm:spPr/>
    </dgm:pt>
    <dgm:pt modelId="{AB27608D-406A-4229-9783-EDCF05D73C23}" type="pres">
      <dgm:prSet presAssocID="{ABE4E7BA-1C71-4EF0-9D0F-EE64CB3CAB7A}" presName="accent_2" presStyleCnt="0"/>
      <dgm:spPr/>
    </dgm:pt>
    <dgm:pt modelId="{9FC729DF-F5A5-476E-A8E4-C6B07D49F98B}" type="pres">
      <dgm:prSet presAssocID="{ABE4E7BA-1C71-4EF0-9D0F-EE64CB3CAB7A}" presName="accentRepeatNode" presStyleLbl="solidFgAcc1" presStyleIdx="1" presStyleCnt="4"/>
      <dgm:spPr/>
    </dgm:pt>
    <dgm:pt modelId="{CB4E33B7-93F6-4FEF-979B-ECECB632F70F}" type="pres">
      <dgm:prSet presAssocID="{D9D6473A-4456-47A4-871B-C80961C9BB1A}" presName="text_3" presStyleLbl="node1" presStyleIdx="2" presStyleCnt="4">
        <dgm:presLayoutVars>
          <dgm:bulletEnabled val="1"/>
        </dgm:presLayoutVars>
      </dgm:prSet>
      <dgm:spPr/>
    </dgm:pt>
    <dgm:pt modelId="{4B6168F8-ED5A-4CFD-B45E-901140F1480A}" type="pres">
      <dgm:prSet presAssocID="{D9D6473A-4456-47A4-871B-C80961C9BB1A}" presName="accent_3" presStyleCnt="0"/>
      <dgm:spPr/>
    </dgm:pt>
    <dgm:pt modelId="{560789C9-D625-4E21-93E8-9F628C2356A6}" type="pres">
      <dgm:prSet presAssocID="{D9D6473A-4456-47A4-871B-C80961C9BB1A}" presName="accentRepeatNode" presStyleLbl="solidFgAcc1" presStyleIdx="2" presStyleCnt="4"/>
      <dgm:spPr/>
    </dgm:pt>
    <dgm:pt modelId="{C51B6831-A374-4539-9F66-623740AFF049}" type="pres">
      <dgm:prSet presAssocID="{DD164C26-C812-4328-990B-835EB9A12C9D}" presName="text_4" presStyleLbl="node1" presStyleIdx="3" presStyleCnt="4">
        <dgm:presLayoutVars>
          <dgm:bulletEnabled val="1"/>
        </dgm:presLayoutVars>
      </dgm:prSet>
      <dgm:spPr/>
    </dgm:pt>
    <dgm:pt modelId="{5702A7C5-892B-4DFC-ADAA-AAF98883D184}" type="pres">
      <dgm:prSet presAssocID="{DD164C26-C812-4328-990B-835EB9A12C9D}" presName="accent_4" presStyleCnt="0"/>
      <dgm:spPr/>
    </dgm:pt>
    <dgm:pt modelId="{F1F10C06-B1EB-49A9-BD9D-74C291647D09}" type="pres">
      <dgm:prSet presAssocID="{DD164C26-C812-4328-990B-835EB9A12C9D}" presName="accentRepeatNode" presStyleLbl="solidFgAcc1" presStyleIdx="3" presStyleCnt="4"/>
      <dgm:spPr/>
    </dgm:pt>
  </dgm:ptLst>
  <dgm:cxnLst>
    <dgm:cxn modelId="{4DAF46E7-04CE-4D51-97DA-E2D2331956CE}" type="presOf" srcId="{D9D6473A-4456-47A4-871B-C80961C9BB1A}" destId="{CB4E33B7-93F6-4FEF-979B-ECECB632F70F}" srcOrd="0" destOrd="0" presId="urn:microsoft.com/office/officeart/2008/layout/VerticalCurvedList"/>
    <dgm:cxn modelId="{5B0819C1-2B57-4E2B-A2D1-AE1EAFFDEE74}" type="presOf" srcId="{ABE4E7BA-1C71-4EF0-9D0F-EE64CB3CAB7A}" destId="{867A02E7-3BC1-4D52-A104-29A0308E5B05}" srcOrd="0" destOrd="0" presId="urn:microsoft.com/office/officeart/2008/layout/VerticalCurvedList"/>
    <dgm:cxn modelId="{20732230-69F1-4C9A-B808-560339FC0E2E}" type="presOf" srcId="{0F47FAF7-BF06-42E6-9A33-4B05518EEA02}" destId="{EDF4DCB2-E039-4D9C-81AC-549E4D224363}" srcOrd="0" destOrd="0" presId="urn:microsoft.com/office/officeart/2008/layout/VerticalCurvedList"/>
    <dgm:cxn modelId="{D485FC31-AABD-4B2E-8F21-423F189E34DC}" srcId="{0F47FAF7-BF06-42E6-9A33-4B05518EEA02}" destId="{92F7F986-EFD2-4BD2-BCF1-7A1E58B37014}" srcOrd="0" destOrd="0" parTransId="{534D0769-7368-4E96-BD05-8E6CC897B61B}" sibTransId="{65865E04-7351-4172-BB6C-09A9EDD0EE38}"/>
    <dgm:cxn modelId="{B8A5F6F7-5F0D-4511-A4EE-63B2EC4E3426}" srcId="{0F47FAF7-BF06-42E6-9A33-4B05518EEA02}" destId="{D9D6473A-4456-47A4-871B-C80961C9BB1A}" srcOrd="2" destOrd="0" parTransId="{6625CFDC-D13E-47C0-A959-984F84973626}" sibTransId="{15FC156F-58FF-4C18-AF8B-94C8250C01A0}"/>
    <dgm:cxn modelId="{C5424F9C-1018-49BF-8725-724A4E2D1390}" srcId="{0F47FAF7-BF06-42E6-9A33-4B05518EEA02}" destId="{ABE4E7BA-1C71-4EF0-9D0F-EE64CB3CAB7A}" srcOrd="1" destOrd="0" parTransId="{390EAEBC-447D-488B-B3DA-1CA3F866B670}" sibTransId="{8512A0AC-1C9A-4AEA-85DE-4C2636EADF38}"/>
    <dgm:cxn modelId="{BC54E793-564D-40E7-BC0D-FB4C3121156C}" srcId="{0F47FAF7-BF06-42E6-9A33-4B05518EEA02}" destId="{DD164C26-C812-4328-990B-835EB9A12C9D}" srcOrd="3" destOrd="0" parTransId="{202BD645-7A1C-4A93-9EAA-3E8C81571B36}" sibTransId="{99B63CC6-EC0D-4C70-BC15-09599441EDA7}"/>
    <dgm:cxn modelId="{E0CEF03C-DBA2-49AF-9B76-E57541E0DC20}" type="presOf" srcId="{65865E04-7351-4172-BB6C-09A9EDD0EE38}" destId="{60F7D348-A7FB-42B8-94C0-90C891898FF1}" srcOrd="0" destOrd="0" presId="urn:microsoft.com/office/officeart/2008/layout/VerticalCurvedList"/>
    <dgm:cxn modelId="{E702A4B7-CBD6-4794-983D-E7ADF46BD282}" type="presOf" srcId="{DD164C26-C812-4328-990B-835EB9A12C9D}" destId="{C51B6831-A374-4539-9F66-623740AFF049}" srcOrd="0" destOrd="0" presId="urn:microsoft.com/office/officeart/2008/layout/VerticalCurvedList"/>
    <dgm:cxn modelId="{F74E1AD1-731B-40E6-990C-6D7A2EE46170}" type="presOf" srcId="{92F7F986-EFD2-4BD2-BCF1-7A1E58B37014}" destId="{B72DA2CE-386B-44F2-958E-1044BEA8FC11}" srcOrd="0" destOrd="0" presId="urn:microsoft.com/office/officeart/2008/layout/VerticalCurvedList"/>
    <dgm:cxn modelId="{6FC5DD1E-F6C3-469D-9D27-F6315EDD8FEC}" type="presParOf" srcId="{EDF4DCB2-E039-4D9C-81AC-549E4D224363}" destId="{3F8473A5-6243-4680-8AAE-8BC12E59FE61}" srcOrd="0" destOrd="0" presId="urn:microsoft.com/office/officeart/2008/layout/VerticalCurvedList"/>
    <dgm:cxn modelId="{92D58CE0-6989-4E5A-AD1C-91C208767812}" type="presParOf" srcId="{3F8473A5-6243-4680-8AAE-8BC12E59FE61}" destId="{BDF5568F-C860-4A34-A552-C5191FB1FE50}" srcOrd="0" destOrd="0" presId="urn:microsoft.com/office/officeart/2008/layout/VerticalCurvedList"/>
    <dgm:cxn modelId="{A37B1980-AEF8-4190-9E78-32F087B13342}" type="presParOf" srcId="{BDF5568F-C860-4A34-A552-C5191FB1FE50}" destId="{4EE31622-9ECD-4A22-BB04-BBAEA60A8409}" srcOrd="0" destOrd="0" presId="urn:microsoft.com/office/officeart/2008/layout/VerticalCurvedList"/>
    <dgm:cxn modelId="{B244DD4F-0460-4559-A99F-D332DFF8C201}" type="presParOf" srcId="{BDF5568F-C860-4A34-A552-C5191FB1FE50}" destId="{60F7D348-A7FB-42B8-94C0-90C891898FF1}" srcOrd="1" destOrd="0" presId="urn:microsoft.com/office/officeart/2008/layout/VerticalCurvedList"/>
    <dgm:cxn modelId="{F06062FB-DEFE-4FB4-B349-C9EB1EAAFE20}" type="presParOf" srcId="{BDF5568F-C860-4A34-A552-C5191FB1FE50}" destId="{B692EC7F-B1A0-4300-9671-9593DBB25D73}" srcOrd="2" destOrd="0" presId="urn:microsoft.com/office/officeart/2008/layout/VerticalCurvedList"/>
    <dgm:cxn modelId="{28C9FE36-3E04-41B1-9C24-A5599C786773}" type="presParOf" srcId="{BDF5568F-C860-4A34-A552-C5191FB1FE50}" destId="{E6DB6798-2F94-4690-8A16-323A66318D39}" srcOrd="3" destOrd="0" presId="urn:microsoft.com/office/officeart/2008/layout/VerticalCurvedList"/>
    <dgm:cxn modelId="{CDB94AB9-5689-4978-B073-B352718F4B39}" type="presParOf" srcId="{3F8473A5-6243-4680-8AAE-8BC12E59FE61}" destId="{B72DA2CE-386B-44F2-958E-1044BEA8FC11}" srcOrd="1" destOrd="0" presId="urn:microsoft.com/office/officeart/2008/layout/VerticalCurvedList"/>
    <dgm:cxn modelId="{DB5158BE-2CF7-4234-AF62-57A47A9C179F}" type="presParOf" srcId="{3F8473A5-6243-4680-8AAE-8BC12E59FE61}" destId="{0389A40B-E79B-4DF6-9677-75F2E6F2F1DE}" srcOrd="2" destOrd="0" presId="urn:microsoft.com/office/officeart/2008/layout/VerticalCurvedList"/>
    <dgm:cxn modelId="{D6FF129D-BD72-4357-92A6-5EB4EA71061E}" type="presParOf" srcId="{0389A40B-E79B-4DF6-9677-75F2E6F2F1DE}" destId="{A3525838-8064-4AAD-A809-B05747962375}" srcOrd="0" destOrd="0" presId="urn:microsoft.com/office/officeart/2008/layout/VerticalCurvedList"/>
    <dgm:cxn modelId="{5A440DB9-A320-4AD8-8D51-B4203F44192E}" type="presParOf" srcId="{3F8473A5-6243-4680-8AAE-8BC12E59FE61}" destId="{867A02E7-3BC1-4D52-A104-29A0308E5B05}" srcOrd="3" destOrd="0" presId="urn:microsoft.com/office/officeart/2008/layout/VerticalCurvedList"/>
    <dgm:cxn modelId="{C60A26B8-6B9F-40FA-A995-4055036FA256}" type="presParOf" srcId="{3F8473A5-6243-4680-8AAE-8BC12E59FE61}" destId="{AB27608D-406A-4229-9783-EDCF05D73C23}" srcOrd="4" destOrd="0" presId="urn:microsoft.com/office/officeart/2008/layout/VerticalCurvedList"/>
    <dgm:cxn modelId="{172307F7-418F-41B8-895B-68826F66C0E0}" type="presParOf" srcId="{AB27608D-406A-4229-9783-EDCF05D73C23}" destId="{9FC729DF-F5A5-476E-A8E4-C6B07D49F98B}" srcOrd="0" destOrd="0" presId="urn:microsoft.com/office/officeart/2008/layout/VerticalCurvedList"/>
    <dgm:cxn modelId="{B1E69DA9-0389-45D2-A4ED-B21B46D481D5}" type="presParOf" srcId="{3F8473A5-6243-4680-8AAE-8BC12E59FE61}" destId="{CB4E33B7-93F6-4FEF-979B-ECECB632F70F}" srcOrd="5" destOrd="0" presId="urn:microsoft.com/office/officeart/2008/layout/VerticalCurvedList"/>
    <dgm:cxn modelId="{2921531A-DD7B-4D91-98C3-885D49281F57}" type="presParOf" srcId="{3F8473A5-6243-4680-8AAE-8BC12E59FE61}" destId="{4B6168F8-ED5A-4CFD-B45E-901140F1480A}" srcOrd="6" destOrd="0" presId="urn:microsoft.com/office/officeart/2008/layout/VerticalCurvedList"/>
    <dgm:cxn modelId="{6208F37E-10DC-46ED-ADDD-66427BD23C74}" type="presParOf" srcId="{4B6168F8-ED5A-4CFD-B45E-901140F1480A}" destId="{560789C9-D625-4E21-93E8-9F628C2356A6}" srcOrd="0" destOrd="0" presId="urn:microsoft.com/office/officeart/2008/layout/VerticalCurvedList"/>
    <dgm:cxn modelId="{A9A68B28-76EB-4F94-984C-6D6CB486C162}" type="presParOf" srcId="{3F8473A5-6243-4680-8AAE-8BC12E59FE61}" destId="{C51B6831-A374-4539-9F66-623740AFF049}" srcOrd="7" destOrd="0" presId="urn:microsoft.com/office/officeart/2008/layout/VerticalCurvedList"/>
    <dgm:cxn modelId="{A9944081-29BE-40F4-B4F3-F4A6F78BBA9F}" type="presParOf" srcId="{3F8473A5-6243-4680-8AAE-8BC12E59FE61}" destId="{5702A7C5-892B-4DFC-ADAA-AAF98883D184}" srcOrd="8" destOrd="0" presId="urn:microsoft.com/office/officeart/2008/layout/VerticalCurvedList"/>
    <dgm:cxn modelId="{97BA604F-263E-4BAD-880F-566D535FB348}" type="presParOf" srcId="{5702A7C5-892B-4DFC-ADAA-AAF98883D184}" destId="{F1F10C06-B1EB-49A9-BD9D-74C291647D0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12AA55-3802-4E3D-AB5A-8F3CD9D118C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0E71F8D8-0165-4AB3-ADF1-66D21E6144CA}">
      <dgm:prSet phldrT="[文本]"/>
      <dgm:spPr/>
      <dgm:t>
        <a:bodyPr/>
        <a:lstStyle/>
        <a:p>
          <a:r>
            <a:rPr lang="zh-CN" altLang="en-US" dirty="0" smtClean="0"/>
            <a:t>制定初步方案</a:t>
          </a:r>
          <a:endParaRPr lang="zh-CN" altLang="en-US" dirty="0"/>
        </a:p>
      </dgm:t>
    </dgm:pt>
    <dgm:pt modelId="{760B39BE-DB3E-4D5B-9C74-C8C08AE0A0B3}" type="parTrans" cxnId="{EB8F28FA-0ABF-4014-973C-E19FA251D757}">
      <dgm:prSet/>
      <dgm:spPr/>
      <dgm:t>
        <a:bodyPr/>
        <a:lstStyle/>
        <a:p>
          <a:endParaRPr lang="zh-CN" altLang="en-US"/>
        </a:p>
      </dgm:t>
    </dgm:pt>
    <dgm:pt modelId="{ED23200F-7850-4BB9-B901-48FA065EDF5A}" type="sibTrans" cxnId="{EB8F28FA-0ABF-4014-973C-E19FA251D757}">
      <dgm:prSet/>
      <dgm:spPr/>
      <dgm:t>
        <a:bodyPr/>
        <a:lstStyle/>
        <a:p>
          <a:endParaRPr lang="zh-CN" altLang="en-US"/>
        </a:p>
      </dgm:t>
    </dgm:pt>
    <dgm:pt modelId="{1672E129-2D4E-45DE-AECA-9A4C298C4FED}">
      <dgm:prSet phldrT="[文本]"/>
      <dgm:spPr/>
      <dgm:t>
        <a:bodyPr/>
        <a:lstStyle/>
        <a:p>
          <a:r>
            <a:rPr lang="zh-CN" altLang="en-US" dirty="0" smtClean="0"/>
            <a:t>完成需求分析文档</a:t>
          </a:r>
          <a:endParaRPr lang="zh-CN" altLang="en-US" dirty="0"/>
        </a:p>
      </dgm:t>
    </dgm:pt>
    <dgm:pt modelId="{9FD281B5-CCCB-46DC-9DAC-21CECBAC00AB}" type="parTrans" cxnId="{A53B4243-9A82-48BD-8497-64C22C73865B}">
      <dgm:prSet/>
      <dgm:spPr/>
      <dgm:t>
        <a:bodyPr/>
        <a:lstStyle/>
        <a:p>
          <a:endParaRPr lang="zh-CN" altLang="en-US"/>
        </a:p>
      </dgm:t>
    </dgm:pt>
    <dgm:pt modelId="{94CA545E-C089-4445-AA9E-A1C92ED97967}" type="sibTrans" cxnId="{A53B4243-9A82-48BD-8497-64C22C73865B}">
      <dgm:prSet/>
      <dgm:spPr/>
      <dgm:t>
        <a:bodyPr/>
        <a:lstStyle/>
        <a:p>
          <a:endParaRPr lang="zh-CN" altLang="en-US"/>
        </a:p>
      </dgm:t>
    </dgm:pt>
    <dgm:pt modelId="{E8B039C3-2A5A-4332-8CC7-9D5F6F4DEA6B}">
      <dgm:prSet phldrT="[文本]"/>
      <dgm:spPr/>
      <dgm:t>
        <a:bodyPr/>
        <a:lstStyle/>
        <a:p>
          <a:r>
            <a:rPr lang="zh-CN" altLang="en-US" dirty="0" smtClean="0"/>
            <a:t>制定详细计划</a:t>
          </a:r>
          <a:endParaRPr lang="zh-CN" altLang="en-US" dirty="0"/>
        </a:p>
      </dgm:t>
    </dgm:pt>
    <dgm:pt modelId="{6DB2E348-9617-484F-A939-FDC8114A6B4C}" type="parTrans" cxnId="{8793CDC6-14FE-4E83-8C85-82ACD2948CE4}">
      <dgm:prSet/>
      <dgm:spPr/>
      <dgm:t>
        <a:bodyPr/>
        <a:lstStyle/>
        <a:p>
          <a:endParaRPr lang="zh-CN" altLang="en-US"/>
        </a:p>
      </dgm:t>
    </dgm:pt>
    <dgm:pt modelId="{B7F15BF5-554E-42D4-9B3F-C9671B56E4D4}" type="sibTrans" cxnId="{8793CDC6-14FE-4E83-8C85-82ACD2948CE4}">
      <dgm:prSet/>
      <dgm:spPr/>
      <dgm:t>
        <a:bodyPr/>
        <a:lstStyle/>
        <a:p>
          <a:endParaRPr lang="zh-CN" altLang="en-US"/>
        </a:p>
      </dgm:t>
    </dgm:pt>
    <dgm:pt modelId="{28ED0462-6AD2-4084-BB83-D7999A3C87C5}" type="pres">
      <dgm:prSet presAssocID="{3712AA55-3802-4E3D-AB5A-8F3CD9D118CC}" presName="linearFlow" presStyleCnt="0">
        <dgm:presLayoutVars>
          <dgm:dir/>
          <dgm:resizeHandles val="exact"/>
        </dgm:presLayoutVars>
      </dgm:prSet>
      <dgm:spPr/>
    </dgm:pt>
    <dgm:pt modelId="{8ACB449C-5CAA-4659-BAA4-C716E636198B}" type="pres">
      <dgm:prSet presAssocID="{0E71F8D8-0165-4AB3-ADF1-66D21E6144CA}" presName="composite" presStyleCnt="0"/>
      <dgm:spPr/>
    </dgm:pt>
    <dgm:pt modelId="{C648292E-577F-48AB-9E9D-21172E19E7E7}" type="pres">
      <dgm:prSet presAssocID="{0E71F8D8-0165-4AB3-ADF1-66D21E6144CA}" presName="imgShp" presStyleLbl="fgImgPlace1" presStyleIdx="0" presStyleCnt="3"/>
      <dgm:spPr/>
    </dgm:pt>
    <dgm:pt modelId="{DEF378ED-DEE2-4222-9CB7-142E7D1F3C1F}" type="pres">
      <dgm:prSet presAssocID="{0E71F8D8-0165-4AB3-ADF1-66D21E6144CA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9B7C74-819D-4815-8929-42711249559C}" type="pres">
      <dgm:prSet presAssocID="{ED23200F-7850-4BB9-B901-48FA065EDF5A}" presName="spacing" presStyleCnt="0"/>
      <dgm:spPr/>
    </dgm:pt>
    <dgm:pt modelId="{4065254E-0923-47BC-97DF-A6D11EB97EAF}" type="pres">
      <dgm:prSet presAssocID="{1672E129-2D4E-45DE-AECA-9A4C298C4FED}" presName="composite" presStyleCnt="0"/>
      <dgm:spPr/>
    </dgm:pt>
    <dgm:pt modelId="{BAACB86E-1F36-41EE-9BC2-C11D3B63C929}" type="pres">
      <dgm:prSet presAssocID="{1672E129-2D4E-45DE-AECA-9A4C298C4FED}" presName="imgShp" presStyleLbl="fgImgPlace1" presStyleIdx="1" presStyleCnt="3"/>
      <dgm:spPr/>
    </dgm:pt>
    <dgm:pt modelId="{FC6FA278-6F22-4400-AF18-A716AED28495}" type="pres">
      <dgm:prSet presAssocID="{1672E129-2D4E-45DE-AECA-9A4C298C4FED}" presName="txShp" presStyleLbl="node1" presStyleIdx="1" presStyleCnt="3">
        <dgm:presLayoutVars>
          <dgm:bulletEnabled val="1"/>
        </dgm:presLayoutVars>
      </dgm:prSet>
      <dgm:spPr/>
    </dgm:pt>
    <dgm:pt modelId="{023764C0-92C6-4596-BE94-8804C4929010}" type="pres">
      <dgm:prSet presAssocID="{94CA545E-C089-4445-AA9E-A1C92ED97967}" presName="spacing" presStyleCnt="0"/>
      <dgm:spPr/>
    </dgm:pt>
    <dgm:pt modelId="{0F5E1A4A-DDA9-4DFD-AB9E-0FFED981EF97}" type="pres">
      <dgm:prSet presAssocID="{E8B039C3-2A5A-4332-8CC7-9D5F6F4DEA6B}" presName="composite" presStyleCnt="0"/>
      <dgm:spPr/>
    </dgm:pt>
    <dgm:pt modelId="{846F49FE-15CA-4B63-9E70-388F1AFB2FED}" type="pres">
      <dgm:prSet presAssocID="{E8B039C3-2A5A-4332-8CC7-9D5F6F4DEA6B}" presName="imgShp" presStyleLbl="fgImgPlace1" presStyleIdx="2" presStyleCnt="3"/>
      <dgm:spPr/>
    </dgm:pt>
    <dgm:pt modelId="{D8D26321-9A74-4FF6-AE3B-384A6004CFDF}" type="pres">
      <dgm:prSet presAssocID="{E8B039C3-2A5A-4332-8CC7-9D5F6F4DEA6B}" presName="txShp" presStyleLbl="node1" presStyleIdx="2" presStyleCnt="3">
        <dgm:presLayoutVars>
          <dgm:bulletEnabled val="1"/>
        </dgm:presLayoutVars>
      </dgm:prSet>
      <dgm:spPr/>
    </dgm:pt>
  </dgm:ptLst>
  <dgm:cxnLst>
    <dgm:cxn modelId="{EE979F1F-7AE1-4800-B7C8-F60FCFCEEDCB}" type="presOf" srcId="{3712AA55-3802-4E3D-AB5A-8F3CD9D118CC}" destId="{28ED0462-6AD2-4084-BB83-D7999A3C87C5}" srcOrd="0" destOrd="0" presId="urn:microsoft.com/office/officeart/2005/8/layout/vList3"/>
    <dgm:cxn modelId="{A53B4243-9A82-48BD-8497-64C22C73865B}" srcId="{3712AA55-3802-4E3D-AB5A-8F3CD9D118CC}" destId="{1672E129-2D4E-45DE-AECA-9A4C298C4FED}" srcOrd="1" destOrd="0" parTransId="{9FD281B5-CCCB-46DC-9DAC-21CECBAC00AB}" sibTransId="{94CA545E-C089-4445-AA9E-A1C92ED97967}"/>
    <dgm:cxn modelId="{0453FB55-42A8-468C-A756-CAF38AEBC23B}" type="presOf" srcId="{E8B039C3-2A5A-4332-8CC7-9D5F6F4DEA6B}" destId="{D8D26321-9A74-4FF6-AE3B-384A6004CFDF}" srcOrd="0" destOrd="0" presId="urn:microsoft.com/office/officeart/2005/8/layout/vList3"/>
    <dgm:cxn modelId="{EB8F28FA-0ABF-4014-973C-E19FA251D757}" srcId="{3712AA55-3802-4E3D-AB5A-8F3CD9D118CC}" destId="{0E71F8D8-0165-4AB3-ADF1-66D21E6144CA}" srcOrd="0" destOrd="0" parTransId="{760B39BE-DB3E-4D5B-9C74-C8C08AE0A0B3}" sibTransId="{ED23200F-7850-4BB9-B901-48FA065EDF5A}"/>
    <dgm:cxn modelId="{8793CDC6-14FE-4E83-8C85-82ACD2948CE4}" srcId="{3712AA55-3802-4E3D-AB5A-8F3CD9D118CC}" destId="{E8B039C3-2A5A-4332-8CC7-9D5F6F4DEA6B}" srcOrd="2" destOrd="0" parTransId="{6DB2E348-9617-484F-A939-FDC8114A6B4C}" sibTransId="{B7F15BF5-554E-42D4-9B3F-C9671B56E4D4}"/>
    <dgm:cxn modelId="{7A4B9CCB-872A-4CFC-BB74-0FE33AA00554}" type="presOf" srcId="{0E71F8D8-0165-4AB3-ADF1-66D21E6144CA}" destId="{DEF378ED-DEE2-4222-9CB7-142E7D1F3C1F}" srcOrd="0" destOrd="0" presId="urn:microsoft.com/office/officeart/2005/8/layout/vList3"/>
    <dgm:cxn modelId="{46C8ABBA-D895-4DB1-8583-29ACFFF6BF2B}" type="presOf" srcId="{1672E129-2D4E-45DE-AECA-9A4C298C4FED}" destId="{FC6FA278-6F22-4400-AF18-A716AED28495}" srcOrd="0" destOrd="0" presId="urn:microsoft.com/office/officeart/2005/8/layout/vList3"/>
    <dgm:cxn modelId="{780A06DB-E1F9-43B9-9DB0-9D5E70DCB39F}" type="presParOf" srcId="{28ED0462-6AD2-4084-BB83-D7999A3C87C5}" destId="{8ACB449C-5CAA-4659-BAA4-C716E636198B}" srcOrd="0" destOrd="0" presId="urn:microsoft.com/office/officeart/2005/8/layout/vList3"/>
    <dgm:cxn modelId="{B95D056B-789C-4417-964A-50C58C8F5017}" type="presParOf" srcId="{8ACB449C-5CAA-4659-BAA4-C716E636198B}" destId="{C648292E-577F-48AB-9E9D-21172E19E7E7}" srcOrd="0" destOrd="0" presId="urn:microsoft.com/office/officeart/2005/8/layout/vList3"/>
    <dgm:cxn modelId="{887A714A-9F62-4DB3-B118-FC12EFC7BEDA}" type="presParOf" srcId="{8ACB449C-5CAA-4659-BAA4-C716E636198B}" destId="{DEF378ED-DEE2-4222-9CB7-142E7D1F3C1F}" srcOrd="1" destOrd="0" presId="urn:microsoft.com/office/officeart/2005/8/layout/vList3"/>
    <dgm:cxn modelId="{D53FBA20-2390-44DE-975B-35505290C523}" type="presParOf" srcId="{28ED0462-6AD2-4084-BB83-D7999A3C87C5}" destId="{419B7C74-819D-4815-8929-42711249559C}" srcOrd="1" destOrd="0" presId="urn:microsoft.com/office/officeart/2005/8/layout/vList3"/>
    <dgm:cxn modelId="{EF70BFC9-24CF-43EF-B862-2CCE0A005A4B}" type="presParOf" srcId="{28ED0462-6AD2-4084-BB83-D7999A3C87C5}" destId="{4065254E-0923-47BC-97DF-A6D11EB97EAF}" srcOrd="2" destOrd="0" presId="urn:microsoft.com/office/officeart/2005/8/layout/vList3"/>
    <dgm:cxn modelId="{4A56AAB0-EB41-43F1-BFBF-515E9CEA66BB}" type="presParOf" srcId="{4065254E-0923-47BC-97DF-A6D11EB97EAF}" destId="{BAACB86E-1F36-41EE-9BC2-C11D3B63C929}" srcOrd="0" destOrd="0" presId="urn:microsoft.com/office/officeart/2005/8/layout/vList3"/>
    <dgm:cxn modelId="{1AE3F147-5184-409B-91B5-1C69D11D0D30}" type="presParOf" srcId="{4065254E-0923-47BC-97DF-A6D11EB97EAF}" destId="{FC6FA278-6F22-4400-AF18-A716AED28495}" srcOrd="1" destOrd="0" presId="urn:microsoft.com/office/officeart/2005/8/layout/vList3"/>
    <dgm:cxn modelId="{89ADC91E-A81E-4123-A2D6-9D2A0791CE21}" type="presParOf" srcId="{28ED0462-6AD2-4084-BB83-D7999A3C87C5}" destId="{023764C0-92C6-4596-BE94-8804C4929010}" srcOrd="3" destOrd="0" presId="urn:microsoft.com/office/officeart/2005/8/layout/vList3"/>
    <dgm:cxn modelId="{FE168D2B-0289-4083-99E3-D10448E2E604}" type="presParOf" srcId="{28ED0462-6AD2-4084-BB83-D7999A3C87C5}" destId="{0F5E1A4A-DDA9-4DFD-AB9E-0FFED981EF97}" srcOrd="4" destOrd="0" presId="urn:microsoft.com/office/officeart/2005/8/layout/vList3"/>
    <dgm:cxn modelId="{0D1F5E7D-C1A4-40C0-9A55-378D8DB2A7DE}" type="presParOf" srcId="{0F5E1A4A-DDA9-4DFD-AB9E-0FFED981EF97}" destId="{846F49FE-15CA-4B63-9E70-388F1AFB2FED}" srcOrd="0" destOrd="0" presId="urn:microsoft.com/office/officeart/2005/8/layout/vList3"/>
    <dgm:cxn modelId="{562FDF1C-7B17-4E4B-BB90-A57B55658019}" type="presParOf" srcId="{0F5E1A4A-DDA9-4DFD-AB9E-0FFED981EF97}" destId="{D8D26321-9A74-4FF6-AE3B-384A6004CFD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8633A3-3C62-4368-AA40-E563C8E6B6F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2F5D04F-E314-4961-8CD3-D86D8A9D9E7A}">
      <dgm:prSet phldrT="[文本]"/>
      <dgm:spPr/>
      <dgm:t>
        <a:bodyPr/>
        <a:lstStyle/>
        <a:p>
          <a:r>
            <a:rPr lang="zh-CN" altLang="en-US" dirty="0" smtClean="0"/>
            <a:t>制定了项目的技术框架</a:t>
          </a:r>
          <a:endParaRPr lang="zh-CN" altLang="en-US" dirty="0"/>
        </a:p>
      </dgm:t>
    </dgm:pt>
    <dgm:pt modelId="{3332A85D-E1EA-4A33-851E-FEB887EB569C}" type="parTrans" cxnId="{BEBAD16F-1629-4D3E-A575-469577DB5326}">
      <dgm:prSet/>
      <dgm:spPr/>
      <dgm:t>
        <a:bodyPr/>
        <a:lstStyle/>
        <a:p>
          <a:endParaRPr lang="zh-CN" altLang="en-US"/>
        </a:p>
      </dgm:t>
    </dgm:pt>
    <dgm:pt modelId="{588D3E88-17DB-4857-8A00-2832C0026DF3}" type="sibTrans" cxnId="{BEBAD16F-1629-4D3E-A575-469577DB5326}">
      <dgm:prSet/>
      <dgm:spPr/>
      <dgm:t>
        <a:bodyPr/>
        <a:lstStyle/>
        <a:p>
          <a:endParaRPr lang="zh-CN" altLang="en-US"/>
        </a:p>
      </dgm:t>
    </dgm:pt>
    <dgm:pt modelId="{235A721F-1815-46EB-882D-BC249965C871}">
      <dgm:prSet phldrT="[文本]"/>
      <dgm:spPr/>
      <dgm:t>
        <a:bodyPr/>
        <a:lstStyle/>
        <a:p>
          <a:r>
            <a:rPr lang="zh-CN" altLang="en-US" dirty="0" smtClean="0"/>
            <a:t>对功能模块的划分</a:t>
          </a:r>
          <a:endParaRPr lang="zh-CN" altLang="en-US" dirty="0"/>
        </a:p>
      </dgm:t>
    </dgm:pt>
    <dgm:pt modelId="{20868A4A-18ED-49BA-86EF-566D2FF2BBC0}" type="parTrans" cxnId="{2F3C23C2-4698-4350-8BA9-F087F0710ED2}">
      <dgm:prSet/>
      <dgm:spPr/>
      <dgm:t>
        <a:bodyPr/>
        <a:lstStyle/>
        <a:p>
          <a:endParaRPr lang="zh-CN" altLang="en-US"/>
        </a:p>
      </dgm:t>
    </dgm:pt>
    <dgm:pt modelId="{83E94AE0-C598-4C9D-8B22-000A983FC0A3}" type="sibTrans" cxnId="{2F3C23C2-4698-4350-8BA9-F087F0710ED2}">
      <dgm:prSet/>
      <dgm:spPr/>
      <dgm:t>
        <a:bodyPr/>
        <a:lstStyle/>
        <a:p>
          <a:endParaRPr lang="zh-CN" altLang="en-US"/>
        </a:p>
      </dgm:t>
    </dgm:pt>
    <dgm:pt modelId="{F411D1C1-F7FC-4C3E-BB26-2A3B03D8B27C}">
      <dgm:prSet phldrT="[文本]"/>
      <dgm:spPr/>
      <dgm:t>
        <a:bodyPr/>
        <a:lstStyle/>
        <a:p>
          <a:r>
            <a:rPr lang="zh-CN" altLang="en-US" dirty="0" smtClean="0"/>
            <a:t>预测技术风险</a:t>
          </a:r>
          <a:endParaRPr lang="zh-CN" altLang="en-US" dirty="0"/>
        </a:p>
      </dgm:t>
    </dgm:pt>
    <dgm:pt modelId="{1729A5B7-00E2-4FA7-A58A-F7C1EBE42EE9}" type="parTrans" cxnId="{2CE48AA6-3FF2-4C14-AF18-CA08E7710917}">
      <dgm:prSet/>
      <dgm:spPr/>
      <dgm:t>
        <a:bodyPr/>
        <a:lstStyle/>
        <a:p>
          <a:endParaRPr lang="zh-CN" altLang="en-US"/>
        </a:p>
      </dgm:t>
    </dgm:pt>
    <dgm:pt modelId="{A28EA6A4-B110-46C0-959F-1832994CA3FC}" type="sibTrans" cxnId="{2CE48AA6-3FF2-4C14-AF18-CA08E7710917}">
      <dgm:prSet/>
      <dgm:spPr/>
      <dgm:t>
        <a:bodyPr/>
        <a:lstStyle/>
        <a:p>
          <a:endParaRPr lang="zh-CN" altLang="en-US"/>
        </a:p>
      </dgm:t>
    </dgm:pt>
    <dgm:pt modelId="{91243959-406B-47BD-9D56-9B0689280F77}">
      <dgm:prSet phldrT="[文本]"/>
      <dgm:spPr/>
      <dgm:t>
        <a:bodyPr/>
        <a:lstStyle/>
        <a:p>
          <a:r>
            <a:rPr lang="zh-CN" altLang="en-US" dirty="0" smtClean="0"/>
            <a:t>产品的</a:t>
          </a:r>
          <a:r>
            <a:rPr lang="en-US" altLang="zh-CN" dirty="0" smtClean="0"/>
            <a:t>bug、</a:t>
          </a:r>
          <a:r>
            <a:rPr lang="zh-CN" altLang="en-US" dirty="0" smtClean="0"/>
            <a:t>性能指标难以实现</a:t>
          </a:r>
          <a:endParaRPr lang="zh-CN" altLang="en-US" dirty="0"/>
        </a:p>
      </dgm:t>
    </dgm:pt>
    <dgm:pt modelId="{EBF85BF3-AEC8-46A7-9055-81E85ADAA4EF}" type="parTrans" cxnId="{CF1B38C7-FCF0-4E98-8CD0-5744098A4173}">
      <dgm:prSet/>
      <dgm:spPr/>
      <dgm:t>
        <a:bodyPr/>
        <a:lstStyle/>
        <a:p>
          <a:endParaRPr lang="zh-CN" altLang="en-US"/>
        </a:p>
      </dgm:t>
    </dgm:pt>
    <dgm:pt modelId="{424A63AF-D227-4B71-9BC0-6EB4D48CFA69}" type="sibTrans" cxnId="{CF1B38C7-FCF0-4E98-8CD0-5744098A4173}">
      <dgm:prSet/>
      <dgm:spPr/>
      <dgm:t>
        <a:bodyPr/>
        <a:lstStyle/>
        <a:p>
          <a:endParaRPr lang="zh-CN" altLang="en-US"/>
        </a:p>
      </dgm:t>
    </dgm:pt>
    <dgm:pt modelId="{2682B5F3-27FE-4F5C-8C1F-5E4D5B67285A}" type="pres">
      <dgm:prSet presAssocID="{D28633A3-3C62-4368-AA40-E563C8E6B6FA}" presName="linear" presStyleCnt="0">
        <dgm:presLayoutVars>
          <dgm:animLvl val="lvl"/>
          <dgm:resizeHandles val="exact"/>
        </dgm:presLayoutVars>
      </dgm:prSet>
      <dgm:spPr/>
    </dgm:pt>
    <dgm:pt modelId="{4CAEC8F0-5EA8-4953-85C9-701B3061EB55}" type="pres">
      <dgm:prSet presAssocID="{F2F5D04F-E314-4961-8CD3-D86D8A9D9E7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C61954C-5EDE-49A6-8D3F-926A86C6784D}" type="pres">
      <dgm:prSet presAssocID="{F2F5D04F-E314-4961-8CD3-D86D8A9D9E7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8FB4D9-0976-4604-BF10-0BC75FAA9235}" type="pres">
      <dgm:prSet presAssocID="{F411D1C1-F7FC-4C3E-BB26-2A3B03D8B27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673298-247F-4095-AE6A-B4B698F98BDE}" type="pres">
      <dgm:prSet presAssocID="{F411D1C1-F7FC-4C3E-BB26-2A3B03D8B27C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42A34C2-E502-482C-91E8-9B42466FDDF3}" type="presOf" srcId="{91243959-406B-47BD-9D56-9B0689280F77}" destId="{A3673298-247F-4095-AE6A-B4B698F98BDE}" srcOrd="0" destOrd="0" presId="urn:microsoft.com/office/officeart/2005/8/layout/vList2"/>
    <dgm:cxn modelId="{E8CDAB7D-2A3D-40DF-92D4-631DB1322F70}" type="presOf" srcId="{F411D1C1-F7FC-4C3E-BB26-2A3B03D8B27C}" destId="{3E8FB4D9-0976-4604-BF10-0BC75FAA9235}" srcOrd="0" destOrd="0" presId="urn:microsoft.com/office/officeart/2005/8/layout/vList2"/>
    <dgm:cxn modelId="{6E9F413F-6F11-4B74-8312-CF9E923AFD4D}" type="presOf" srcId="{235A721F-1815-46EB-882D-BC249965C871}" destId="{3C61954C-5EDE-49A6-8D3F-926A86C6784D}" srcOrd="0" destOrd="0" presId="urn:microsoft.com/office/officeart/2005/8/layout/vList2"/>
    <dgm:cxn modelId="{C6C35160-D99C-43F4-B167-9C80A3A63A5A}" type="presOf" srcId="{F2F5D04F-E314-4961-8CD3-D86D8A9D9E7A}" destId="{4CAEC8F0-5EA8-4953-85C9-701B3061EB55}" srcOrd="0" destOrd="0" presId="urn:microsoft.com/office/officeart/2005/8/layout/vList2"/>
    <dgm:cxn modelId="{CF1B38C7-FCF0-4E98-8CD0-5744098A4173}" srcId="{F411D1C1-F7FC-4C3E-BB26-2A3B03D8B27C}" destId="{91243959-406B-47BD-9D56-9B0689280F77}" srcOrd="0" destOrd="0" parTransId="{EBF85BF3-AEC8-46A7-9055-81E85ADAA4EF}" sibTransId="{424A63AF-D227-4B71-9BC0-6EB4D48CFA69}"/>
    <dgm:cxn modelId="{2F3C23C2-4698-4350-8BA9-F087F0710ED2}" srcId="{F2F5D04F-E314-4961-8CD3-D86D8A9D9E7A}" destId="{235A721F-1815-46EB-882D-BC249965C871}" srcOrd="0" destOrd="0" parTransId="{20868A4A-18ED-49BA-86EF-566D2FF2BBC0}" sibTransId="{83E94AE0-C598-4C9D-8B22-000A983FC0A3}"/>
    <dgm:cxn modelId="{5519438E-881C-4F61-86D5-2552BC59E71D}" type="presOf" srcId="{D28633A3-3C62-4368-AA40-E563C8E6B6FA}" destId="{2682B5F3-27FE-4F5C-8C1F-5E4D5B67285A}" srcOrd="0" destOrd="0" presId="urn:microsoft.com/office/officeart/2005/8/layout/vList2"/>
    <dgm:cxn modelId="{2CE48AA6-3FF2-4C14-AF18-CA08E7710917}" srcId="{D28633A3-3C62-4368-AA40-E563C8E6B6FA}" destId="{F411D1C1-F7FC-4C3E-BB26-2A3B03D8B27C}" srcOrd="1" destOrd="0" parTransId="{1729A5B7-00E2-4FA7-A58A-F7C1EBE42EE9}" sibTransId="{A28EA6A4-B110-46C0-959F-1832994CA3FC}"/>
    <dgm:cxn modelId="{BEBAD16F-1629-4D3E-A575-469577DB5326}" srcId="{D28633A3-3C62-4368-AA40-E563C8E6B6FA}" destId="{F2F5D04F-E314-4961-8CD3-D86D8A9D9E7A}" srcOrd="0" destOrd="0" parTransId="{3332A85D-E1EA-4A33-851E-FEB887EB569C}" sibTransId="{588D3E88-17DB-4857-8A00-2832C0026DF3}"/>
    <dgm:cxn modelId="{31170220-4EEA-42D4-872D-C77F636DFC76}" type="presParOf" srcId="{2682B5F3-27FE-4F5C-8C1F-5E4D5B67285A}" destId="{4CAEC8F0-5EA8-4953-85C9-701B3061EB55}" srcOrd="0" destOrd="0" presId="urn:microsoft.com/office/officeart/2005/8/layout/vList2"/>
    <dgm:cxn modelId="{1B53F5F1-D1E0-4BFE-9BB3-EB6D2A4914C3}" type="presParOf" srcId="{2682B5F3-27FE-4F5C-8C1F-5E4D5B67285A}" destId="{3C61954C-5EDE-49A6-8D3F-926A86C6784D}" srcOrd="1" destOrd="0" presId="urn:microsoft.com/office/officeart/2005/8/layout/vList2"/>
    <dgm:cxn modelId="{FAF19830-A24E-479B-9999-37BBFB6A4CCB}" type="presParOf" srcId="{2682B5F3-27FE-4F5C-8C1F-5E4D5B67285A}" destId="{3E8FB4D9-0976-4604-BF10-0BC75FAA9235}" srcOrd="2" destOrd="0" presId="urn:microsoft.com/office/officeart/2005/8/layout/vList2"/>
    <dgm:cxn modelId="{8B7D7009-926D-4212-8B46-CD873F3854B5}" type="presParOf" srcId="{2682B5F3-27FE-4F5C-8C1F-5E4D5B67285A}" destId="{A3673298-247F-4095-AE6A-B4B698F98BD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DDB818-FF01-4F0E-97B9-8E43699F6431}">
      <dsp:nvSpPr>
        <dsp:cNvPr id="0" name=""/>
        <dsp:cNvSpPr/>
      </dsp:nvSpPr>
      <dsp:spPr>
        <a:xfrm>
          <a:off x="0" y="0"/>
          <a:ext cx="7054745" cy="707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软件计划</a:t>
          </a:r>
          <a:endParaRPr lang="zh-CN" altLang="en-US" sz="2900" kern="1200" dirty="0"/>
        </a:p>
      </dsp:txBody>
      <dsp:txXfrm>
        <a:off x="20728" y="20728"/>
        <a:ext cx="6208275" cy="666248"/>
      </dsp:txXfrm>
    </dsp:sp>
    <dsp:sp modelId="{5CDB8E7D-3CA4-4089-B531-BF94EB31C3BA}">
      <dsp:nvSpPr>
        <dsp:cNvPr id="0" name=""/>
        <dsp:cNvSpPr/>
      </dsp:nvSpPr>
      <dsp:spPr>
        <a:xfrm>
          <a:off x="526815" y="805997"/>
          <a:ext cx="7054745" cy="707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需求分析和定义</a:t>
          </a:r>
          <a:endParaRPr lang="zh-CN" altLang="en-US" sz="2900" kern="1200" dirty="0"/>
        </a:p>
      </dsp:txBody>
      <dsp:txXfrm>
        <a:off x="547543" y="826725"/>
        <a:ext cx="6026465" cy="666248"/>
      </dsp:txXfrm>
    </dsp:sp>
    <dsp:sp modelId="{FDF865EB-CB6B-4684-B904-3A467739D669}">
      <dsp:nvSpPr>
        <dsp:cNvPr id="0" name=""/>
        <dsp:cNvSpPr/>
      </dsp:nvSpPr>
      <dsp:spPr>
        <a:xfrm>
          <a:off x="1053630" y="1611994"/>
          <a:ext cx="7054745" cy="707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软件设计</a:t>
          </a:r>
          <a:endParaRPr lang="zh-CN" altLang="en-US" sz="2900" kern="1200" dirty="0"/>
        </a:p>
      </dsp:txBody>
      <dsp:txXfrm>
        <a:off x="1074358" y="1632722"/>
        <a:ext cx="6026465" cy="666248"/>
      </dsp:txXfrm>
    </dsp:sp>
    <dsp:sp modelId="{AE2D03C5-788B-4B23-B697-85E03F0D73C7}">
      <dsp:nvSpPr>
        <dsp:cNvPr id="0" name=""/>
        <dsp:cNvSpPr/>
      </dsp:nvSpPr>
      <dsp:spPr>
        <a:xfrm>
          <a:off x="1580446" y="2417991"/>
          <a:ext cx="7054745" cy="707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软件实现</a:t>
          </a:r>
          <a:endParaRPr lang="zh-CN" altLang="en-US" sz="2900" kern="1200" dirty="0"/>
        </a:p>
      </dsp:txBody>
      <dsp:txXfrm>
        <a:off x="1601174" y="2438719"/>
        <a:ext cx="6026465" cy="666248"/>
      </dsp:txXfrm>
    </dsp:sp>
    <dsp:sp modelId="{F1A7F466-C593-4B7B-9EEF-3254AE0A87DB}">
      <dsp:nvSpPr>
        <dsp:cNvPr id="0" name=""/>
        <dsp:cNvSpPr/>
      </dsp:nvSpPr>
      <dsp:spPr>
        <a:xfrm>
          <a:off x="2107261" y="3223988"/>
          <a:ext cx="7054745" cy="707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软件测试</a:t>
          </a:r>
          <a:endParaRPr lang="zh-CN" altLang="en-US" sz="2900" kern="1200" dirty="0"/>
        </a:p>
      </dsp:txBody>
      <dsp:txXfrm>
        <a:off x="2127989" y="3244716"/>
        <a:ext cx="6026465" cy="666248"/>
      </dsp:txXfrm>
    </dsp:sp>
    <dsp:sp modelId="{7B53C4D8-B1CC-4E2D-B9FD-64ECEDDFF0B1}">
      <dsp:nvSpPr>
        <dsp:cNvPr id="0" name=""/>
        <dsp:cNvSpPr/>
      </dsp:nvSpPr>
      <dsp:spPr>
        <a:xfrm>
          <a:off x="6594737" y="517017"/>
          <a:ext cx="460008" cy="4600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6698239" y="517017"/>
        <a:ext cx="253004" cy="346156"/>
      </dsp:txXfrm>
    </dsp:sp>
    <dsp:sp modelId="{D89E7BAF-D64F-4BC2-8686-F815556A7604}">
      <dsp:nvSpPr>
        <dsp:cNvPr id="0" name=""/>
        <dsp:cNvSpPr/>
      </dsp:nvSpPr>
      <dsp:spPr>
        <a:xfrm>
          <a:off x="7121552" y="1323014"/>
          <a:ext cx="460008" cy="4600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7225054" y="1323014"/>
        <a:ext cx="253004" cy="346156"/>
      </dsp:txXfrm>
    </dsp:sp>
    <dsp:sp modelId="{8594E350-EB89-465E-9C15-82485509C04A}">
      <dsp:nvSpPr>
        <dsp:cNvPr id="0" name=""/>
        <dsp:cNvSpPr/>
      </dsp:nvSpPr>
      <dsp:spPr>
        <a:xfrm>
          <a:off x="7648368" y="2117216"/>
          <a:ext cx="460008" cy="4600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7751870" y="2117216"/>
        <a:ext cx="253004" cy="346156"/>
      </dsp:txXfrm>
    </dsp:sp>
    <dsp:sp modelId="{CB52292D-19F5-4153-8BDD-31749D6E3FF5}">
      <dsp:nvSpPr>
        <dsp:cNvPr id="0" name=""/>
        <dsp:cNvSpPr/>
      </dsp:nvSpPr>
      <dsp:spPr>
        <a:xfrm>
          <a:off x="8175183" y="2931077"/>
          <a:ext cx="460008" cy="4600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8278685" y="2931077"/>
        <a:ext cx="253004" cy="3461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7D348-A7FB-42B8-94C0-90C891898FF1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2DA2CE-386B-44F2-958E-1044BEA8FC11}">
      <dsp:nvSpPr>
        <dsp:cNvPr id="0" name=""/>
        <dsp:cNvSpPr/>
      </dsp:nvSpPr>
      <dsp:spPr>
        <a:xfrm>
          <a:off x="610504" y="416587"/>
          <a:ext cx="7440913" cy="833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104140" rIns="104140" bIns="10414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成立了小组</a:t>
          </a:r>
          <a:endParaRPr lang="zh-CN" altLang="en-US" sz="4100" kern="1200" dirty="0"/>
        </a:p>
      </dsp:txBody>
      <dsp:txXfrm>
        <a:off x="610504" y="416587"/>
        <a:ext cx="7440913" cy="833607"/>
      </dsp:txXfrm>
    </dsp:sp>
    <dsp:sp modelId="{A3525838-8064-4AAD-A809-B05747962375}">
      <dsp:nvSpPr>
        <dsp:cNvPr id="0" name=""/>
        <dsp:cNvSpPr/>
      </dsp:nvSpPr>
      <dsp:spPr>
        <a:xfrm>
          <a:off x="89500" y="312386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7A02E7-3BC1-4D52-A104-29A0308E5B05}">
      <dsp:nvSpPr>
        <dsp:cNvPr id="0" name=""/>
        <dsp:cNvSpPr/>
      </dsp:nvSpPr>
      <dsp:spPr>
        <a:xfrm>
          <a:off x="1088431" y="1667215"/>
          <a:ext cx="6962986" cy="833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104140" rIns="104140" bIns="10414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确定了项目和自己的职责</a:t>
          </a:r>
          <a:endParaRPr lang="zh-CN" altLang="en-US" sz="4100" kern="1200" dirty="0"/>
        </a:p>
      </dsp:txBody>
      <dsp:txXfrm>
        <a:off x="1088431" y="1667215"/>
        <a:ext cx="6962986" cy="833607"/>
      </dsp:txXfrm>
    </dsp:sp>
    <dsp:sp modelId="{9FC729DF-F5A5-476E-A8E4-C6B07D49F98B}">
      <dsp:nvSpPr>
        <dsp:cNvPr id="0" name=""/>
        <dsp:cNvSpPr/>
      </dsp:nvSpPr>
      <dsp:spPr>
        <a:xfrm>
          <a:off x="567426" y="1563014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4E33B7-93F6-4FEF-979B-ECECB632F70F}">
      <dsp:nvSpPr>
        <dsp:cNvPr id="0" name=""/>
        <dsp:cNvSpPr/>
      </dsp:nvSpPr>
      <dsp:spPr>
        <a:xfrm>
          <a:off x="1088431" y="2917843"/>
          <a:ext cx="6962986" cy="833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104140" rIns="104140" bIns="10414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明确了验收标准</a:t>
          </a:r>
          <a:endParaRPr lang="zh-CN" altLang="en-US" sz="4100" kern="1200" dirty="0"/>
        </a:p>
      </dsp:txBody>
      <dsp:txXfrm>
        <a:off x="1088431" y="2917843"/>
        <a:ext cx="6962986" cy="833607"/>
      </dsp:txXfrm>
    </dsp:sp>
    <dsp:sp modelId="{560789C9-D625-4E21-93E8-9F628C2356A6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1B6831-A374-4539-9F66-623740AFF049}">
      <dsp:nvSpPr>
        <dsp:cNvPr id="0" name=""/>
        <dsp:cNvSpPr/>
      </dsp:nvSpPr>
      <dsp:spPr>
        <a:xfrm>
          <a:off x="610504" y="4168472"/>
          <a:ext cx="7440913" cy="833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104140" rIns="104140" bIns="10414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制定了沟通计划</a:t>
          </a:r>
          <a:endParaRPr lang="zh-CN" altLang="en-US" sz="4100" kern="1200" dirty="0"/>
        </a:p>
      </dsp:txBody>
      <dsp:txXfrm>
        <a:off x="610504" y="4168472"/>
        <a:ext cx="7440913" cy="833607"/>
      </dsp:txXfrm>
    </dsp:sp>
    <dsp:sp modelId="{F1F10C06-B1EB-49A9-BD9D-74C291647D09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378ED-DEE2-4222-9CB7-142E7D1F3C1F}">
      <dsp:nvSpPr>
        <dsp:cNvPr id="0" name=""/>
        <dsp:cNvSpPr/>
      </dsp:nvSpPr>
      <dsp:spPr>
        <a:xfrm rot="10800000">
          <a:off x="1705796" y="1267"/>
          <a:ext cx="5826339" cy="95303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0264" tIns="160020" rIns="298704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200" kern="1200" dirty="0" smtClean="0"/>
            <a:t>制定初步方案</a:t>
          </a:r>
          <a:endParaRPr lang="zh-CN" altLang="en-US" sz="4200" kern="1200" dirty="0"/>
        </a:p>
      </dsp:txBody>
      <dsp:txXfrm rot="10800000">
        <a:off x="1944055" y="1267"/>
        <a:ext cx="5588080" cy="953038"/>
      </dsp:txXfrm>
    </dsp:sp>
    <dsp:sp modelId="{C648292E-577F-48AB-9E9D-21172E19E7E7}">
      <dsp:nvSpPr>
        <dsp:cNvPr id="0" name=""/>
        <dsp:cNvSpPr/>
      </dsp:nvSpPr>
      <dsp:spPr>
        <a:xfrm>
          <a:off x="1229276" y="1267"/>
          <a:ext cx="953038" cy="95303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6FA278-6F22-4400-AF18-A716AED28495}">
      <dsp:nvSpPr>
        <dsp:cNvPr id="0" name=""/>
        <dsp:cNvSpPr/>
      </dsp:nvSpPr>
      <dsp:spPr>
        <a:xfrm rot="10800000">
          <a:off x="1705796" y="1231630"/>
          <a:ext cx="5826339" cy="95303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0264" tIns="160020" rIns="298704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200" kern="1200" dirty="0" smtClean="0"/>
            <a:t>完成需求分析文档</a:t>
          </a:r>
          <a:endParaRPr lang="zh-CN" altLang="en-US" sz="4200" kern="1200" dirty="0"/>
        </a:p>
      </dsp:txBody>
      <dsp:txXfrm rot="10800000">
        <a:off x="1944055" y="1231630"/>
        <a:ext cx="5588080" cy="953038"/>
      </dsp:txXfrm>
    </dsp:sp>
    <dsp:sp modelId="{BAACB86E-1F36-41EE-9BC2-C11D3B63C929}">
      <dsp:nvSpPr>
        <dsp:cNvPr id="0" name=""/>
        <dsp:cNvSpPr/>
      </dsp:nvSpPr>
      <dsp:spPr>
        <a:xfrm>
          <a:off x="1229276" y="1231630"/>
          <a:ext cx="953038" cy="95303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D26321-9A74-4FF6-AE3B-384A6004CFDF}">
      <dsp:nvSpPr>
        <dsp:cNvPr id="0" name=""/>
        <dsp:cNvSpPr/>
      </dsp:nvSpPr>
      <dsp:spPr>
        <a:xfrm rot="10800000">
          <a:off x="1705796" y="2461993"/>
          <a:ext cx="5826339" cy="95303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0264" tIns="160020" rIns="298704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200" kern="1200" dirty="0" smtClean="0"/>
            <a:t>制定详细计划</a:t>
          </a:r>
          <a:endParaRPr lang="zh-CN" altLang="en-US" sz="4200" kern="1200" dirty="0"/>
        </a:p>
      </dsp:txBody>
      <dsp:txXfrm rot="10800000">
        <a:off x="1944055" y="2461993"/>
        <a:ext cx="5588080" cy="953038"/>
      </dsp:txXfrm>
    </dsp:sp>
    <dsp:sp modelId="{846F49FE-15CA-4B63-9E70-388F1AFB2FED}">
      <dsp:nvSpPr>
        <dsp:cNvPr id="0" name=""/>
        <dsp:cNvSpPr/>
      </dsp:nvSpPr>
      <dsp:spPr>
        <a:xfrm>
          <a:off x="1229276" y="2461993"/>
          <a:ext cx="953038" cy="95303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AEC8F0-5EA8-4953-85C9-701B3061EB55}">
      <dsp:nvSpPr>
        <dsp:cNvPr id="0" name=""/>
        <dsp:cNvSpPr/>
      </dsp:nvSpPr>
      <dsp:spPr>
        <a:xfrm>
          <a:off x="0" y="39549"/>
          <a:ext cx="8761413" cy="1006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制定了项目的技术框架</a:t>
          </a:r>
          <a:endParaRPr lang="zh-CN" altLang="en-US" sz="4000" kern="1200" dirty="0"/>
        </a:p>
      </dsp:txBody>
      <dsp:txXfrm>
        <a:off x="49119" y="88668"/>
        <a:ext cx="8663175" cy="907962"/>
      </dsp:txXfrm>
    </dsp:sp>
    <dsp:sp modelId="{3C61954C-5EDE-49A6-8D3F-926A86C6784D}">
      <dsp:nvSpPr>
        <dsp:cNvPr id="0" name=""/>
        <dsp:cNvSpPr/>
      </dsp:nvSpPr>
      <dsp:spPr>
        <a:xfrm>
          <a:off x="0" y="1045749"/>
          <a:ext cx="8761413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175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3100" kern="1200" dirty="0" smtClean="0"/>
            <a:t>对功能模块的划分</a:t>
          </a:r>
          <a:endParaRPr lang="zh-CN" altLang="en-US" sz="3100" kern="1200" dirty="0"/>
        </a:p>
      </dsp:txBody>
      <dsp:txXfrm>
        <a:off x="0" y="1045749"/>
        <a:ext cx="8761413" cy="662400"/>
      </dsp:txXfrm>
    </dsp:sp>
    <dsp:sp modelId="{3E8FB4D9-0976-4604-BF10-0BC75FAA9235}">
      <dsp:nvSpPr>
        <dsp:cNvPr id="0" name=""/>
        <dsp:cNvSpPr/>
      </dsp:nvSpPr>
      <dsp:spPr>
        <a:xfrm>
          <a:off x="0" y="1708150"/>
          <a:ext cx="8761413" cy="1006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预测技术风险</a:t>
          </a:r>
          <a:endParaRPr lang="zh-CN" altLang="en-US" sz="4000" kern="1200" dirty="0"/>
        </a:p>
      </dsp:txBody>
      <dsp:txXfrm>
        <a:off x="49119" y="1757269"/>
        <a:ext cx="8663175" cy="907962"/>
      </dsp:txXfrm>
    </dsp:sp>
    <dsp:sp modelId="{A3673298-247F-4095-AE6A-B4B698F98BDE}">
      <dsp:nvSpPr>
        <dsp:cNvPr id="0" name=""/>
        <dsp:cNvSpPr/>
      </dsp:nvSpPr>
      <dsp:spPr>
        <a:xfrm>
          <a:off x="0" y="2714350"/>
          <a:ext cx="8761413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175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3100" kern="1200" dirty="0" smtClean="0"/>
            <a:t>产品的</a:t>
          </a:r>
          <a:r>
            <a:rPr lang="en-US" altLang="zh-CN" sz="3100" kern="1200" dirty="0" smtClean="0"/>
            <a:t>bug、</a:t>
          </a:r>
          <a:r>
            <a:rPr lang="zh-CN" altLang="en-US" sz="3100" kern="1200" dirty="0" smtClean="0"/>
            <a:t>性能指标难以实现</a:t>
          </a:r>
          <a:endParaRPr lang="zh-CN" altLang="en-US" sz="3100" kern="1200" dirty="0"/>
        </a:p>
      </dsp:txBody>
      <dsp:txXfrm>
        <a:off x="0" y="2714350"/>
        <a:ext cx="8761413" cy="662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E0285-3AF0-411E-B238-685AB4BE036A}" type="datetimeFigureOut">
              <a:rPr lang="zh-CN" altLang="en-US" smtClean="0"/>
              <a:t>2015/12/17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61762-C55A-455A-82D3-D7C13C74A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100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沟通计划包括了例会以及难题解决途径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61762-C55A-455A-82D3-D7C13C74AD0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079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CA2F01D8-6277-4A6D-A1DA-48D3F84B356E}" type="datetimeFigureOut">
              <a:rPr lang="zh-CN" altLang="en-US" smtClean="0"/>
              <a:t>2015/12/17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84380E47-E5E9-4429-9C0A-DABF4E70B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82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F01D8-6277-4A6D-A1DA-48D3F84B356E}" type="datetimeFigureOut">
              <a:rPr lang="zh-CN" altLang="en-US" smtClean="0"/>
              <a:t>2015/12/17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0E47-E5E9-4429-9C0A-DABF4E70B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49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F01D8-6277-4A6D-A1DA-48D3F84B356E}" type="datetimeFigureOut">
              <a:rPr lang="zh-CN" altLang="en-US" smtClean="0"/>
              <a:t>2015/12/17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0E47-E5E9-4429-9C0A-DABF4E70B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441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F01D8-6277-4A6D-A1DA-48D3F84B356E}" type="datetimeFigureOut">
              <a:rPr lang="zh-CN" altLang="en-US" smtClean="0"/>
              <a:t>2015/12/17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0E47-E5E9-4429-9C0A-DABF4E70B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25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F01D8-6277-4A6D-A1DA-48D3F84B356E}" type="datetimeFigureOut">
              <a:rPr lang="zh-CN" altLang="en-US" smtClean="0"/>
              <a:t>2015/12/17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0E47-E5E9-4429-9C0A-DABF4E70B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584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F01D8-6277-4A6D-A1DA-48D3F84B356E}" type="datetimeFigureOut">
              <a:rPr lang="zh-CN" altLang="en-US" smtClean="0"/>
              <a:t>2015/12/17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0E47-E5E9-4429-9C0A-DABF4E70B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985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F01D8-6277-4A6D-A1DA-48D3F84B356E}" type="datetimeFigureOut">
              <a:rPr lang="zh-CN" altLang="en-US" smtClean="0"/>
              <a:t>2015/12/17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0E47-E5E9-4429-9C0A-DABF4E70B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975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F01D8-6277-4A6D-A1DA-48D3F84B356E}" type="datetimeFigureOut">
              <a:rPr lang="zh-CN" altLang="en-US" smtClean="0"/>
              <a:t>2015/12/17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0E47-E5E9-4429-9C0A-DABF4E70B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762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F01D8-6277-4A6D-A1DA-48D3F84B356E}" type="datetimeFigureOut">
              <a:rPr lang="zh-CN" altLang="en-US" smtClean="0"/>
              <a:t>2015/12/17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0E47-E5E9-4429-9C0A-DABF4E70B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62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F01D8-6277-4A6D-A1DA-48D3F84B356E}" type="datetimeFigureOut">
              <a:rPr lang="zh-CN" altLang="en-US" smtClean="0"/>
              <a:t>2015/12/17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0E47-E5E9-4429-9C0A-DABF4E70B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61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F01D8-6277-4A6D-A1DA-48D3F84B356E}" type="datetimeFigureOut">
              <a:rPr lang="zh-CN" altLang="en-US" smtClean="0"/>
              <a:t>2015/12/17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0E47-E5E9-4429-9C0A-DABF4E70B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03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F01D8-6277-4A6D-A1DA-48D3F84B356E}" type="datetimeFigureOut">
              <a:rPr lang="zh-CN" altLang="en-US" smtClean="0"/>
              <a:t>2015/12/17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0E47-E5E9-4429-9C0A-DABF4E70B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52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F01D8-6277-4A6D-A1DA-48D3F84B356E}" type="datetimeFigureOut">
              <a:rPr lang="zh-CN" altLang="en-US" smtClean="0"/>
              <a:t>2015/12/17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0E47-E5E9-4429-9C0A-DABF4E70B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00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F01D8-6277-4A6D-A1DA-48D3F84B356E}" type="datetimeFigureOut">
              <a:rPr lang="zh-CN" altLang="en-US" smtClean="0"/>
              <a:t>2015/12/17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0E47-E5E9-4429-9C0A-DABF4E70B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80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F01D8-6277-4A6D-A1DA-48D3F84B356E}" type="datetimeFigureOut">
              <a:rPr lang="zh-CN" altLang="en-US" smtClean="0"/>
              <a:t>2015/12/17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0E47-E5E9-4429-9C0A-DABF4E70B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36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F01D8-6277-4A6D-A1DA-48D3F84B356E}" type="datetimeFigureOut">
              <a:rPr lang="zh-CN" altLang="en-US" smtClean="0"/>
              <a:t>2015/12/17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0E47-E5E9-4429-9C0A-DABF4E70B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88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F01D8-6277-4A6D-A1DA-48D3F84B356E}" type="datetimeFigureOut">
              <a:rPr lang="zh-CN" altLang="en-US" smtClean="0"/>
              <a:t>2015/12/17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0E47-E5E9-4429-9C0A-DABF4E70B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93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A2F01D8-6277-4A6D-A1DA-48D3F84B356E}" type="datetimeFigureOut">
              <a:rPr lang="zh-CN" altLang="en-US" smtClean="0"/>
              <a:t>2015/12/17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84380E47-E5E9-4429-9C0A-DABF4E70B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55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软件工程大作业期末展示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en-US" dirty="0" smtClean="0"/>
              <a:t>蒋文韬</a:t>
            </a:r>
            <a:endParaRPr lang="en-US" altLang="zh-CN" dirty="0" smtClean="0"/>
          </a:p>
          <a:p>
            <a:r>
              <a:rPr lang="zh-CN" altLang="en-US" dirty="0"/>
              <a:t>张思</a:t>
            </a:r>
            <a:r>
              <a:rPr lang="zh-CN" altLang="en-US" dirty="0" smtClean="0"/>
              <a:t>源</a:t>
            </a:r>
            <a:endParaRPr lang="en-US" altLang="zh-CN" dirty="0" smtClean="0"/>
          </a:p>
          <a:p>
            <a:r>
              <a:rPr lang="zh-CN" altLang="en-US" dirty="0"/>
              <a:t>傅</a:t>
            </a:r>
            <a:r>
              <a:rPr lang="zh-CN" altLang="en-US" dirty="0" smtClean="0"/>
              <a:t>笛</a:t>
            </a:r>
            <a:endParaRPr lang="en-US" altLang="zh-CN" dirty="0" smtClean="0"/>
          </a:p>
          <a:p>
            <a:r>
              <a:rPr lang="zh-CN" altLang="en-US" dirty="0"/>
              <a:t>李泽清</a:t>
            </a:r>
          </a:p>
        </p:txBody>
      </p:sp>
    </p:spTree>
    <p:extLst>
      <p:ext uri="{BB962C8B-B14F-4D97-AF65-F5344CB8AC3E}">
        <p14:creationId xmlns:p14="http://schemas.microsoft.com/office/powerpoint/2010/main" val="412421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108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软件开发流程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30909"/>
              </p:ext>
            </p:extLst>
          </p:nvPr>
        </p:nvGraphicFramePr>
        <p:xfrm>
          <a:off x="1264882" y="2306471"/>
          <a:ext cx="9162007" cy="3931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826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软件计划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610352028"/>
              </p:ext>
            </p:extLst>
          </p:nvPr>
        </p:nvGraphicFramePr>
        <p:xfrm>
          <a:off x="394269" y="179783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787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需求分析和定义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097702"/>
              </p:ext>
            </p:extLst>
          </p:nvPr>
        </p:nvGraphicFramePr>
        <p:xfrm>
          <a:off x="1155700" y="2603500"/>
          <a:ext cx="8761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241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软件设计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089308"/>
              </p:ext>
            </p:extLst>
          </p:nvPr>
        </p:nvGraphicFramePr>
        <p:xfrm>
          <a:off x="1155700" y="2603500"/>
          <a:ext cx="8761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395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按照计划的时间节点进行编码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7268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40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81</TotalTime>
  <Words>103</Words>
  <Application>Microsoft Office PowerPoint</Application>
  <PresentationFormat>宽屏</PresentationFormat>
  <Paragraphs>31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Arial</vt:lpstr>
      <vt:lpstr>Calibri</vt:lpstr>
      <vt:lpstr>Century Gothic</vt:lpstr>
      <vt:lpstr>Wingdings 3</vt:lpstr>
      <vt:lpstr>离子会议室</vt:lpstr>
      <vt:lpstr>软件工程大作业期末展示</vt:lpstr>
      <vt:lpstr>软件简介</vt:lpstr>
      <vt:lpstr>软件开发流程</vt:lpstr>
      <vt:lpstr>软件计划</vt:lpstr>
      <vt:lpstr>需求分析和定义</vt:lpstr>
      <vt:lpstr>软件设计</vt:lpstr>
      <vt:lpstr>软件实现</vt:lpstr>
      <vt:lpstr>软件测试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软件工程大作业期末展示</dc:title>
  <dc:creator>User</dc:creator>
  <cp:lastModifiedBy>User</cp:lastModifiedBy>
  <cp:revision>7</cp:revision>
  <dcterms:created xsi:type="dcterms:W3CDTF">2015-12-17T15:21:12Z</dcterms:created>
  <dcterms:modified xsi:type="dcterms:W3CDTF">2015-12-17T16:42:31Z</dcterms:modified>
</cp:coreProperties>
</file>