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5076-606E-A1AC-8BA0-24690CDEC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38321-7001-76D3-8861-EE9A5040B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2D53D-6A10-390B-3F06-EF9CFCB3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A2591-58A2-23D2-C6AD-E6859BDE0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01A87-1D74-C296-7FFF-1BE29D35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2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236E-EC1B-6FCE-D015-829A2872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324F9-957E-5D3B-2AC9-EF87188C4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0BA31-797A-D0B2-86A2-C2823E16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99B39-4D6F-073A-317A-BBE67A6C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86B0F-7A17-65DE-06FB-1DF08DA1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20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C8760B-85E3-D4BF-70C9-0DF198141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CD3FB-9252-05C5-9011-9E560B7CF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35D60-9DA6-D9FB-3B4E-6B130580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60BC3-DFC6-BF8D-3625-13C9D486B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55F37-A872-D7B1-EF5B-3C2F93A0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01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2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4A70F-D2C9-F5BA-145D-4C3C4BAE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5ED3E-7304-1C42-A92C-58C3B6016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6C8FF-B15C-D0DE-B8C5-FB658701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AEA57-EC6C-4A77-9063-8289A908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9AD2-65CB-22F7-0BA2-DE3EB375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9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35AD-4587-4BFE-ED9F-73403D06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56EE6-CE1B-7C51-9263-FC29B82AB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1D3F1-5275-4E09-0B90-9D067B58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795A6-640F-6ABE-C9DE-5F97C544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89831-EFB4-C262-C8D4-716A850E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76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079A-D842-5D4C-C97E-5DB060AE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EA64E-2D2D-19BE-D821-254E5948E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A2246-A102-C456-CCAA-A6FDD8F54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A2E62-1416-F3A6-9D8F-1E904665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8/9/22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99485-53EF-1486-8129-92E8668AA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90DA4-85B0-235F-8F89-4CFD15BB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4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D767-C1B6-62F5-ACC4-7DEA52DA5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15BC8-4209-DBE1-4E2D-157E624DE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0443B-51B5-AA51-A9A6-75E962A05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D499BC-82FD-7050-3D7A-17395E3ED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40BB6-67AA-B061-2AB1-571A99213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C30A5D-D7BB-9BE1-C2B0-5E1C22D7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8/9/22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C99DDC-9301-325C-640A-3BBBDFBA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199DA-6F0D-8BA6-4C8D-442F53B6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7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AADA-D5A4-1A70-0C27-47D8076F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E686B-0402-E48A-5FCE-02C73B21D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64D57-5E6B-3605-7D53-DCCC0F03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3E788-F1D5-5625-68B9-F94A0C9C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40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A7FCB-C88C-2DF2-9D97-02099751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577ED-6868-7510-CCE5-6B007576E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5E6B4-0BD9-71E9-1DC2-DB120012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6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6135-AF00-4A65-3B47-53929121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8304A-878B-C364-80CA-D0C898A5E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48D8B-D9B0-4C29-D501-4F266D74C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C68A6-722E-A71F-2E26-D69874A0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8/9/22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8B67D-A29D-BB4E-B229-02F47DE12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1A738-D5AD-99F0-36E5-26C55D90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4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9B0C-501D-7526-5E67-5BD699A71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1B9D8-D360-DB5B-A611-5B57CB7CA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A8783-08A5-E4EA-0465-815CBCC4F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39002-2DDE-BBC8-4F48-F52906F4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8/9/22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85396-1997-43F1-C3F7-30CE95F5F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6E10E-DB4F-D797-99F2-7E015F7E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8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B4D560-F003-76D6-B80E-DD811635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FDF90-D705-F4AB-EC41-E7F3980EB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CCF34-1E79-9A71-EC42-F62DD85FB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8/9/22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FFED4-9492-F5AB-D4E3-04133606F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72B38-FD52-A567-50D7-BCEC41AA5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6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edidcg.github.io/charter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00B3-0F77-1687-4ECC-33255E10C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W3C Federated Identity Community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4425F-0E8E-3533-C629-479CFFF628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TPAC 2022</a:t>
            </a:r>
          </a:p>
          <a:p>
            <a:r>
              <a:rPr lang="en-US" dirty="0"/>
              <a:t>Vancouver, BC + A Computer Near You</a:t>
            </a:r>
          </a:p>
        </p:txBody>
      </p:sp>
    </p:spTree>
    <p:extLst>
      <p:ext uri="{BB962C8B-B14F-4D97-AF65-F5344CB8AC3E}">
        <p14:creationId xmlns:p14="http://schemas.microsoft.com/office/powerpoint/2010/main" val="348353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3EBF-383B-580D-F915-89C49C104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8EC7D-9BBC-4033-8C22-4BB4065A3B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“This charter will be reviewed no later than one year from approval to potentially reset the goals and priorities.”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https://fedidcg.github.io/charter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412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F604-6A31-A4BA-1F35-A1605BEC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DFD9C-4400-B12B-0AAE-BEB8692ED5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Provide a forum focused on incubating web features that will both support federated identity and prevent untransparent, uncontrollable tracking of users across the web</a:t>
            </a:r>
          </a:p>
          <a:p>
            <a:r>
              <a:rPr lang="en-US" sz="2000" dirty="0"/>
              <a:t>Privacy concerns to be balanced against the need to explore innovative ideas around federated authentication on the web.</a:t>
            </a:r>
          </a:p>
          <a:p>
            <a:r>
              <a:rPr lang="en-US" sz="2000" dirty="0"/>
              <a:t>Short-term goals are prioritized by the urgency of changes already underway, such as the phasing out of third-party cookies.</a:t>
            </a:r>
          </a:p>
          <a:p>
            <a:endParaRPr lang="en-US" sz="2000" dirty="0"/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28FE8325-87A7-0C1C-1871-1239EBF0BA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28" r="4735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658E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2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4094-A368-AB44-9274-92C945E6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C1F83-A44E-9AD4-DDDD-13249A7A13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 scope: </a:t>
            </a:r>
          </a:p>
          <a:p>
            <a:pPr lvl="1"/>
            <a:r>
              <a:rPr lang="en-US" dirty="0"/>
              <a:t>Potential user agent features and APIs around federated authentication</a:t>
            </a:r>
          </a:p>
          <a:p>
            <a:r>
              <a:rPr lang="en-US" dirty="0"/>
              <a:t>Out of scope: </a:t>
            </a:r>
          </a:p>
          <a:p>
            <a:pPr lvl="1"/>
            <a:r>
              <a:rPr lang="en-US" dirty="0"/>
              <a:t>Design around identity-related scenarios which are not applicable to federated identity flows impacted by upcoming privacy-preserving platform changes. For example, fully-decentralized topologies.</a:t>
            </a:r>
          </a:p>
          <a:p>
            <a:pPr lvl="1"/>
            <a:r>
              <a:rPr lang="en-US" dirty="0"/>
              <a:t>Ad-tech tools or APIs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0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1592-F117-CC7C-8C9C-12C6797F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9C389-B87F-C0A8-F83D-12F7446A83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must consider the needs of the user as well as the developers and operators for relying parties and identity providers</a:t>
            </a:r>
          </a:p>
          <a:p>
            <a:r>
              <a:rPr lang="en-US" dirty="0"/>
              <a:t>must have room to innovate and potentially fail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591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E0D3-4EBB-2159-8ADA-A1FB1A284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on Work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ABD1E-6CC1-664E-FAF5-A11156D691B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Work Items—a special kind of Community Group Report whose purpose is to enable interoperability between user agents, developers, and identity providers</a:t>
            </a:r>
          </a:p>
          <a:p>
            <a:r>
              <a:rPr lang="en-US" dirty="0"/>
              <a:t>When ready for migration, editors notify the chairs, and the community group may produce a final Community Group</a:t>
            </a:r>
          </a:p>
        </p:txBody>
      </p:sp>
    </p:spTree>
    <p:extLst>
      <p:ext uri="{BB962C8B-B14F-4D97-AF65-F5344CB8AC3E}">
        <p14:creationId xmlns:p14="http://schemas.microsoft.com/office/powerpoint/2010/main" val="203376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2D3A6-8A91-6C34-AC8E-DF801D70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A7F93-AB5E-FECF-544E-4AA72D6B40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Are the goals still appropriate (esp. the short-term focus on 3pc)? Has the CG’s one work item, or work items from other groups, resolved the short-term issues?</a:t>
            </a:r>
          </a:p>
          <a:p>
            <a:r>
              <a:rPr lang="en-US" dirty="0"/>
              <a:t>Is the scope still appropriate?</a:t>
            </a:r>
          </a:p>
          <a:p>
            <a:r>
              <a:rPr lang="en-US" dirty="0"/>
              <a:t>Are the deliverables still sufficient?</a:t>
            </a:r>
          </a:p>
          <a:p>
            <a:r>
              <a:rPr lang="en-US" dirty="0"/>
              <a:t>Are the rules for our Work Items still appropriate? Does our work item reflect the goal </a:t>
            </a:r>
            <a:r>
              <a:rPr lang="en-US"/>
              <a:t>and scope of the CG?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88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307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W3C Federated Identity Community Group</vt:lpstr>
      <vt:lpstr>Charter</vt:lpstr>
      <vt:lpstr>Goals</vt:lpstr>
      <vt:lpstr>Scope</vt:lpstr>
      <vt:lpstr>Deliverables </vt:lpstr>
      <vt:lpstr>Rules on Work Items</vt:lpstr>
      <vt:lpstr>For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Federated Identity Community Group</dc:title>
  <dc:creator>Heather Flanagan</dc:creator>
  <cp:lastModifiedBy>Heather Flanagan</cp:lastModifiedBy>
  <cp:revision>1</cp:revision>
  <dcterms:created xsi:type="dcterms:W3CDTF">2022-08-09T14:06:44Z</dcterms:created>
  <dcterms:modified xsi:type="dcterms:W3CDTF">2022-08-09T14:23:55Z</dcterms:modified>
</cp:coreProperties>
</file>