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11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8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98D9159D-AE18-5848-B342-04E6AA3CA9E3}"/>
              </a:ext>
            </a:extLst>
          </p:cNvPr>
          <p:cNvSpPr>
            <a:spLocks noChangeAspect="1"/>
          </p:cNvSpPr>
          <p:nvPr/>
        </p:nvSpPr>
        <p:spPr>
          <a:xfrm rot="1800000">
            <a:off x="3542110" y="979112"/>
            <a:ext cx="5107780" cy="4446098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53F31-ED44-7A43-8ED3-D0F45B03E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34" y="2101170"/>
            <a:ext cx="1560317" cy="1049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CECEF5-A243-0049-A61A-4DDFEDD38004}"/>
              </a:ext>
            </a:extLst>
          </p:cNvPr>
          <p:cNvSpPr txBox="1"/>
          <p:nvPr/>
        </p:nvSpPr>
        <p:spPr>
          <a:xfrm>
            <a:off x="4277831" y="1661716"/>
            <a:ext cx="13347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9C1110"/>
                </a:solidFill>
              </a:rPr>
              <a:t>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00421-C500-CA44-9F83-2C119C302F1D}"/>
              </a:ext>
            </a:extLst>
          </p:cNvPr>
          <p:cNvSpPr txBox="1"/>
          <p:nvPr/>
        </p:nvSpPr>
        <p:spPr>
          <a:xfrm>
            <a:off x="6752412" y="1661716"/>
            <a:ext cx="13347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9C1110"/>
                </a:solidFill>
              </a:rPr>
              <a:t>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D71E1-C5E6-6A42-91BC-00E1CB1676E9}"/>
              </a:ext>
            </a:extLst>
          </p:cNvPr>
          <p:cNvSpPr txBox="1"/>
          <p:nvPr/>
        </p:nvSpPr>
        <p:spPr>
          <a:xfrm>
            <a:off x="4606171" y="3528732"/>
            <a:ext cx="2979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9C1110"/>
                </a:solidFill>
              </a:rPr>
              <a:t>FanficReadeR</a:t>
            </a:r>
          </a:p>
        </p:txBody>
      </p:sp>
    </p:spTree>
    <p:extLst>
      <p:ext uri="{BB962C8B-B14F-4D97-AF65-F5344CB8AC3E}">
        <p14:creationId xmlns:p14="http://schemas.microsoft.com/office/powerpoint/2010/main" val="3069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Milne, Ethan</cp:lastModifiedBy>
  <cp:revision>16</cp:revision>
  <dcterms:created xsi:type="dcterms:W3CDTF">2018-03-31T22:20:45Z</dcterms:created>
  <dcterms:modified xsi:type="dcterms:W3CDTF">2021-05-24T20:01:37Z</dcterms:modified>
</cp:coreProperties>
</file>