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>
        <p:scale>
          <a:sx n="200" d="100"/>
          <a:sy n="200" d="100"/>
        </p:scale>
        <p:origin x="-4556" y="-2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8CF6E-0A49-4834-AAAB-F73965112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D89A94-BEB6-4557-822C-5FCDBA8D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F20F73-4703-4E0D-8D83-5DAB3186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4BC2-8382-46DC-AC9E-5E2B40F37E0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E168B2-A1BB-4A4B-A7DF-83447999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CF015B-FEA9-4B75-828E-2A5431AB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3FB8-317B-427B-9D1D-91B8FBD892B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3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3FA10C-95C3-41A5-9B0A-8F73C583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FB8AE5-3BF6-4392-A21C-FE1778A92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789FF4-BDB7-4D4C-9029-B2921813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4BC2-8382-46DC-AC9E-5E2B40F37E0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99DBAC-4BDB-4E70-9C1F-ACB87224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1603B9-F8BE-478D-89AC-086E47B3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3FB8-317B-427B-9D1D-91B8FBD892B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2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627213-C35D-46BF-9103-AD754CC7A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74FEC0-F52D-4E78-803C-D13B8FD7D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809219-EF38-451B-ABDB-D91D5E83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4BC2-8382-46DC-AC9E-5E2B40F37E0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DA40CB-2241-4823-BD0F-936E21CE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790A89-89EA-4EE4-A652-73FDCE14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3FB8-317B-427B-9D1D-91B8FBD892B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9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5279E8-3372-4483-AFEA-1ADB5BA6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13B1D4-F077-4C04-B21A-24B8E0503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7E8703-001B-48EA-8955-B5C02B01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4BC2-8382-46DC-AC9E-5E2B40F37E0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20560C-DA33-40B4-B3F3-2B1C8F2F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954AA2-43E0-4B73-981C-B59A1AF6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3FB8-317B-427B-9D1D-91B8FBD892B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3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B6E77-EC49-4872-A5A9-A5F15D29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1D7D18-8C68-4F97-978A-02CDFEDE0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5A61E1-E8E0-44C8-8204-AC1102A6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4BC2-8382-46DC-AC9E-5E2B40F37E0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BBF869-DCC9-4D92-A4CC-00D49AAF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3B318F-DAF0-432E-80B2-048D26F8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3FB8-317B-427B-9D1D-91B8FBD892B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7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D1C7A-141D-4A95-BE72-979D8211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F1AFCB-945B-4C15-AD80-2D6D660C8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7EBB15-A694-43E2-AA63-A9E7A36F1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DDF127-9625-4A14-BA15-B04D36B1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4BC2-8382-46DC-AC9E-5E2B40F37E0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A5C76B-811C-44F8-8A64-4904A7C6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0B1683-BE8E-48A3-94A9-479D42DB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3FB8-317B-427B-9D1D-91B8FBD892B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5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2BA75-D927-476A-A0A8-CFDC536A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9AC203-1DA9-4748-81B8-F0237415C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8C3AA5-0FB9-4D7D-B1A6-B23EC2DC5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EC0C94-5E0E-421F-9A47-8B144A81D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8703C0-609D-4002-9E84-AFB62F1A0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4E1DDF5-C83E-4EE6-96E4-29B3A79B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4BC2-8382-46DC-AC9E-5E2B40F37E0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D5638CF-BD28-4B89-B8BD-6A936C32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135642B-ACBC-42AB-9360-11C5E535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3FB8-317B-427B-9D1D-91B8FBD892B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1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5C592-E5BB-47FA-8530-0C3AF698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0B6F6A-A71B-40FA-862E-B74A20EE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4BC2-8382-46DC-AC9E-5E2B40F37E0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BEF25F-66C1-4C9E-85DF-468EA0A4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B27D6-D7F8-4D98-BBCC-3BF026A1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3FB8-317B-427B-9D1D-91B8FBD892B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0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6DD8413-D0F0-44FF-ABF5-D8AC3E91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4BC2-8382-46DC-AC9E-5E2B40F37E0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0923AD-9405-4962-8B93-2ED040D3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E0120E-3051-4890-A207-39520004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3FB8-317B-427B-9D1D-91B8FBD892B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3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D527C0-D79C-42E5-A402-45BC6269C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3952FD-1ED7-4F69-BBFE-B7387CD0E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D72AED-DE66-4F77-AA99-17A90275C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248B3D-1B7F-4F06-9FCA-86AA9BD9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4BC2-8382-46DC-AC9E-5E2B40F37E0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D41626-85BD-4FBF-A4F6-4987394E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BF3ED4-D012-40F4-8655-D319504D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3FB8-317B-427B-9D1D-91B8FBD892B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2A251-30D5-4450-A291-E6A87E53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5006EEA-E224-4AE0-82FE-3C03679EE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9A00B2-0C36-4414-A3BC-EC6869F91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BBB3CC-8471-4124-A731-90F3E8FF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4BC2-8382-46DC-AC9E-5E2B40F37E0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445075-FFC6-41DE-9837-0E512EF5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2F06D9-070D-4BA3-BF96-7DAC4C8D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3FB8-317B-427B-9D1D-91B8FBD892B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3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CF62BEB-61DF-4249-928B-D7D98AE1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EB28C3-A1D1-4186-929D-BD1E1742A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53DC72-2194-441B-AEF5-BDCA7AAC9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4BC2-8382-46DC-AC9E-5E2B40F37E0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607A58-8A35-4286-A68F-8C6F2790B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7DC06C-6561-4489-B91C-441CF0915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3FB8-317B-427B-9D1D-91B8FBD892B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7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9E21875-9F96-48A3-BA80-A921AE10C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144" y="1777915"/>
            <a:ext cx="4127712" cy="330217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805AD9F5-5607-45A9-BE13-E558C1ED72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6" b="12601"/>
          <a:stretch/>
        </p:blipFill>
        <p:spPr>
          <a:xfrm>
            <a:off x="4857750" y="1958185"/>
            <a:ext cx="3239184" cy="239474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93B87BB-3975-4D50-89B4-428BB06032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1" t="6974" r="10160" b="12262"/>
          <a:stretch/>
        </p:blipFill>
        <p:spPr>
          <a:xfrm>
            <a:off x="5247217" y="3609975"/>
            <a:ext cx="1051983" cy="43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469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Sylvain.FINOT</dc:creator>
  <cp:lastModifiedBy>Sylvain.FINOT</cp:lastModifiedBy>
  <cp:revision>8</cp:revision>
  <dcterms:created xsi:type="dcterms:W3CDTF">2019-11-26T10:12:48Z</dcterms:created>
  <dcterms:modified xsi:type="dcterms:W3CDTF">2019-11-26T12:14:36Z</dcterms:modified>
</cp:coreProperties>
</file>