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8" r:id="rId3"/>
    <p:sldId id="259" r:id="rId4"/>
    <p:sldId id="260" r:id="rId5"/>
    <p:sldId id="262" r:id="rId6"/>
    <p:sldId id="278" r:id="rId7"/>
    <p:sldId id="261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3" r:id="rId35"/>
    <p:sldId id="294" r:id="rId36"/>
    <p:sldId id="292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4" r:id="rId46"/>
    <p:sldId id="303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6" r:id="rId58"/>
    <p:sldId id="315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  <p:guide orient="horz" pos="22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AC21-8AE3-4B5F-9CB9-1D436E5263E4}" type="datetimeFigureOut">
              <a:rPr lang="en-US" smtClean="0"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5409-137D-4BD4-BD30-30FF1767B8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698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AC21-8AE3-4B5F-9CB9-1D436E5263E4}" type="datetimeFigureOut">
              <a:rPr lang="en-US" smtClean="0"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5409-137D-4BD4-BD30-30FF1767B8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819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AC21-8AE3-4B5F-9CB9-1D436E5263E4}" type="datetimeFigureOut">
              <a:rPr lang="en-US" smtClean="0"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5409-137D-4BD4-BD30-30FF1767B8B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0607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AC21-8AE3-4B5F-9CB9-1D436E5263E4}" type="datetimeFigureOut">
              <a:rPr lang="en-US" smtClean="0"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5409-137D-4BD4-BD30-30FF1767B8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110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AC21-8AE3-4B5F-9CB9-1D436E5263E4}" type="datetimeFigureOut">
              <a:rPr lang="en-US" smtClean="0"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5409-137D-4BD4-BD30-30FF1767B8B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516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AC21-8AE3-4B5F-9CB9-1D436E5263E4}" type="datetimeFigureOut">
              <a:rPr lang="en-US" smtClean="0"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5409-137D-4BD4-BD30-30FF1767B8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764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AC21-8AE3-4B5F-9CB9-1D436E5263E4}" type="datetimeFigureOut">
              <a:rPr lang="en-US" smtClean="0"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5409-137D-4BD4-BD30-30FF1767B8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654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AC21-8AE3-4B5F-9CB9-1D436E5263E4}" type="datetimeFigureOut">
              <a:rPr lang="en-US" smtClean="0"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5409-137D-4BD4-BD30-30FF1767B8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11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AC21-8AE3-4B5F-9CB9-1D436E5263E4}" type="datetimeFigureOut">
              <a:rPr lang="en-US" smtClean="0"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5409-137D-4BD4-BD30-30FF1767B8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636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AC21-8AE3-4B5F-9CB9-1D436E5263E4}" type="datetimeFigureOut">
              <a:rPr lang="en-US" smtClean="0"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5409-137D-4BD4-BD30-30FF1767B8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067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AC21-8AE3-4B5F-9CB9-1D436E5263E4}" type="datetimeFigureOut">
              <a:rPr lang="en-US" smtClean="0"/>
              <a:t>5/12/2024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5409-137D-4BD4-BD30-30FF1767B8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872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AC21-8AE3-4B5F-9CB9-1D436E5263E4}" type="datetimeFigureOut">
              <a:rPr lang="en-US" smtClean="0"/>
              <a:t>5/12/2024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5409-137D-4BD4-BD30-30FF1767B8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0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AC21-8AE3-4B5F-9CB9-1D436E5263E4}" type="datetimeFigureOut">
              <a:rPr lang="en-US" smtClean="0"/>
              <a:t>5/12/2024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5409-137D-4BD4-BD30-30FF1767B8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299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AC21-8AE3-4B5F-9CB9-1D436E5263E4}" type="datetimeFigureOut">
              <a:rPr lang="en-US" smtClean="0"/>
              <a:t>5/12/2024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5409-137D-4BD4-BD30-30FF1767B8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11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AC21-8AE3-4B5F-9CB9-1D436E5263E4}" type="datetimeFigureOut">
              <a:rPr lang="en-US" smtClean="0"/>
              <a:t>5/12/2024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5409-137D-4BD4-BD30-30FF1767B8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27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AC21-8AE3-4B5F-9CB9-1D436E5263E4}" type="datetimeFigureOut">
              <a:rPr lang="en-US" smtClean="0"/>
              <a:t>5/12/2024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5409-137D-4BD4-BD30-30FF1767B8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426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CAC21-8AE3-4B5F-9CB9-1D436E5263E4}" type="datetimeFigureOut">
              <a:rPr lang="en-US" smtClean="0"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C295409-137D-4BD4-BD30-30FF1767B8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19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DB Structure of DPI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8535" y="4291994"/>
            <a:ext cx="9144000" cy="1655762"/>
          </a:xfrm>
        </p:spPr>
        <p:txBody>
          <a:bodyPr/>
          <a:lstStyle/>
          <a:p>
            <a:r>
              <a:rPr lang="en-US" dirty="0" smtClean="0"/>
              <a:t>				</a:t>
            </a:r>
            <a:r>
              <a:rPr lang="en-US" dirty="0"/>
              <a:t> </a:t>
            </a:r>
            <a:r>
              <a:rPr lang="en-US" dirty="0" smtClean="0"/>
              <a:t>      Presented By</a:t>
            </a:r>
            <a:br>
              <a:rPr lang="en-US" dirty="0" smtClean="0"/>
            </a:br>
            <a:r>
              <a:rPr lang="en-US" dirty="0" smtClean="0"/>
              <a:t>						  Pawan Kumar Chhangani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5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49764" y="1610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Block Master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254" y="1717760"/>
            <a:ext cx="6952576" cy="323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905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49764" y="1610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Gram Panchayat Master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977" y="1637073"/>
            <a:ext cx="7434526" cy="34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9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9764" y="1610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Janpad Panchayat Master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849" y="1645385"/>
            <a:ext cx="7345276" cy="34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386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49764" y="1610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Zila Panchayat Master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374" y="1792573"/>
            <a:ext cx="7336351" cy="352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110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286842" y="169318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Village Master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965" y="1514822"/>
            <a:ext cx="7104301" cy="35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80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9764" y="1610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Habitation Master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911" y="1514822"/>
            <a:ext cx="7256026" cy="35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462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49764" y="1610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Nagar Nigam Master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291" y="1670324"/>
            <a:ext cx="7318501" cy="34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483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49764" y="1610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Nagar Palika Master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933" y="1595509"/>
            <a:ext cx="7291726" cy="34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271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49764" y="1610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Nagar Panchayat Master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035" y="1662011"/>
            <a:ext cx="7568401" cy="34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874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49764" y="1610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Parliamentary Master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901" y="2131949"/>
            <a:ext cx="7461301" cy="25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002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9164" y="216130"/>
            <a:ext cx="3932237" cy="536171"/>
          </a:xfrm>
        </p:spPr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7479" y="912611"/>
            <a:ext cx="6172200" cy="4873625"/>
          </a:xfrm>
        </p:spPr>
        <p:txBody>
          <a:bodyPr>
            <a:normAutofit/>
          </a:bodyPr>
          <a:lstStyle/>
          <a:p>
            <a:r>
              <a:rPr lang="en-US" dirty="0" smtClean="0"/>
              <a:t>Master Tables</a:t>
            </a:r>
          </a:p>
          <a:p>
            <a:r>
              <a:rPr lang="en-US" dirty="0" smtClean="0"/>
              <a:t>Transaction Tables</a:t>
            </a:r>
          </a:p>
          <a:p>
            <a:r>
              <a:rPr lang="en-US" dirty="0" smtClean="0"/>
              <a:t>Procedures</a:t>
            </a:r>
          </a:p>
          <a:p>
            <a:r>
              <a:rPr lang="en-US" dirty="0" smtClean="0"/>
              <a:t>Versioning Tables</a:t>
            </a:r>
          </a:p>
          <a:p>
            <a:r>
              <a:rPr lang="en-US" dirty="0" smtClean="0"/>
              <a:t>User Defined Table Types</a:t>
            </a:r>
          </a:p>
          <a:p>
            <a:r>
              <a:rPr lang="en-US" dirty="0" smtClean="0"/>
              <a:t>Functions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Table-valued Functions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Scalar-valued Functions</a:t>
            </a:r>
          </a:p>
          <a:p>
            <a:r>
              <a:rPr lang="en-US" dirty="0"/>
              <a:t> </a:t>
            </a:r>
            <a:r>
              <a:rPr lang="en-US" dirty="0" smtClean="0"/>
              <a:t>Reports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63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9764" y="1610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Assembly Master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169" y="1591398"/>
            <a:ext cx="7764751" cy="354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89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9764" y="1610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2164" y="3134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OfficeTypelevel Master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573" y="2535386"/>
            <a:ext cx="7443451" cy="163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9764" y="1610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2164" y="3134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OfficeType Master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171" y="1742698"/>
            <a:ext cx="7987876" cy="323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716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9764" y="1610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2164" y="3134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School Management Group Master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764" y="2148574"/>
            <a:ext cx="9007878" cy="292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8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9764" y="1610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2164" y="3134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i-IN" dirty="0"/>
              <a:t>Management Group Details </a:t>
            </a:r>
            <a:r>
              <a:rPr lang="hi-IN" dirty="0" smtClean="0"/>
              <a:t>Maste</a:t>
            </a:r>
            <a:r>
              <a:rPr lang="en-US" dirty="0" smtClean="0"/>
              <a:t>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70" y="1812633"/>
            <a:ext cx="10417787" cy="338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565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9764" y="1610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2164" y="3134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i-IN" dirty="0"/>
              <a:t>School Board Master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639" y="2090386"/>
            <a:ext cx="6952576" cy="25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4192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9764" y="1610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2164" y="3134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i-IN" dirty="0"/>
              <a:t>School Category Master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040" y="1968134"/>
            <a:ext cx="8211001" cy="2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394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9764" y="1610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2164" y="3134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i-IN" dirty="0"/>
              <a:t>School Category Details Master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922" y="2023884"/>
            <a:ext cx="7541626" cy="25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6011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9764" y="1610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2164" y="3134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i-IN" dirty="0"/>
              <a:t>School Incharge Type Master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821" y="2098699"/>
            <a:ext cx="7800451" cy="25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3580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9764" y="1610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2164" y="3134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i-IN" dirty="0"/>
              <a:t>School Medium Master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650" y="2007258"/>
            <a:ext cx="7461301" cy="25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613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9047" y="216130"/>
            <a:ext cx="7015942" cy="536171"/>
          </a:xfrm>
        </p:spPr>
        <p:txBody>
          <a:bodyPr>
            <a:normAutofit/>
          </a:bodyPr>
          <a:lstStyle/>
          <a:p>
            <a:r>
              <a:rPr lang="en-US" dirty="0" smtClean="0"/>
              <a:t>Application working on 3 main Components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7479" y="912612"/>
            <a:ext cx="6172200" cy="1888778"/>
          </a:xfrm>
        </p:spPr>
        <p:txBody>
          <a:bodyPr>
            <a:normAutofit/>
          </a:bodyPr>
          <a:lstStyle/>
          <a:p>
            <a:r>
              <a:rPr lang="en-US" dirty="0" smtClean="0"/>
              <a:t>Masters</a:t>
            </a:r>
          </a:p>
          <a:p>
            <a:r>
              <a:rPr lang="en-US" dirty="0" smtClean="0"/>
              <a:t>Transactions </a:t>
            </a:r>
          </a:p>
          <a:p>
            <a:r>
              <a:rPr lang="en-US" dirty="0" smtClean="0"/>
              <a:t>Reports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0179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9764" y="1610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2164" y="3134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Special School Master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735" y="2065447"/>
            <a:ext cx="7407751" cy="25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8009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9764" y="1610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2164" y="3134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School Type </a:t>
            </a:r>
            <a:r>
              <a:rPr lang="en-US" dirty="0"/>
              <a:t>Master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296" y="2131949"/>
            <a:ext cx="7541626" cy="25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8671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9764" y="1610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2164" y="3134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Subject Master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626" y="1812175"/>
            <a:ext cx="7971024" cy="338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3131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9764" y="1610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2164" y="3134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Designation Type Master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657" y="2042977"/>
            <a:ext cx="8311918" cy="270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629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9764" y="1610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2164" y="3134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Employee Class Master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921" y="2040509"/>
            <a:ext cx="7450437" cy="261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1684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9764" y="1610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2164" y="3134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Post Type Master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241" y="2065447"/>
            <a:ext cx="7068601" cy="25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4013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9764" y="1610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2164" y="3134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Designation </a:t>
            </a:r>
            <a:r>
              <a:rPr lang="en-US" dirty="0" smtClean="0"/>
              <a:t>Master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418" y="1733150"/>
            <a:ext cx="8054887" cy="335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2273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9764" y="1610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2164" y="3134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Caste Master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487" y="1924131"/>
            <a:ext cx="7809376" cy="25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38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9764" y="1610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2164" y="3134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Blood Master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756" y="1886989"/>
            <a:ext cx="8561409" cy="290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4402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9764" y="1610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2164" y="3134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Qualification Master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982" y="1745673"/>
            <a:ext cx="8405836" cy="305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438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4771" y="183172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Naming convention of Tables ,Stored Procedures &amp; functions. 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90205" y="946356"/>
            <a:ext cx="10997738" cy="5687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smtClean="0"/>
              <a:t>Table Name Should be in Pascal Case( </a:t>
            </a:r>
            <a:r>
              <a:rPr lang="en-US" sz="1400" dirty="0" smtClean="0"/>
              <a:t>Ex : SchoolRegistration</a:t>
            </a:r>
            <a:r>
              <a:rPr lang="en-US" sz="1400" b="1" dirty="0" smtClean="0"/>
              <a:t>)</a:t>
            </a:r>
          </a:p>
          <a:p>
            <a:r>
              <a:rPr lang="en-US" sz="1400" b="1" dirty="0" smtClean="0"/>
              <a:t>Master Table Should be </a:t>
            </a:r>
            <a:r>
              <a:rPr lang="en-US" sz="1400" dirty="0" smtClean="0"/>
              <a:t>(prefix + Table Name)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- Ex(Mst + State=MstState)</a:t>
            </a:r>
          </a:p>
          <a:p>
            <a:r>
              <a:rPr lang="en-US" sz="1400" b="1" dirty="0" smtClean="0"/>
              <a:t>Transaction Table Should be </a:t>
            </a:r>
            <a:r>
              <a:rPr lang="en-US" sz="1400" dirty="0" smtClean="0"/>
              <a:t>(prefix + Table Name)</a:t>
            </a:r>
          </a:p>
          <a:p>
            <a:pPr marL="0" indent="0">
              <a:buNone/>
            </a:pPr>
            <a:r>
              <a:rPr lang="en-US" sz="1400" dirty="0" smtClean="0"/>
              <a:t>   - Ex(Trn + StudentRegistration=TrnStudentRegistration)</a:t>
            </a:r>
          </a:p>
          <a:p>
            <a:r>
              <a:rPr lang="en-US" sz="1400" b="1" dirty="0" smtClean="0"/>
              <a:t>Stored Procedure should be</a:t>
            </a:r>
          </a:p>
          <a:p>
            <a:pPr marL="0" indent="0">
              <a:buNone/>
            </a:pPr>
            <a:r>
              <a:rPr lang="en-US" sz="1400" dirty="0" smtClean="0"/>
              <a:t>     1. For Insertion (prefix + underscore + Table Name + underscore  + Event name)</a:t>
            </a:r>
          </a:p>
          <a:p>
            <a:pPr marL="0" indent="0">
              <a:buNone/>
            </a:pPr>
            <a:r>
              <a:rPr lang="en-US" sz="1400" dirty="0" smtClean="0"/>
              <a:t>          - Ex(USP_MstState_Insert)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2. For Updation (prefix + underscore + Table Name + underscore  + Event name)</a:t>
            </a:r>
          </a:p>
          <a:p>
            <a:pPr marL="0" indent="0">
              <a:buNone/>
            </a:pPr>
            <a:r>
              <a:rPr lang="en-US" sz="1400" dirty="0" smtClean="0"/>
              <a:t>          - Ex(USP_MstState_Update)</a:t>
            </a:r>
          </a:p>
          <a:p>
            <a:pPr marL="0" indent="0">
              <a:buNone/>
            </a:pPr>
            <a:r>
              <a:rPr lang="en-US" sz="1400" dirty="0" smtClean="0"/>
              <a:t>     3. For Soft Delete (prefix + underscore + Table Name + underscore  + Event name)</a:t>
            </a:r>
          </a:p>
          <a:p>
            <a:pPr marL="0" indent="0">
              <a:buNone/>
            </a:pPr>
            <a:r>
              <a:rPr lang="en-US" sz="1400" dirty="0" smtClean="0"/>
              <a:t>          - Ex(USP_MstState_SoftDelete)</a:t>
            </a:r>
          </a:p>
          <a:p>
            <a:pPr marL="0" indent="0">
              <a:buNone/>
            </a:pPr>
            <a:r>
              <a:rPr lang="en-US" sz="1400" dirty="0" smtClean="0"/>
              <a:t>     4. For Getting all Data in Grid after insertion(prefix + underscore + Table Name + underscore  + Event name)</a:t>
            </a:r>
          </a:p>
          <a:p>
            <a:pPr marL="0" indent="0">
              <a:buNone/>
            </a:pPr>
            <a:r>
              <a:rPr lang="en-US" sz="1400" dirty="0" smtClean="0"/>
              <a:t>          - Ex(USP_MstState_GetAll)</a:t>
            </a:r>
          </a:p>
          <a:p>
            <a:pPr marL="0" indent="0">
              <a:buNone/>
            </a:pPr>
            <a:r>
              <a:rPr lang="en-US" sz="1400" dirty="0" smtClean="0"/>
              <a:t>    5. For Reporting (prefix + underscore + suffix + underscore + ReportName)</a:t>
            </a:r>
          </a:p>
          <a:p>
            <a:pPr marL="0" indent="0">
              <a:buNone/>
            </a:pPr>
            <a:r>
              <a:rPr lang="en-US" sz="1400" dirty="0" smtClean="0"/>
              <a:t>         - Ex. (USP_Rpt_SchoolDetails)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3941558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9764" y="1610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2164" y="3134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Section Master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898" y="1853737"/>
            <a:ext cx="8400927" cy="29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9264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9764" y="1610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2164" y="3134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Pay Commission Master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243" y="1597949"/>
            <a:ext cx="8184226" cy="35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332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9764" y="1610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2164" y="3134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Grade Pay Master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716" y="1823385"/>
            <a:ext cx="6943651" cy="306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9177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9764" y="1610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2164" y="3134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Pay </a:t>
            </a:r>
            <a:r>
              <a:rPr lang="en-US" dirty="0" smtClean="0"/>
              <a:t>Scale </a:t>
            </a:r>
            <a:r>
              <a:rPr lang="en-US" dirty="0"/>
              <a:t>Master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66" y="1820945"/>
            <a:ext cx="6979351" cy="28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5449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9764" y="1610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2164" y="3134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Level Master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600" y="1673756"/>
            <a:ext cx="7746901" cy="306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3982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9764" y="1610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2164" y="3134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Level Basic Pay Master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414" y="1879135"/>
            <a:ext cx="7523776" cy="28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0444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9764" y="1610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2164" y="3134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Bank Type Master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829" y="1762298"/>
            <a:ext cx="8519471" cy="279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2063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9764" y="1610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2164" y="3134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Bank Master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330" y="2144684"/>
            <a:ext cx="8091026" cy="180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7489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9764" y="1610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2164" y="3134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Bank Branch Master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92" y="1862050"/>
            <a:ext cx="8647924" cy="289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5198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9764" y="1610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2164" y="3134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Religion Master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841" y="2557883"/>
            <a:ext cx="8016113" cy="187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366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4771" y="183172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Naming convention of </a:t>
            </a:r>
            <a:r>
              <a:rPr lang="en-US" dirty="0" smtClean="0"/>
              <a:t>Tables, user Defined Table Types </a:t>
            </a:r>
            <a:r>
              <a:rPr lang="en-US" dirty="0" smtClean="0"/>
              <a:t>,Stored Procedures &amp; functions. 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90205" y="946356"/>
            <a:ext cx="10997738" cy="5687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User </a:t>
            </a:r>
            <a:r>
              <a:rPr lang="en-US" sz="1400" dirty="0" smtClean="0"/>
              <a:t>Defined Table Types </a:t>
            </a:r>
            <a:r>
              <a:rPr lang="en-US" sz="1400" b="1" dirty="0" smtClean="0"/>
              <a:t>(prefix + underscore + Suffix + Table Name)</a:t>
            </a:r>
          </a:p>
          <a:p>
            <a:pPr marL="0" indent="0">
              <a:buNone/>
            </a:pPr>
            <a:r>
              <a:rPr lang="en-US" sz="1400" dirty="0" smtClean="0"/>
              <a:t>        - </a:t>
            </a:r>
            <a:r>
              <a:rPr lang="en-US" sz="1400" dirty="0" smtClean="0"/>
              <a:t>Ex(type_MstState=type_MstState)</a:t>
            </a:r>
          </a:p>
          <a:p>
            <a:r>
              <a:rPr lang="en-US" sz="1400" dirty="0" smtClean="0"/>
              <a:t>Functions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- Table-Valued-Functions</a:t>
            </a:r>
            <a:r>
              <a:rPr lang="en-US" sz="1400" b="1" dirty="0" smtClean="0"/>
              <a:t>(Function Name)</a:t>
            </a:r>
          </a:p>
          <a:p>
            <a:pPr marL="0" indent="0">
              <a:buNone/>
            </a:pPr>
            <a:r>
              <a:rPr lang="en-US" sz="1400" b="1" dirty="0"/>
              <a:t> </a:t>
            </a:r>
            <a:r>
              <a:rPr lang="en-US" sz="1400" b="1" dirty="0" smtClean="0"/>
              <a:t>     </a:t>
            </a:r>
            <a:r>
              <a:rPr lang="en-US" sz="1400" dirty="0" smtClean="0"/>
              <a:t>       </a:t>
            </a:r>
            <a:r>
              <a:rPr lang="en-US" sz="1400" dirty="0"/>
              <a:t>- </a:t>
            </a:r>
            <a:r>
              <a:rPr lang="en-US" sz="1400" dirty="0" smtClean="0"/>
              <a:t>Ex(GetSchoolSetupForHS)</a:t>
            </a:r>
          </a:p>
          <a:p>
            <a:pPr marL="0" indent="0">
              <a:buNone/>
            </a:pPr>
            <a:r>
              <a:rPr lang="en-US" sz="1400" dirty="0" smtClean="0"/>
              <a:t>        - Scaler-valued-Functions</a:t>
            </a:r>
            <a:r>
              <a:rPr lang="en-US" sz="1400" b="1" dirty="0" smtClean="0"/>
              <a:t>(Function </a:t>
            </a:r>
            <a:r>
              <a:rPr lang="en-US" sz="1400" b="1" dirty="0"/>
              <a:t>Name)</a:t>
            </a:r>
          </a:p>
          <a:p>
            <a:pPr marL="0" indent="0">
              <a:buNone/>
            </a:pPr>
            <a:r>
              <a:rPr lang="en-US" sz="1400" b="1" dirty="0"/>
              <a:t>      </a:t>
            </a:r>
            <a:r>
              <a:rPr lang="en-US" sz="1400" dirty="0"/>
              <a:t>       - Ex(GetPolicyAmtFrequencyWise)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3656254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9764" y="1610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2164" y="3134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Department </a:t>
            </a:r>
            <a:r>
              <a:rPr lang="en-US" dirty="0" smtClean="0"/>
              <a:t>Master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057" y="1704568"/>
            <a:ext cx="8050351" cy="28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5008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9764" y="1610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2164" y="3134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Directory </a:t>
            </a:r>
            <a:r>
              <a:rPr lang="en-US" dirty="0" smtClean="0"/>
              <a:t>Master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025" y="1717760"/>
            <a:ext cx="7372051" cy="323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688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9764" y="1610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2164" y="3134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JSK </a:t>
            </a:r>
            <a:r>
              <a:rPr lang="en-US" dirty="0" smtClean="0"/>
              <a:t>Master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254" y="1735378"/>
            <a:ext cx="6952576" cy="2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098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9764" y="1610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2164" y="3134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Varg </a:t>
            </a:r>
            <a:r>
              <a:rPr lang="en-US" dirty="0" smtClean="0"/>
              <a:t>Master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341" y="2137821"/>
            <a:ext cx="6997201" cy="23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2474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9764" y="1610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2164" y="3134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School Class Master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335" y="1760317"/>
            <a:ext cx="7327426" cy="2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6564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9764" y="1610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2164" y="3134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Leave Type Master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984" y="1763636"/>
            <a:ext cx="8010583" cy="30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5601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9764" y="1610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2164" y="3134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Document Type Master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147" y="1836091"/>
            <a:ext cx="8028737" cy="244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5890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9764" y="1610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2164" y="3134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OIS Master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792" y="1770610"/>
            <a:ext cx="8149418" cy="297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3636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9764" y="1610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49764" y="2532904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To Be continue…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412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4771" y="183172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Total No</a:t>
            </a:r>
            <a:r>
              <a:rPr lang="en-US" dirty="0" smtClean="0"/>
              <a:t>. of Tables Count In Database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90205" y="946356"/>
            <a:ext cx="10997738" cy="5687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Masters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51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Transaction Table :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673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15884" y="105881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1. Master Tables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99393" y="1116969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State Master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41" y="2218940"/>
            <a:ext cx="7246530" cy="291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211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49764" y="1610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Division Master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966" y="1837570"/>
            <a:ext cx="7547916" cy="307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447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49764" y="1610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District Master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237" y="1813650"/>
            <a:ext cx="7077526" cy="32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464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988</TotalTime>
  <Words>414</Words>
  <Application>Microsoft Office PowerPoint</Application>
  <PresentationFormat>Widescreen</PresentationFormat>
  <Paragraphs>102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Arial</vt:lpstr>
      <vt:lpstr>Mangal</vt:lpstr>
      <vt:lpstr>Times New Roman</vt:lpstr>
      <vt:lpstr>Trebuchet MS</vt:lpstr>
      <vt:lpstr>Wingdings 3</vt:lpstr>
      <vt:lpstr>Facet</vt:lpstr>
      <vt:lpstr>DB Structure of DPI Project</vt:lpstr>
      <vt:lpstr>INDEX</vt:lpstr>
      <vt:lpstr>Application working on 3 main Components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 Structure of DPI Project</dc:title>
  <dc:creator>Welcome</dc:creator>
  <cp:lastModifiedBy>Welcome</cp:lastModifiedBy>
  <cp:revision>488</cp:revision>
  <dcterms:created xsi:type="dcterms:W3CDTF">2024-05-10T10:20:40Z</dcterms:created>
  <dcterms:modified xsi:type="dcterms:W3CDTF">2024-05-12T10:56:38Z</dcterms:modified>
</cp:coreProperties>
</file>