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60" r:id="rId5"/>
    <p:sldId id="262" r:id="rId6"/>
    <p:sldId id="278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8" r:id="rId60"/>
    <p:sldId id="320" r:id="rId61"/>
    <p:sldId id="321" r:id="rId62"/>
    <p:sldId id="322" r:id="rId63"/>
    <p:sldId id="323" r:id="rId64"/>
    <p:sldId id="324" r:id="rId65"/>
    <p:sldId id="319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15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9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60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1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1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6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5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3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7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2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AC21-8AE3-4B5F-9CB9-1D436E5263E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295409-137D-4BD4-BD30-30FF1767B8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DB Structure of DPI Project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535" y="4291994"/>
            <a:ext cx="9144000" cy="1655762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High Tower Text" pitchFamily="18" charset="0"/>
                <a:cs typeface="Aparajita" pitchFamily="34" charset="0"/>
              </a:rPr>
              <a:t>Presented By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High Tower Text" pitchFamily="18" charset="0"/>
                <a:cs typeface="Aparajita" pitchFamily="34" charset="0"/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High Tower Text" pitchFamily="18" charset="0"/>
                <a:cs typeface="Aparajita" pitchFamily="34" charset="0"/>
              </a:rPr>
              <a:t>						  Pawan Kumar Chhangani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High Tower Text" pitchFamily="18" charset="0"/>
                <a:cs typeface="Aparajita" pitchFamily="34" charset="0"/>
              </a:rPr>
              <a:t>Raghvendra Kaushik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High Tower Text" pitchFamily="18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6" y="1046565"/>
            <a:ext cx="9074039" cy="423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9053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0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School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Merge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Request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7" y="831473"/>
            <a:ext cx="7281949" cy="56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736" y="86510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School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Verification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Process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5" y="748145"/>
            <a:ext cx="7558339" cy="56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162" y="179162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Category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4" y="1146645"/>
            <a:ext cx="9334454" cy="285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4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079" y="74773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ea typeface="+mj-ea"/>
                <a:cs typeface="+mj-cs"/>
              </a:rPr>
              <a:t>UnMapp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School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From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err="1" smtClean="0">
                <a:latin typeface="Times New Roman" pitchFamily="18" charset="0"/>
                <a:ea typeface="+mj-ea"/>
                <a:cs typeface="+mj-cs"/>
              </a:rPr>
              <a:t>Sankul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02" y="1048746"/>
            <a:ext cx="7889701" cy="44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74773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School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Setup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3" y="1210525"/>
            <a:ext cx="8912338" cy="407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6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74773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err="1" smtClean="0">
                <a:latin typeface="Times New Roman" pitchFamily="18" charset="0"/>
                <a:ea typeface="+mj-ea"/>
                <a:cs typeface="+mj-cs"/>
              </a:rPr>
              <a:t>Sankul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3" y="875600"/>
            <a:ext cx="7846248" cy="55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74773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>
                <a:latin typeface="Times New Roman" pitchFamily="18" charset="0"/>
              </a:rPr>
              <a:t>School</a:t>
            </a:r>
            <a:r>
              <a:rPr lang="hi-IN" sz="3100" dirty="0">
                <a:latin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</a:rPr>
              <a:t>UnMerge</a:t>
            </a:r>
            <a:r>
              <a:rPr lang="hi-IN" sz="3100" dirty="0" smtClean="0">
                <a:latin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</a:rPr>
              <a:t>Request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81" y="864932"/>
            <a:ext cx="7242951" cy="57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099257" y="2524258"/>
            <a:ext cx="5795493" cy="1584102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Be continue…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Gram Panchayat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0" y="1147676"/>
            <a:ext cx="9690453" cy="44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Janpad Panchayat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1" y="1052955"/>
            <a:ext cx="9805381" cy="45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8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sz="3100" dirty="0">
                <a:latin typeface="Times New Roman" pitchFamily="18" charset="0"/>
              </a:rPr>
              <a:t>J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ila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Panchayat Master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5" y="1043188"/>
            <a:ext cx="9213836" cy="44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86842" y="169318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Village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20" y="1040339"/>
            <a:ext cx="9675297" cy="48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3" y="161006"/>
            <a:ext cx="11581515" cy="55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Habitation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8" y="1255310"/>
            <a:ext cx="8551124" cy="424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46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3" y="161006"/>
            <a:ext cx="11762703" cy="591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Nagar Nigam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8" y="1271078"/>
            <a:ext cx="10212653" cy="47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4247" y="45096"/>
            <a:ext cx="9040969" cy="685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Nagar Palika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4" y="947965"/>
            <a:ext cx="10166408" cy="4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7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Nagar Panchayat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86" y="1378675"/>
            <a:ext cx="10037891" cy="45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Parliamentary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127396"/>
            <a:ext cx="11308757" cy="38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64" y="216130"/>
            <a:ext cx="3932237" cy="536171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9" y="912611"/>
            <a:ext cx="6172200" cy="4873625"/>
          </a:xfrm>
        </p:spPr>
        <p:txBody>
          <a:bodyPr>
            <a:normAutofit/>
          </a:bodyPr>
          <a:lstStyle/>
          <a:p>
            <a:r>
              <a:rPr lang="en-US" dirty="0" smtClean="0"/>
              <a:t>Master Tables</a:t>
            </a:r>
          </a:p>
          <a:p>
            <a:r>
              <a:rPr lang="en-US" dirty="0" smtClean="0"/>
              <a:t>Transaction Tables</a:t>
            </a:r>
          </a:p>
          <a:p>
            <a:r>
              <a:rPr lang="en-US" dirty="0" smtClean="0"/>
              <a:t>Procedures</a:t>
            </a:r>
          </a:p>
          <a:p>
            <a:r>
              <a:rPr lang="en-US" dirty="0" smtClean="0"/>
              <a:t>Versioning Tables</a:t>
            </a:r>
          </a:p>
          <a:p>
            <a:r>
              <a:rPr lang="en-US" dirty="0" smtClean="0"/>
              <a:t>User Defined Table Types</a:t>
            </a:r>
          </a:p>
          <a:p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Table-valued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Scalar-valued Functions</a:t>
            </a:r>
          </a:p>
          <a:p>
            <a:r>
              <a:rPr lang="en-US" dirty="0"/>
              <a:t> </a:t>
            </a:r>
            <a:r>
              <a:rPr lang="en-US" dirty="0" smtClean="0"/>
              <a:t>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1" y="1230790"/>
            <a:ext cx="9667371" cy="44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8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Office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402045"/>
            <a:ext cx="10779118" cy="2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Office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3" y="1201784"/>
            <a:ext cx="8778326" cy="42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1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School Management Group Master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" y="1311447"/>
            <a:ext cx="11440418" cy="371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>
                <a:latin typeface="Times New Roman" pitchFamily="18" charset="0"/>
              </a:rPr>
              <a:t>Management Group Details </a:t>
            </a:r>
            <a:r>
              <a:rPr lang="hi-IN" dirty="0" smtClean="0">
                <a:latin typeface="Times New Roman" pitchFamily="18" charset="0"/>
              </a:rPr>
              <a:t>Maste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1" y="1284600"/>
            <a:ext cx="11155139" cy="36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6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2164" y="161005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>
                <a:latin typeface="Times New Roman" pitchFamily="18" charset="0"/>
              </a:rPr>
              <a:t>School Board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84" y="1398935"/>
            <a:ext cx="8714283" cy="31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>
                <a:latin typeface="Times New Roman" pitchFamily="18" charset="0"/>
              </a:rPr>
              <a:t>School Category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39" y="1388585"/>
            <a:ext cx="10130104" cy="33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9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/>
              <a:t>School </a:t>
            </a:r>
            <a:r>
              <a:rPr lang="hi-IN" dirty="0" smtClean="0"/>
              <a:t>Type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0" y="1470091"/>
            <a:ext cx="9870027" cy="33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0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>
                <a:latin typeface="Times New Roman" pitchFamily="18" charset="0"/>
              </a:rPr>
              <a:t>School Incharge 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4" y="1377482"/>
            <a:ext cx="10574055" cy="34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>
                <a:latin typeface="Times New Roman" pitchFamily="18" charset="0"/>
              </a:rPr>
              <a:t>School Medium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14" y="1337555"/>
            <a:ext cx="9547856" cy="3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047" y="216130"/>
            <a:ext cx="7015942" cy="536171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working on 3 main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9" y="912612"/>
            <a:ext cx="6172200" cy="1888778"/>
          </a:xfrm>
        </p:spPr>
        <p:txBody>
          <a:bodyPr>
            <a:normAutofit/>
          </a:bodyPr>
          <a:lstStyle/>
          <a:p>
            <a:r>
              <a:rPr lang="en-US" dirty="0" smtClean="0"/>
              <a:t>Masters</a:t>
            </a:r>
          </a:p>
          <a:p>
            <a:r>
              <a:rPr lang="en-US" dirty="0" smtClean="0"/>
              <a:t>Transactions </a:t>
            </a:r>
          </a:p>
          <a:p>
            <a:r>
              <a:rPr lang="en-US" dirty="0" smtClean="0"/>
              <a:t>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Special School 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62" y="1357108"/>
            <a:ext cx="10290156" cy="35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School Type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114517"/>
            <a:ext cx="10623542" cy="35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7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5691" y="313406"/>
            <a:ext cx="9058164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Subject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90" y="1124172"/>
            <a:ext cx="9913409" cy="422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313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Designation Type 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2" y="1566458"/>
            <a:ext cx="10467679" cy="34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Class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" y="1435201"/>
            <a:ext cx="10222863" cy="35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 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1" y="1717717"/>
            <a:ext cx="9458871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449815"/>
            <a:ext cx="9884657" cy="41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7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9681994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Caste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305945"/>
            <a:ext cx="11324460" cy="36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Blood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4" y="1474864"/>
            <a:ext cx="11306146" cy="38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Qualification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256276"/>
            <a:ext cx="10703543" cy="38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4771" y="183172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Naming convention of Tables ,Stored Procedures &amp; functions.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5" y="946356"/>
            <a:ext cx="10997738" cy="568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Table Name Should be in Pascal Case( </a:t>
            </a:r>
            <a:r>
              <a:rPr lang="en-US" sz="1400" dirty="0" smtClean="0"/>
              <a:t>Ex : SchoolRegistration</a:t>
            </a:r>
            <a:r>
              <a:rPr lang="en-US" sz="1400" b="1" dirty="0" smtClean="0"/>
              <a:t>)</a:t>
            </a:r>
          </a:p>
          <a:p>
            <a:r>
              <a:rPr lang="en-US" sz="1400" b="1" dirty="0" smtClean="0"/>
              <a:t>Master Table Should be </a:t>
            </a:r>
            <a:r>
              <a:rPr lang="en-US" sz="1400" dirty="0" smtClean="0"/>
              <a:t>(prefix + Table Name)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- Ex(Mst + State=MstState)</a:t>
            </a:r>
          </a:p>
          <a:p>
            <a:r>
              <a:rPr lang="en-US" sz="1400" b="1" dirty="0" smtClean="0"/>
              <a:t>Transaction Table Should be </a:t>
            </a:r>
            <a:r>
              <a:rPr lang="en-US" sz="1400" dirty="0" smtClean="0"/>
              <a:t>(prefix + Table Name)</a:t>
            </a:r>
          </a:p>
          <a:p>
            <a:pPr marL="0" indent="0">
              <a:buNone/>
            </a:pPr>
            <a:r>
              <a:rPr lang="en-US" sz="1400" dirty="0" smtClean="0"/>
              <a:t>   - Ex(Trn + StudentRegistration=TrnStudentRegistration)</a:t>
            </a:r>
          </a:p>
          <a:p>
            <a:r>
              <a:rPr lang="en-US" sz="1400" b="1" dirty="0" smtClean="0"/>
              <a:t>Stored Procedure should be</a:t>
            </a:r>
          </a:p>
          <a:p>
            <a:pPr marL="0" indent="0">
              <a:buNone/>
            </a:pPr>
            <a:r>
              <a:rPr lang="en-US" sz="1400" dirty="0" smtClean="0"/>
              <a:t>     1. For Insertion 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Ex(USP_MstState_Insert)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2. For Updation 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Ex(USP_MstState_Update)</a:t>
            </a:r>
          </a:p>
          <a:p>
            <a:pPr marL="0" indent="0">
              <a:buNone/>
            </a:pPr>
            <a:r>
              <a:rPr lang="en-US" sz="1400" dirty="0" smtClean="0"/>
              <a:t>     3. For Soft Delete 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Ex(USP_MstState_SoftDelete)</a:t>
            </a:r>
          </a:p>
          <a:p>
            <a:pPr marL="0" indent="0">
              <a:buNone/>
            </a:pPr>
            <a:r>
              <a:rPr lang="en-US" sz="1400" dirty="0" smtClean="0"/>
              <a:t>     4. For Getting all Data in Grid after insertion(prefix + underscore + Table Name + underscore  + Event name)</a:t>
            </a:r>
          </a:p>
          <a:p>
            <a:pPr marL="0" indent="0">
              <a:buNone/>
            </a:pPr>
            <a:r>
              <a:rPr lang="en-US" sz="1400" dirty="0" smtClean="0"/>
              <a:t>          - Ex(USP_MstState_GetAll)</a:t>
            </a:r>
          </a:p>
          <a:p>
            <a:pPr marL="0" indent="0">
              <a:buNone/>
            </a:pPr>
            <a:r>
              <a:rPr lang="en-US" sz="1400" dirty="0" smtClean="0"/>
              <a:t>    5. For Reporting (prefix + underscore + suffix + underscore + ReportName)</a:t>
            </a:r>
          </a:p>
          <a:p>
            <a:pPr marL="0" indent="0">
              <a:buNone/>
            </a:pPr>
            <a:r>
              <a:rPr lang="en-US" sz="1400" dirty="0" smtClean="0"/>
              <a:t>         - Ex. (USP_Rpt_SchoolDetails)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41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Section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1" y="1351461"/>
            <a:ext cx="10891382" cy="38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6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Pay Commission Master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9" y="1172946"/>
            <a:ext cx="10345853" cy="45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3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Grade Pay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2" y="1359745"/>
            <a:ext cx="10147821" cy="44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7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Master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8" y="1202758"/>
            <a:ext cx="10523811" cy="43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Grade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1" y="1283483"/>
            <a:ext cx="10796839" cy="427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398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/>
              <a:t>Level Basic Pay Master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5" y="1571916"/>
            <a:ext cx="8827836" cy="33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04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 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" y="1208506"/>
            <a:ext cx="10691480" cy="35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6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1647143"/>
            <a:ext cx="11298476" cy="25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IFSC Code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" y="1102197"/>
            <a:ext cx="9756744" cy="32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9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Religion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" y="1476056"/>
            <a:ext cx="11046506" cy="25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4771" y="183172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Naming convention of Tables, user Defined Table Types ,Stored Procedures &amp; functions.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5" y="946356"/>
            <a:ext cx="10997738" cy="568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User Defined Table Types </a:t>
            </a:r>
            <a:r>
              <a:rPr lang="en-US" sz="1400" b="1" dirty="0" smtClean="0"/>
              <a:t>(prefix + underscore + Suffix + Table Name)</a:t>
            </a:r>
          </a:p>
          <a:p>
            <a:pPr marL="0" indent="0">
              <a:buNone/>
            </a:pPr>
            <a:r>
              <a:rPr lang="en-US" sz="1400" dirty="0" smtClean="0"/>
              <a:t>        - Ex(type_MstState=type_MstState)</a:t>
            </a:r>
          </a:p>
          <a:p>
            <a:r>
              <a:rPr lang="en-US" sz="1400" dirty="0" smtClean="0"/>
              <a:t>Functions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- Table-Valued-Functions</a:t>
            </a:r>
            <a:r>
              <a:rPr lang="en-US" sz="1400" b="1" dirty="0" smtClean="0"/>
              <a:t>(Function Name)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dirty="0" smtClean="0"/>
              <a:t>       </a:t>
            </a:r>
            <a:r>
              <a:rPr lang="en-US" sz="1400" dirty="0"/>
              <a:t>- </a:t>
            </a:r>
            <a:r>
              <a:rPr lang="en-US" sz="1400" dirty="0" smtClean="0"/>
              <a:t>Ex(GetSchoolSetupForHS)</a:t>
            </a:r>
          </a:p>
          <a:p>
            <a:pPr marL="0" indent="0">
              <a:buNone/>
            </a:pPr>
            <a:r>
              <a:rPr lang="en-US" sz="1400" dirty="0" smtClean="0"/>
              <a:t>        - Scaler-valued-Functions</a:t>
            </a:r>
            <a:r>
              <a:rPr lang="en-US" sz="1400" b="1" dirty="0" smtClean="0"/>
              <a:t>(Function </a:t>
            </a:r>
            <a:r>
              <a:rPr lang="en-US" sz="1400" b="1" dirty="0"/>
              <a:t>Name)</a:t>
            </a:r>
          </a:p>
          <a:p>
            <a:pPr marL="0" indent="0">
              <a:buNone/>
            </a:pPr>
            <a:r>
              <a:rPr lang="en-US" sz="1400" b="1" dirty="0"/>
              <a:t>      </a:t>
            </a:r>
            <a:r>
              <a:rPr lang="en-US" sz="1400" dirty="0"/>
              <a:t>       - Ex(</a:t>
            </a:r>
            <a:r>
              <a:rPr lang="en-US" sz="1400" dirty="0" err="1"/>
              <a:t>GetPolicyAmtFrequencyWise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Temp Table </a:t>
            </a:r>
            <a:r>
              <a:rPr lang="en-US" sz="1400" b="1" dirty="0"/>
              <a:t>Should be </a:t>
            </a:r>
            <a:r>
              <a:rPr lang="en-US" sz="1400" dirty="0"/>
              <a:t>(prefix + Table Name)</a:t>
            </a:r>
          </a:p>
          <a:p>
            <a:pPr marL="0" indent="0">
              <a:buNone/>
            </a:pPr>
            <a:r>
              <a:rPr lang="en-US" sz="1400" dirty="0"/>
              <a:t>   - </a:t>
            </a:r>
            <a:r>
              <a:rPr lang="en-US" sz="1400" dirty="0" smtClean="0"/>
              <a:t>Ex(temp </a:t>
            </a:r>
            <a:r>
              <a:rPr lang="en-US" sz="1400" dirty="0"/>
              <a:t>+ </a:t>
            </a:r>
            <a:r>
              <a:rPr lang="en-US" sz="1400" dirty="0" err="1" smtClean="0"/>
              <a:t>GramPanchayatList</a:t>
            </a:r>
            <a:r>
              <a:rPr lang="en-US" sz="1400" dirty="0" smtClean="0"/>
              <a:t>=</a:t>
            </a:r>
            <a:r>
              <a:rPr lang="en-US" sz="1400" dirty="0" err="1"/>
              <a:t>GramPanchayatList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Triggers </a:t>
            </a:r>
            <a:r>
              <a:rPr lang="en-US" sz="1400" b="1" dirty="0" smtClean="0"/>
              <a:t>Should </a:t>
            </a:r>
            <a:r>
              <a:rPr lang="en-US" sz="1400" b="1" dirty="0"/>
              <a:t>be </a:t>
            </a:r>
            <a:r>
              <a:rPr lang="en-US" sz="1400" dirty="0"/>
              <a:t>(</a:t>
            </a:r>
            <a:r>
              <a:rPr lang="en-US" sz="1400" dirty="0" smtClean="0"/>
              <a:t>prefix +operation </a:t>
            </a:r>
            <a:r>
              <a:rPr lang="en-US" sz="1400" dirty="0"/>
              <a:t>+ </a:t>
            </a:r>
            <a:r>
              <a:rPr lang="en-US" sz="1400" dirty="0" smtClean="0"/>
              <a:t>working)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- </a:t>
            </a:r>
            <a:r>
              <a:rPr lang="en-US" sz="1400" dirty="0" smtClean="0"/>
              <a:t>Ex(</a:t>
            </a:r>
            <a:r>
              <a:rPr lang="en-US" sz="1400" dirty="0" err="1"/>
              <a:t>trg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 smtClean="0"/>
              <a:t>operation </a:t>
            </a:r>
            <a:r>
              <a:rPr lang="en-US" sz="1400" dirty="0"/>
              <a:t>+</a:t>
            </a:r>
            <a:r>
              <a:rPr lang="en-US" sz="1400" dirty="0" smtClean="0"/>
              <a:t>working=</a:t>
            </a:r>
            <a:r>
              <a:rPr lang="en-US" sz="1400" dirty="0" err="1"/>
              <a:t>trgUpdateLeaveDetails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Jobs </a:t>
            </a:r>
            <a:r>
              <a:rPr lang="en-US" sz="1400" b="1" dirty="0" smtClean="0"/>
              <a:t>Should </a:t>
            </a:r>
            <a:r>
              <a:rPr lang="en-US" sz="1400" b="1" dirty="0"/>
              <a:t>be </a:t>
            </a:r>
            <a:r>
              <a:rPr lang="en-US" sz="1400" dirty="0" smtClean="0"/>
              <a:t>(</a:t>
            </a:r>
            <a:r>
              <a:rPr lang="en-US" sz="1400" dirty="0" err="1"/>
              <a:t>jb+operation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- Ex(</a:t>
            </a:r>
            <a:r>
              <a:rPr lang="en-US" sz="1400" dirty="0" err="1"/>
              <a:t>trg</a:t>
            </a:r>
            <a:r>
              <a:rPr lang="en-US" sz="1400" dirty="0"/>
              <a:t> + </a:t>
            </a:r>
            <a:r>
              <a:rPr lang="en-US" sz="1400" dirty="0" smtClean="0"/>
              <a:t>operation=</a:t>
            </a:r>
            <a:r>
              <a:rPr lang="en-US" sz="1400" dirty="0" err="1" smtClean="0"/>
              <a:t>jbscheduleLeaveCalculation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65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 smtClean="0">
                <a:latin typeface="Times New Roman" pitchFamily="18" charset="0"/>
              </a:rPr>
              <a:t>Appointment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36" y="1253807"/>
            <a:ext cx="10198460" cy="36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0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hi-IN" dirty="0" smtClean="0">
                <a:latin typeface="Times New Roman" pitchFamily="18" charset="0"/>
              </a:rPr>
              <a:t>Telephone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6" y="1305635"/>
            <a:ext cx="9748227" cy="42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JSK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5" y="1387647"/>
            <a:ext cx="9738280" cy="37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09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Varg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7" y="1394027"/>
            <a:ext cx="10151589" cy="340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School Class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8" y="1245162"/>
            <a:ext cx="10684089" cy="39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6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Leave 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52" y="1338633"/>
            <a:ext cx="10147780" cy="38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0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436846"/>
            <a:ext cx="10675809" cy="32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OIS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6" y="1268334"/>
            <a:ext cx="8706854" cy="34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3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Criticalillness 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4" y="1298777"/>
            <a:ext cx="10816977" cy="353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501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Authority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1918778"/>
            <a:ext cx="9812770" cy="27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22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4771" y="183172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Total No. of Tables Count In Database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5" y="946356"/>
            <a:ext cx="10997738" cy="568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Masters Table 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Table :</a:t>
            </a:r>
            <a:r>
              <a:rPr lang="hi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4" y="1184857"/>
            <a:ext cx="10974720" cy="425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63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Compassion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2" y="1571223"/>
            <a:ext cx="10308782" cy="24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262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Complaint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Topics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6" y="1300788"/>
            <a:ext cx="9925172" cy="432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9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Complaint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8" y="1692924"/>
            <a:ext cx="11024877" cy="363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451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4" y="969351"/>
            <a:ext cx="975360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880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5" y="647145"/>
            <a:ext cx="8861961" cy="59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1859" y="146538"/>
            <a:ext cx="11205556" cy="333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49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564" y="4658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Month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4" y="1844519"/>
            <a:ext cx="10234583" cy="26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564" y="4658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68" y="1340787"/>
            <a:ext cx="9739057" cy="401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3690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564" y="4658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Designation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7" y="1612967"/>
            <a:ext cx="10249691" cy="308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995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564" y="4658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4" y="1376050"/>
            <a:ext cx="10160927" cy="367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2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884" y="105881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Master Tables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9393" y="1116969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1811297"/>
            <a:ext cx="9079606" cy="36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564" y="4658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4" y="1527646"/>
            <a:ext cx="10493474" cy="223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243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9865" y="453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Scheme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3" y="795486"/>
            <a:ext cx="8422783" cy="55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296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5471" y="1977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School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hi-IN" dirty="0" smtClean="0">
                <a:latin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–Part 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4" y="733891"/>
            <a:ext cx="9289378" cy="574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5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0" y="849577"/>
            <a:ext cx="8835935" cy="527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5471" y="1977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School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hi-IN" dirty="0" smtClean="0">
                <a:latin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93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713" y="1977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9" y="998335"/>
            <a:ext cx="8979616" cy="510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907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" y="927277"/>
            <a:ext cx="8161270" cy="51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8925" y="1977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18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1375" y="1977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Leave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6" y="1003434"/>
            <a:ext cx="9770658" cy="48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3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9" y="849577"/>
            <a:ext cx="10372225" cy="492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91375" y="197720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Leave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828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4564" y="212765"/>
            <a:ext cx="10495509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Designation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4" y="1162541"/>
            <a:ext cx="9846145" cy="319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342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2164" y="45320"/>
            <a:ext cx="9900935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School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3" y="1159097"/>
            <a:ext cx="10089386" cy="316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02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Division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10614"/>
            <a:ext cx="9609435" cy="39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2164" y="174129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4" y="1123904"/>
            <a:ext cx="9830158" cy="326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1015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164" y="3134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6923" y="64678"/>
            <a:ext cx="8087933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0" y="849577"/>
            <a:ext cx="74295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7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6" y="650606"/>
            <a:ext cx="8409658" cy="521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94951" y="13446"/>
            <a:ext cx="8087933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-Part 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712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159" y="86510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Office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>
                <a:latin typeface="Times New Roman" pitchFamily="18" charset="0"/>
                <a:ea typeface="+mj-ea"/>
                <a:cs typeface="Times New Roman" pitchFamily="18" charset="0"/>
              </a:rPr>
              <a:t>Setup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0" y="991673"/>
            <a:ext cx="9210136" cy="42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6747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5010" y="203778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Post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Code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9" y="1100829"/>
            <a:ext cx="9910275" cy="390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179162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Institute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Setup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8" y="1122923"/>
            <a:ext cx="9290218" cy="449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0215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9404" y="74773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3100" dirty="0">
                <a:latin typeface="+mj-lt"/>
                <a:ea typeface="+mj-ea"/>
                <a:cs typeface="+mj-cs"/>
              </a:rPr>
              <a:t>  </a:t>
            </a:r>
            <a:r>
              <a:rPr lang="en-US" sz="31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Emp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loyee </a:t>
            </a: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Transfer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Approval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4" y="1017432"/>
            <a:ext cx="10059680" cy="41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1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736" y="217799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Emp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loyee </a:t>
            </a:r>
            <a:r>
              <a:rPr lang="en-US" sz="3100" dirty="0">
                <a:latin typeface="Times New Roman" pitchFamily="18" charset="0"/>
                <a:ea typeface="+mj-ea"/>
                <a:cs typeface="Times New Roman" pitchFamily="18" charset="0"/>
              </a:rPr>
              <a:t>Transfer</a:t>
            </a:r>
            <a:r>
              <a:rPr lang="hi-IN" sz="3100" dirty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>
                <a:latin typeface="Times New Roman" pitchFamily="18" charset="0"/>
                <a:ea typeface="+mj-ea"/>
                <a:cs typeface="Times New Roman" pitchFamily="18" charset="0"/>
              </a:rPr>
              <a:t>Location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9" y="972309"/>
            <a:ext cx="10260142" cy="443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1827" y="166284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Leave Allocation Type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7" y="946953"/>
            <a:ext cx="9536426" cy="503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1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192042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Annual Confidential Report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7" y="915695"/>
            <a:ext cx="9798988" cy="47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5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9764" y="161006"/>
            <a:ext cx="11205556" cy="536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District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7" y="1066675"/>
            <a:ext cx="9315555" cy="42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166284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Applicant Marital Stetus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9" y="1416526"/>
            <a:ext cx="9465971" cy="19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7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359467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Primary Teacher Degree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2" y="1399191"/>
            <a:ext cx="9072967" cy="170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6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359467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Relation With Prev Employee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8" y="1420343"/>
            <a:ext cx="9612432" cy="201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5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706" y="23476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Office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Registration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" y="761429"/>
            <a:ext cx="7656378" cy="570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0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8948" y="0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Student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Admission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2" y="697035"/>
            <a:ext cx="7938372" cy="576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204921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Document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Store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3" y="1103513"/>
            <a:ext cx="9224669" cy="340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4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359467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Handicapped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Percentage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8" y="1304208"/>
            <a:ext cx="9351425" cy="26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7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5010" y="74773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en-US" sz="3100" dirty="0" err="1" smtClean="0">
                <a:latin typeface="Times New Roman" pitchFamily="18" charset="0"/>
                <a:ea typeface="+mj-ea"/>
                <a:cs typeface="+mj-cs"/>
              </a:rPr>
              <a:t>Sankul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To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School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Mapping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60" y="1040434"/>
            <a:ext cx="7291726" cy="44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217800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Handicapped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Type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Master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1" y="1206637"/>
            <a:ext cx="9135876" cy="3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6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6" y="0"/>
            <a:ext cx="757277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itchFamily="2" charset="2"/>
              <a:buChar char="q"/>
            </a:pP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School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Close</a:t>
            </a:r>
            <a:r>
              <a:rPr lang="hi-IN" sz="3100" dirty="0" smtClean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3100" dirty="0" smtClean="0">
                <a:latin typeface="Times New Roman" pitchFamily="18" charset="0"/>
                <a:ea typeface="+mj-ea"/>
                <a:cs typeface="+mj-cs"/>
              </a:rPr>
              <a:t>Process</a:t>
            </a:r>
            <a:endParaRPr lang="en-US" sz="31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74" y="806334"/>
            <a:ext cx="7458642" cy="5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2341</TotalTime>
  <Words>640</Words>
  <Application>Microsoft Office PowerPoint</Application>
  <PresentationFormat>Widescreen</PresentationFormat>
  <Paragraphs>161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Aparajita</vt:lpstr>
      <vt:lpstr>Arial</vt:lpstr>
      <vt:lpstr>High Tower Text</vt:lpstr>
      <vt:lpstr>Mangal</vt:lpstr>
      <vt:lpstr>Times New Roman</vt:lpstr>
      <vt:lpstr>Trebuchet MS</vt:lpstr>
      <vt:lpstr>Wingdings</vt:lpstr>
      <vt:lpstr>Wingdings 3</vt:lpstr>
      <vt:lpstr>Facet</vt:lpstr>
      <vt:lpstr>DB Structure of DPI Project</vt:lpstr>
      <vt:lpstr>INDEX</vt:lpstr>
      <vt:lpstr>Application working on 3 main Components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Structure of DPI Project</dc:title>
  <dc:creator>Welcome</dc:creator>
  <cp:lastModifiedBy>Welcome</cp:lastModifiedBy>
  <cp:revision>547</cp:revision>
  <dcterms:created xsi:type="dcterms:W3CDTF">2024-05-10T10:20:40Z</dcterms:created>
  <dcterms:modified xsi:type="dcterms:W3CDTF">2024-05-22T12:20:47Z</dcterms:modified>
</cp:coreProperties>
</file>