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Open Sans Bold" panose="020B0604020202020204" charset="0"/>
      <p:regular r:id="rId8"/>
      <p:bold r:id="rId9"/>
    </p:embeddedFont>
    <p:embeddedFont>
      <p:font typeface="Press Start 2P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40" autoAdjust="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2.sv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12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0.sv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image" Target="../media/image9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4.svg"/><Relationship Id="rId5" Type="http://schemas.openxmlformats.org/officeDocument/2006/relationships/image" Target="../media/image14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14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32.svg"/><Relationship Id="rId5" Type="http://schemas.openxmlformats.org/officeDocument/2006/relationships/image" Target="../media/image10.svg"/><Relationship Id="rId10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20.svg"/><Relationship Id="rId10" Type="http://schemas.openxmlformats.org/officeDocument/2006/relationships/image" Target="../media/image13.png"/><Relationship Id="rId4" Type="http://schemas.openxmlformats.org/officeDocument/2006/relationships/image" Target="../media/image19.png"/><Relationship Id="rId9" Type="http://schemas.openxmlformats.org/officeDocument/2006/relationships/image" Target="../media/image8.sv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35.svg"/><Relationship Id="rId12" Type="http://schemas.openxmlformats.org/officeDocument/2006/relationships/image" Target="../media/image13.png"/><Relationship Id="rId17" Type="http://schemas.openxmlformats.org/officeDocument/2006/relationships/image" Target="../media/image37.svg"/><Relationship Id="rId2" Type="http://schemas.openxmlformats.org/officeDocument/2006/relationships/image" Target="../media/image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12.svg"/><Relationship Id="rId5" Type="http://schemas.openxmlformats.org/officeDocument/2006/relationships/image" Target="../media/image8.svg"/><Relationship Id="rId15" Type="http://schemas.openxmlformats.org/officeDocument/2006/relationships/image" Target="../media/image26.sv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sv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33945" y="6887762"/>
            <a:ext cx="2012410" cy="2610438"/>
          </a:xfrm>
          <a:custGeom>
            <a:avLst/>
            <a:gdLst/>
            <a:ahLst/>
            <a:cxnLst/>
            <a:rect l="l" t="t" r="r" b="b"/>
            <a:pathLst>
              <a:path w="2012410" h="2610438">
                <a:moveTo>
                  <a:pt x="0" y="0"/>
                </a:moveTo>
                <a:lnTo>
                  <a:pt x="2012410" y="0"/>
                </a:lnTo>
                <a:lnTo>
                  <a:pt x="2012410" y="2610438"/>
                </a:lnTo>
                <a:lnTo>
                  <a:pt x="0" y="2610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841645" y="6887762"/>
            <a:ext cx="2012410" cy="2610438"/>
          </a:xfrm>
          <a:custGeom>
            <a:avLst/>
            <a:gdLst/>
            <a:ahLst/>
            <a:cxnLst/>
            <a:rect l="l" t="t" r="r" b="b"/>
            <a:pathLst>
              <a:path w="2012410" h="2610438">
                <a:moveTo>
                  <a:pt x="2012410" y="0"/>
                </a:moveTo>
                <a:lnTo>
                  <a:pt x="0" y="0"/>
                </a:lnTo>
                <a:lnTo>
                  <a:pt x="0" y="2610438"/>
                </a:lnTo>
                <a:lnTo>
                  <a:pt x="2012410" y="2610438"/>
                </a:lnTo>
                <a:lnTo>
                  <a:pt x="20124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310630" y="2776979"/>
            <a:ext cx="11850575" cy="4485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975"/>
              </a:lnSpc>
              <a:spcBef>
                <a:spcPct val="0"/>
              </a:spcBef>
            </a:pPr>
            <a:r>
              <a:rPr lang="en-US" sz="12839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CLICKER GAME</a:t>
            </a:r>
          </a:p>
        </p:txBody>
      </p:sp>
      <p:sp>
        <p:nvSpPr>
          <p:cNvPr id="5" name="Freeform 5"/>
          <p:cNvSpPr/>
          <p:nvPr/>
        </p:nvSpPr>
        <p:spPr>
          <a:xfrm>
            <a:off x="7825154" y="796733"/>
            <a:ext cx="2637692" cy="2057400"/>
          </a:xfrm>
          <a:custGeom>
            <a:avLst/>
            <a:gdLst/>
            <a:ahLst/>
            <a:cxnLst/>
            <a:rect l="l" t="t" r="r" b="b"/>
            <a:pathLst>
              <a:path w="2637692" h="2057400">
                <a:moveTo>
                  <a:pt x="0" y="0"/>
                </a:moveTo>
                <a:lnTo>
                  <a:pt x="2637692" y="0"/>
                </a:lnTo>
                <a:lnTo>
                  <a:pt x="2637692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467350" y="7969267"/>
            <a:ext cx="7315200" cy="1330036"/>
          </a:xfrm>
          <a:custGeom>
            <a:avLst/>
            <a:gdLst/>
            <a:ahLst/>
            <a:cxnLst/>
            <a:rect l="l" t="t" r="r" b="b"/>
            <a:pathLst>
              <a:path w="7315200" h="1330036">
                <a:moveTo>
                  <a:pt x="0" y="0"/>
                </a:moveTo>
                <a:lnTo>
                  <a:pt x="7315200" y="0"/>
                </a:lnTo>
                <a:lnTo>
                  <a:pt x="7315200" y="1330036"/>
                </a:lnTo>
                <a:lnTo>
                  <a:pt x="0" y="13300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570600" y="8634285"/>
            <a:ext cx="1863345" cy="863914"/>
          </a:xfrm>
          <a:custGeom>
            <a:avLst/>
            <a:gdLst/>
            <a:ahLst/>
            <a:cxnLst/>
            <a:rect l="l" t="t" r="r" b="b"/>
            <a:pathLst>
              <a:path w="1863345" h="863914">
                <a:moveTo>
                  <a:pt x="0" y="0"/>
                </a:moveTo>
                <a:lnTo>
                  <a:pt x="1863345" y="0"/>
                </a:lnTo>
                <a:lnTo>
                  <a:pt x="1863345" y="863915"/>
                </a:lnTo>
                <a:lnTo>
                  <a:pt x="0" y="8639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2854055" y="8634285"/>
            <a:ext cx="1863345" cy="863914"/>
          </a:xfrm>
          <a:custGeom>
            <a:avLst/>
            <a:gdLst/>
            <a:ahLst/>
            <a:cxnLst/>
            <a:rect l="l" t="t" r="r" b="b"/>
            <a:pathLst>
              <a:path w="1863345" h="863914">
                <a:moveTo>
                  <a:pt x="1863345" y="0"/>
                </a:moveTo>
                <a:lnTo>
                  <a:pt x="0" y="0"/>
                </a:lnTo>
                <a:lnTo>
                  <a:pt x="0" y="863915"/>
                </a:lnTo>
                <a:lnTo>
                  <a:pt x="1863345" y="863915"/>
                </a:lnTo>
                <a:lnTo>
                  <a:pt x="186334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809750" y="925830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486400" y="925830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782550" y="925830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807418" y="4731574"/>
            <a:ext cx="2359993" cy="823852"/>
          </a:xfrm>
          <a:custGeom>
            <a:avLst/>
            <a:gdLst/>
            <a:ahLst/>
            <a:cxnLst/>
            <a:rect l="l" t="t" r="r" b="b"/>
            <a:pathLst>
              <a:path w="2359993" h="823852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6734472" y="4731574"/>
            <a:ext cx="2359993" cy="823852"/>
          </a:xfrm>
          <a:custGeom>
            <a:avLst/>
            <a:gdLst/>
            <a:ahLst/>
            <a:cxnLst/>
            <a:rect l="l" t="t" r="r" b="b"/>
            <a:pathLst>
              <a:path w="2359993" h="823852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370596" y="867805"/>
            <a:ext cx="3512396" cy="625845"/>
          </a:xfrm>
          <a:custGeom>
            <a:avLst/>
            <a:gdLst/>
            <a:ahLst/>
            <a:cxnLst/>
            <a:rect l="l" t="t" r="r" b="b"/>
            <a:pathLst>
              <a:path w="3512396" h="625845">
                <a:moveTo>
                  <a:pt x="0" y="0"/>
                </a:moveTo>
                <a:lnTo>
                  <a:pt x="3512396" y="0"/>
                </a:lnTo>
                <a:lnTo>
                  <a:pt x="3512396" y="625845"/>
                </a:lnTo>
                <a:lnTo>
                  <a:pt x="0" y="6258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>
            <a:off x="13405008" y="867805"/>
            <a:ext cx="3512396" cy="625845"/>
          </a:xfrm>
          <a:custGeom>
            <a:avLst/>
            <a:gdLst/>
            <a:ahLst/>
            <a:cxnLst/>
            <a:rect l="l" t="t" r="r" b="b"/>
            <a:pathLst>
              <a:path w="3512396" h="625845">
                <a:moveTo>
                  <a:pt x="3512396" y="0"/>
                </a:moveTo>
                <a:lnTo>
                  <a:pt x="0" y="0"/>
                </a:lnTo>
                <a:lnTo>
                  <a:pt x="0" y="625845"/>
                </a:lnTo>
                <a:lnTo>
                  <a:pt x="3512396" y="625845"/>
                </a:lnTo>
                <a:lnTo>
                  <a:pt x="3512396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6949096" y="7365381"/>
            <a:ext cx="4709503" cy="300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FREDY SEGOVIA - BERENICE VELÁZQUEZ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3031" y="5315832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5138156" y="5315832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3882875" y="0"/>
                </a:moveTo>
                <a:lnTo>
                  <a:pt x="0" y="0"/>
                </a:lnTo>
                <a:lnTo>
                  <a:pt x="0" y="4114800"/>
                </a:lnTo>
                <a:lnTo>
                  <a:pt x="3882875" y="4114800"/>
                </a:lnTo>
                <a:lnTo>
                  <a:pt x="38828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809750" y="925830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576179" y="7942628"/>
            <a:ext cx="3135642" cy="1488005"/>
          </a:xfrm>
          <a:custGeom>
            <a:avLst/>
            <a:gdLst/>
            <a:ahLst/>
            <a:cxnLst/>
            <a:rect l="l" t="t" r="r" b="b"/>
            <a:pathLst>
              <a:path w="3135642" h="1488005">
                <a:moveTo>
                  <a:pt x="0" y="0"/>
                </a:moveTo>
                <a:lnTo>
                  <a:pt x="3135642" y="0"/>
                </a:lnTo>
                <a:lnTo>
                  <a:pt x="3135642" y="1488004"/>
                </a:lnTo>
                <a:lnTo>
                  <a:pt x="0" y="14880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486400" y="925830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782550" y="925830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53324" y="536978"/>
            <a:ext cx="4381715" cy="780742"/>
          </a:xfrm>
          <a:custGeom>
            <a:avLst/>
            <a:gdLst/>
            <a:ahLst/>
            <a:cxnLst/>
            <a:rect l="l" t="t" r="r" b="b"/>
            <a:pathLst>
              <a:path w="4381715" h="780742">
                <a:moveTo>
                  <a:pt x="0" y="0"/>
                </a:moveTo>
                <a:lnTo>
                  <a:pt x="4381715" y="0"/>
                </a:lnTo>
                <a:lnTo>
                  <a:pt x="4381715" y="780742"/>
                </a:lnTo>
                <a:lnTo>
                  <a:pt x="0" y="7807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4459609" y="536978"/>
            <a:ext cx="4381715" cy="780742"/>
          </a:xfrm>
          <a:custGeom>
            <a:avLst/>
            <a:gdLst/>
            <a:ahLst/>
            <a:cxnLst/>
            <a:rect l="l" t="t" r="r" b="b"/>
            <a:pathLst>
              <a:path w="4381715" h="780742">
                <a:moveTo>
                  <a:pt x="4381715" y="0"/>
                </a:moveTo>
                <a:lnTo>
                  <a:pt x="0" y="0"/>
                </a:lnTo>
                <a:lnTo>
                  <a:pt x="0" y="780742"/>
                </a:lnTo>
                <a:lnTo>
                  <a:pt x="4381715" y="780742"/>
                </a:lnTo>
                <a:lnTo>
                  <a:pt x="438171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178934" y="3680604"/>
            <a:ext cx="9930133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  <a:spcBef>
                <a:spcPct val="0"/>
              </a:spcBef>
            </a:pPr>
            <a:r>
              <a:rPr lang="en-US" sz="52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EXPLICACIÓN DEL CÓDIGO HTML</a:t>
            </a:r>
          </a:p>
        </p:txBody>
      </p:sp>
      <p:sp>
        <p:nvSpPr>
          <p:cNvPr id="11" name="Freeform 11"/>
          <p:cNvSpPr/>
          <p:nvPr/>
        </p:nvSpPr>
        <p:spPr>
          <a:xfrm>
            <a:off x="5986470" y="7503760"/>
            <a:ext cx="770749" cy="1926872"/>
          </a:xfrm>
          <a:custGeom>
            <a:avLst/>
            <a:gdLst/>
            <a:ahLst/>
            <a:cxnLst/>
            <a:rect l="l" t="t" r="r" b="b"/>
            <a:pathLst>
              <a:path w="770749" h="1926872">
                <a:moveTo>
                  <a:pt x="0" y="0"/>
                </a:moveTo>
                <a:lnTo>
                  <a:pt x="770748" y="0"/>
                </a:lnTo>
                <a:lnTo>
                  <a:pt x="770748" y="1926872"/>
                </a:lnTo>
                <a:lnTo>
                  <a:pt x="0" y="1926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720921" y="7503760"/>
            <a:ext cx="770749" cy="1926872"/>
          </a:xfrm>
          <a:custGeom>
            <a:avLst/>
            <a:gdLst/>
            <a:ahLst/>
            <a:cxnLst/>
            <a:rect l="l" t="t" r="r" b="b"/>
            <a:pathLst>
              <a:path w="770749" h="1926872">
                <a:moveTo>
                  <a:pt x="0" y="0"/>
                </a:moveTo>
                <a:lnTo>
                  <a:pt x="770748" y="0"/>
                </a:lnTo>
                <a:lnTo>
                  <a:pt x="770748" y="1926872"/>
                </a:lnTo>
                <a:lnTo>
                  <a:pt x="0" y="1926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455372" y="7503760"/>
            <a:ext cx="770749" cy="1926872"/>
          </a:xfrm>
          <a:custGeom>
            <a:avLst/>
            <a:gdLst/>
            <a:ahLst/>
            <a:cxnLst/>
            <a:rect l="l" t="t" r="r" b="b"/>
            <a:pathLst>
              <a:path w="770749" h="1926872">
                <a:moveTo>
                  <a:pt x="0" y="0"/>
                </a:moveTo>
                <a:lnTo>
                  <a:pt x="770748" y="0"/>
                </a:lnTo>
                <a:lnTo>
                  <a:pt x="770748" y="1926872"/>
                </a:lnTo>
                <a:lnTo>
                  <a:pt x="0" y="1926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>
            <a:off x="14061880" y="7503760"/>
            <a:ext cx="770749" cy="1926872"/>
          </a:xfrm>
          <a:custGeom>
            <a:avLst/>
            <a:gdLst/>
            <a:ahLst/>
            <a:cxnLst/>
            <a:rect l="l" t="t" r="r" b="b"/>
            <a:pathLst>
              <a:path w="770749" h="1926872">
                <a:moveTo>
                  <a:pt x="770748" y="0"/>
                </a:moveTo>
                <a:lnTo>
                  <a:pt x="0" y="0"/>
                </a:lnTo>
                <a:lnTo>
                  <a:pt x="0" y="1926872"/>
                </a:lnTo>
                <a:lnTo>
                  <a:pt x="770748" y="1926872"/>
                </a:lnTo>
                <a:lnTo>
                  <a:pt x="77074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>
            <a:off x="12796331" y="7503760"/>
            <a:ext cx="770749" cy="1926872"/>
          </a:xfrm>
          <a:custGeom>
            <a:avLst/>
            <a:gdLst/>
            <a:ahLst/>
            <a:cxnLst/>
            <a:rect l="l" t="t" r="r" b="b"/>
            <a:pathLst>
              <a:path w="770749" h="1926872">
                <a:moveTo>
                  <a:pt x="770748" y="0"/>
                </a:moveTo>
                <a:lnTo>
                  <a:pt x="0" y="0"/>
                </a:lnTo>
                <a:lnTo>
                  <a:pt x="0" y="1926872"/>
                </a:lnTo>
                <a:lnTo>
                  <a:pt x="770748" y="1926872"/>
                </a:lnTo>
                <a:lnTo>
                  <a:pt x="77074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flipH="1">
            <a:off x="11530782" y="7503760"/>
            <a:ext cx="770749" cy="1926872"/>
          </a:xfrm>
          <a:custGeom>
            <a:avLst/>
            <a:gdLst/>
            <a:ahLst/>
            <a:cxnLst/>
            <a:rect l="l" t="t" r="r" b="b"/>
            <a:pathLst>
              <a:path w="770749" h="1926872">
                <a:moveTo>
                  <a:pt x="770748" y="0"/>
                </a:moveTo>
                <a:lnTo>
                  <a:pt x="0" y="0"/>
                </a:lnTo>
                <a:lnTo>
                  <a:pt x="0" y="1926872"/>
                </a:lnTo>
                <a:lnTo>
                  <a:pt x="770748" y="1926872"/>
                </a:lnTo>
                <a:lnTo>
                  <a:pt x="77074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27747" y="3103938"/>
            <a:ext cx="1924760" cy="671916"/>
          </a:xfrm>
          <a:custGeom>
            <a:avLst/>
            <a:gdLst/>
            <a:ahLst/>
            <a:cxnLst/>
            <a:rect l="l" t="t" r="r" b="b"/>
            <a:pathLst>
              <a:path w="1924760" h="671916">
                <a:moveTo>
                  <a:pt x="0" y="0"/>
                </a:moveTo>
                <a:lnTo>
                  <a:pt x="1924760" y="0"/>
                </a:lnTo>
                <a:lnTo>
                  <a:pt x="1924760" y="671916"/>
                </a:lnTo>
                <a:lnTo>
                  <a:pt x="0" y="67191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>
            <a:off x="15334540" y="3103938"/>
            <a:ext cx="1924760" cy="671916"/>
          </a:xfrm>
          <a:custGeom>
            <a:avLst/>
            <a:gdLst/>
            <a:ahLst/>
            <a:cxnLst/>
            <a:rect l="l" t="t" r="r" b="b"/>
            <a:pathLst>
              <a:path w="1924760" h="671916">
                <a:moveTo>
                  <a:pt x="1924760" y="0"/>
                </a:moveTo>
                <a:lnTo>
                  <a:pt x="0" y="0"/>
                </a:lnTo>
                <a:lnTo>
                  <a:pt x="0" y="671916"/>
                </a:lnTo>
                <a:lnTo>
                  <a:pt x="1924760" y="671916"/>
                </a:lnTo>
                <a:lnTo>
                  <a:pt x="192476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09750" y="925830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486400" y="925830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782550" y="925830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553324" y="536978"/>
            <a:ext cx="4381715" cy="780742"/>
          </a:xfrm>
          <a:custGeom>
            <a:avLst/>
            <a:gdLst/>
            <a:ahLst/>
            <a:cxnLst/>
            <a:rect l="l" t="t" r="r" b="b"/>
            <a:pathLst>
              <a:path w="4381715" h="780742">
                <a:moveTo>
                  <a:pt x="0" y="0"/>
                </a:moveTo>
                <a:lnTo>
                  <a:pt x="4381715" y="0"/>
                </a:lnTo>
                <a:lnTo>
                  <a:pt x="4381715" y="780742"/>
                </a:lnTo>
                <a:lnTo>
                  <a:pt x="0" y="7807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4459609" y="536978"/>
            <a:ext cx="4381715" cy="780742"/>
          </a:xfrm>
          <a:custGeom>
            <a:avLst/>
            <a:gdLst/>
            <a:ahLst/>
            <a:cxnLst/>
            <a:rect l="l" t="t" r="r" b="b"/>
            <a:pathLst>
              <a:path w="4381715" h="780742">
                <a:moveTo>
                  <a:pt x="4381715" y="0"/>
                </a:moveTo>
                <a:lnTo>
                  <a:pt x="0" y="0"/>
                </a:lnTo>
                <a:lnTo>
                  <a:pt x="0" y="780742"/>
                </a:lnTo>
                <a:lnTo>
                  <a:pt x="4381715" y="780742"/>
                </a:lnTo>
                <a:lnTo>
                  <a:pt x="438171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178934" y="3680604"/>
            <a:ext cx="9930133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  <a:spcBef>
                <a:spcPct val="0"/>
              </a:spcBef>
            </a:pPr>
            <a:r>
              <a:rPr lang="en-US" sz="52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EXPLICACIÓN DEL CÓDIGO CSS</a:t>
            </a:r>
          </a:p>
        </p:txBody>
      </p:sp>
      <p:sp>
        <p:nvSpPr>
          <p:cNvPr id="8" name="Freeform 8"/>
          <p:cNvSpPr/>
          <p:nvPr/>
        </p:nvSpPr>
        <p:spPr>
          <a:xfrm>
            <a:off x="1027747" y="3103938"/>
            <a:ext cx="1924760" cy="671916"/>
          </a:xfrm>
          <a:custGeom>
            <a:avLst/>
            <a:gdLst/>
            <a:ahLst/>
            <a:cxnLst/>
            <a:rect l="l" t="t" r="r" b="b"/>
            <a:pathLst>
              <a:path w="1924760" h="671916">
                <a:moveTo>
                  <a:pt x="0" y="0"/>
                </a:moveTo>
                <a:lnTo>
                  <a:pt x="1924760" y="0"/>
                </a:lnTo>
                <a:lnTo>
                  <a:pt x="1924760" y="671916"/>
                </a:lnTo>
                <a:lnTo>
                  <a:pt x="0" y="6719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5334540" y="3103938"/>
            <a:ext cx="1924760" cy="671916"/>
          </a:xfrm>
          <a:custGeom>
            <a:avLst/>
            <a:gdLst/>
            <a:ahLst/>
            <a:cxnLst/>
            <a:rect l="l" t="t" r="r" b="b"/>
            <a:pathLst>
              <a:path w="1924760" h="671916">
                <a:moveTo>
                  <a:pt x="1924760" y="0"/>
                </a:moveTo>
                <a:lnTo>
                  <a:pt x="0" y="0"/>
                </a:lnTo>
                <a:lnTo>
                  <a:pt x="0" y="671916"/>
                </a:lnTo>
                <a:lnTo>
                  <a:pt x="1924760" y="671916"/>
                </a:lnTo>
                <a:lnTo>
                  <a:pt x="192476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6619925" y="7937647"/>
            <a:ext cx="803498" cy="1492986"/>
          </a:xfrm>
          <a:custGeom>
            <a:avLst/>
            <a:gdLst/>
            <a:ahLst/>
            <a:cxnLst/>
            <a:rect l="l" t="t" r="r" b="b"/>
            <a:pathLst>
              <a:path w="803498" h="1492986">
                <a:moveTo>
                  <a:pt x="803497" y="0"/>
                </a:moveTo>
                <a:lnTo>
                  <a:pt x="0" y="0"/>
                </a:lnTo>
                <a:lnTo>
                  <a:pt x="0" y="1492985"/>
                </a:lnTo>
                <a:lnTo>
                  <a:pt x="803497" y="1492985"/>
                </a:lnTo>
                <a:lnTo>
                  <a:pt x="80349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423422" y="8166135"/>
            <a:ext cx="673632" cy="1264497"/>
          </a:xfrm>
          <a:custGeom>
            <a:avLst/>
            <a:gdLst/>
            <a:ahLst/>
            <a:cxnLst/>
            <a:rect l="l" t="t" r="r" b="b"/>
            <a:pathLst>
              <a:path w="673632" h="1264497">
                <a:moveTo>
                  <a:pt x="0" y="0"/>
                </a:moveTo>
                <a:lnTo>
                  <a:pt x="673632" y="0"/>
                </a:lnTo>
                <a:lnTo>
                  <a:pt x="673632" y="1264497"/>
                </a:lnTo>
                <a:lnTo>
                  <a:pt x="0" y="12644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099886" y="6851175"/>
            <a:ext cx="1044114" cy="1044114"/>
          </a:xfrm>
          <a:custGeom>
            <a:avLst/>
            <a:gdLst/>
            <a:ahLst/>
            <a:cxnLst/>
            <a:rect l="l" t="t" r="r" b="b"/>
            <a:pathLst>
              <a:path w="1044114" h="1044114">
                <a:moveTo>
                  <a:pt x="0" y="0"/>
                </a:moveTo>
                <a:lnTo>
                  <a:pt x="1044114" y="0"/>
                </a:lnTo>
                <a:lnTo>
                  <a:pt x="1044114" y="1044114"/>
                </a:lnTo>
                <a:lnTo>
                  <a:pt x="0" y="10441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1290803" y="6851175"/>
            <a:ext cx="1044114" cy="1044114"/>
          </a:xfrm>
          <a:custGeom>
            <a:avLst/>
            <a:gdLst/>
            <a:ahLst/>
            <a:cxnLst/>
            <a:rect l="l" t="t" r="r" b="b"/>
            <a:pathLst>
              <a:path w="1044114" h="1044114">
                <a:moveTo>
                  <a:pt x="0" y="0"/>
                </a:moveTo>
                <a:lnTo>
                  <a:pt x="1044114" y="0"/>
                </a:lnTo>
                <a:lnTo>
                  <a:pt x="1044114" y="1044114"/>
                </a:lnTo>
                <a:lnTo>
                  <a:pt x="0" y="10441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9673711" y="8162083"/>
            <a:ext cx="1044114" cy="1044114"/>
          </a:xfrm>
          <a:custGeom>
            <a:avLst/>
            <a:gdLst/>
            <a:ahLst/>
            <a:cxnLst/>
            <a:rect l="l" t="t" r="r" b="b"/>
            <a:pathLst>
              <a:path w="1044114" h="1044114">
                <a:moveTo>
                  <a:pt x="0" y="0"/>
                </a:moveTo>
                <a:lnTo>
                  <a:pt x="1044113" y="0"/>
                </a:lnTo>
                <a:lnTo>
                  <a:pt x="1044113" y="1044113"/>
                </a:lnTo>
                <a:lnTo>
                  <a:pt x="0" y="104411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696494" y="5566554"/>
            <a:ext cx="1989556" cy="3880340"/>
          </a:xfrm>
          <a:custGeom>
            <a:avLst/>
            <a:gdLst/>
            <a:ahLst/>
            <a:cxnLst/>
            <a:rect l="l" t="t" r="r" b="b"/>
            <a:pathLst>
              <a:path w="1989556" h="3880340">
                <a:moveTo>
                  <a:pt x="0" y="0"/>
                </a:moveTo>
                <a:lnTo>
                  <a:pt x="1989556" y="0"/>
                </a:lnTo>
                <a:lnTo>
                  <a:pt x="1989556" y="3880340"/>
                </a:lnTo>
                <a:lnTo>
                  <a:pt x="0" y="388034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2544389" y="5566554"/>
            <a:ext cx="1989556" cy="3880340"/>
          </a:xfrm>
          <a:custGeom>
            <a:avLst/>
            <a:gdLst/>
            <a:ahLst/>
            <a:cxnLst/>
            <a:rect l="l" t="t" r="r" b="b"/>
            <a:pathLst>
              <a:path w="1989556" h="3880340">
                <a:moveTo>
                  <a:pt x="0" y="0"/>
                </a:moveTo>
                <a:lnTo>
                  <a:pt x="1989556" y="0"/>
                </a:lnTo>
                <a:lnTo>
                  <a:pt x="1989556" y="3880340"/>
                </a:lnTo>
                <a:lnTo>
                  <a:pt x="0" y="388034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687675" y="7052759"/>
            <a:ext cx="1819543" cy="2394136"/>
          </a:xfrm>
          <a:custGeom>
            <a:avLst/>
            <a:gdLst/>
            <a:ahLst/>
            <a:cxnLst/>
            <a:rect l="l" t="t" r="r" b="b"/>
            <a:pathLst>
              <a:path w="1819543" h="2394136">
                <a:moveTo>
                  <a:pt x="0" y="0"/>
                </a:moveTo>
                <a:lnTo>
                  <a:pt x="1819543" y="0"/>
                </a:lnTo>
                <a:lnTo>
                  <a:pt x="1819543" y="2394135"/>
                </a:lnTo>
                <a:lnTo>
                  <a:pt x="0" y="239413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3031" y="5315832"/>
            <a:ext cx="3882875" cy="4114800"/>
          </a:xfrm>
          <a:custGeom>
            <a:avLst/>
            <a:gdLst/>
            <a:ahLst/>
            <a:cxnLst/>
            <a:rect l="l" t="t" r="r" b="b"/>
            <a:pathLst>
              <a:path w="3882875" h="4114800">
                <a:moveTo>
                  <a:pt x="0" y="0"/>
                </a:moveTo>
                <a:lnTo>
                  <a:pt x="3882875" y="0"/>
                </a:lnTo>
                <a:lnTo>
                  <a:pt x="38828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809750" y="925830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486400" y="925830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782550" y="925830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553324" y="536978"/>
            <a:ext cx="4381715" cy="780742"/>
          </a:xfrm>
          <a:custGeom>
            <a:avLst/>
            <a:gdLst/>
            <a:ahLst/>
            <a:cxnLst/>
            <a:rect l="l" t="t" r="r" b="b"/>
            <a:pathLst>
              <a:path w="4381715" h="780742">
                <a:moveTo>
                  <a:pt x="0" y="0"/>
                </a:moveTo>
                <a:lnTo>
                  <a:pt x="4381715" y="0"/>
                </a:lnTo>
                <a:lnTo>
                  <a:pt x="4381715" y="780742"/>
                </a:lnTo>
                <a:lnTo>
                  <a:pt x="0" y="7807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178934" y="3728403"/>
            <a:ext cx="9930133" cy="273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  <a:spcBef>
                <a:spcPct val="0"/>
              </a:spcBef>
            </a:pPr>
            <a:r>
              <a:rPr lang="en-US" sz="52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EXPLICACIÓN DEL CÓDIGO JAVASCRIPT</a:t>
            </a:r>
          </a:p>
        </p:txBody>
      </p:sp>
      <p:sp>
        <p:nvSpPr>
          <p:cNvPr id="8" name="Freeform 8"/>
          <p:cNvSpPr/>
          <p:nvPr/>
        </p:nvSpPr>
        <p:spPr>
          <a:xfrm>
            <a:off x="1417877" y="1892481"/>
            <a:ext cx="1924760" cy="671916"/>
          </a:xfrm>
          <a:custGeom>
            <a:avLst/>
            <a:gdLst/>
            <a:ahLst/>
            <a:cxnLst/>
            <a:rect l="l" t="t" r="r" b="b"/>
            <a:pathLst>
              <a:path w="1924760" h="671916">
                <a:moveTo>
                  <a:pt x="0" y="0"/>
                </a:moveTo>
                <a:lnTo>
                  <a:pt x="1924760" y="0"/>
                </a:lnTo>
                <a:lnTo>
                  <a:pt x="1924760" y="671916"/>
                </a:lnTo>
                <a:lnTo>
                  <a:pt x="0" y="6719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4426392" y="3450037"/>
            <a:ext cx="3738409" cy="5808263"/>
          </a:xfrm>
          <a:custGeom>
            <a:avLst/>
            <a:gdLst/>
            <a:ahLst/>
            <a:cxnLst/>
            <a:rect l="l" t="t" r="r" b="b"/>
            <a:pathLst>
              <a:path w="3738409" h="5808263">
                <a:moveTo>
                  <a:pt x="3738409" y="0"/>
                </a:moveTo>
                <a:lnTo>
                  <a:pt x="0" y="0"/>
                </a:lnTo>
                <a:lnTo>
                  <a:pt x="0" y="5808263"/>
                </a:lnTo>
                <a:lnTo>
                  <a:pt x="3738409" y="5808263"/>
                </a:lnTo>
                <a:lnTo>
                  <a:pt x="3738409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109066" y="506643"/>
            <a:ext cx="1044114" cy="1044114"/>
          </a:xfrm>
          <a:custGeom>
            <a:avLst/>
            <a:gdLst/>
            <a:ahLst/>
            <a:cxnLst/>
            <a:rect l="l" t="t" r="r" b="b"/>
            <a:pathLst>
              <a:path w="1044114" h="1044114">
                <a:moveTo>
                  <a:pt x="0" y="0"/>
                </a:moveTo>
                <a:lnTo>
                  <a:pt x="1044114" y="0"/>
                </a:lnTo>
                <a:lnTo>
                  <a:pt x="1044114" y="1044114"/>
                </a:lnTo>
                <a:lnTo>
                  <a:pt x="0" y="10441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855301" y="1184325"/>
            <a:ext cx="1044114" cy="1044114"/>
          </a:xfrm>
          <a:custGeom>
            <a:avLst/>
            <a:gdLst/>
            <a:ahLst/>
            <a:cxnLst/>
            <a:rect l="l" t="t" r="r" b="b"/>
            <a:pathLst>
              <a:path w="1044114" h="1044114">
                <a:moveTo>
                  <a:pt x="0" y="0"/>
                </a:moveTo>
                <a:lnTo>
                  <a:pt x="1044113" y="0"/>
                </a:lnTo>
                <a:lnTo>
                  <a:pt x="1044113" y="1044114"/>
                </a:lnTo>
                <a:lnTo>
                  <a:pt x="0" y="104411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635561" y="1892481"/>
            <a:ext cx="1044114" cy="1044114"/>
          </a:xfrm>
          <a:custGeom>
            <a:avLst/>
            <a:gdLst/>
            <a:ahLst/>
            <a:cxnLst/>
            <a:rect l="l" t="t" r="r" b="b"/>
            <a:pathLst>
              <a:path w="1044114" h="1044114">
                <a:moveTo>
                  <a:pt x="0" y="0"/>
                </a:moveTo>
                <a:lnTo>
                  <a:pt x="1044114" y="0"/>
                </a:lnTo>
                <a:lnTo>
                  <a:pt x="1044114" y="1044113"/>
                </a:lnTo>
                <a:lnTo>
                  <a:pt x="0" y="104411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0530" y="1934508"/>
            <a:ext cx="5762864" cy="7475413"/>
          </a:xfrm>
          <a:custGeom>
            <a:avLst/>
            <a:gdLst/>
            <a:ahLst/>
            <a:cxnLst/>
            <a:rect l="l" t="t" r="r" b="b"/>
            <a:pathLst>
              <a:path w="5762864" h="7475413">
                <a:moveTo>
                  <a:pt x="0" y="0"/>
                </a:moveTo>
                <a:lnTo>
                  <a:pt x="5762864" y="0"/>
                </a:lnTo>
                <a:lnTo>
                  <a:pt x="5762864" y="7475413"/>
                </a:lnTo>
                <a:lnTo>
                  <a:pt x="0" y="74754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02541" y="6047321"/>
            <a:ext cx="1345040" cy="3362600"/>
          </a:xfrm>
          <a:custGeom>
            <a:avLst/>
            <a:gdLst/>
            <a:ahLst/>
            <a:cxnLst/>
            <a:rect l="l" t="t" r="r" b="b"/>
            <a:pathLst>
              <a:path w="1345040" h="3362600">
                <a:moveTo>
                  <a:pt x="0" y="0"/>
                </a:moveTo>
                <a:lnTo>
                  <a:pt x="1345040" y="0"/>
                </a:lnTo>
                <a:lnTo>
                  <a:pt x="1345040" y="3362600"/>
                </a:lnTo>
                <a:lnTo>
                  <a:pt x="0" y="3362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71436" y="7587065"/>
            <a:ext cx="729142" cy="1822856"/>
          </a:xfrm>
          <a:custGeom>
            <a:avLst/>
            <a:gdLst/>
            <a:ahLst/>
            <a:cxnLst/>
            <a:rect l="l" t="t" r="r" b="b"/>
            <a:pathLst>
              <a:path w="729142" h="1822856">
                <a:moveTo>
                  <a:pt x="0" y="0"/>
                </a:moveTo>
                <a:lnTo>
                  <a:pt x="729143" y="0"/>
                </a:lnTo>
                <a:lnTo>
                  <a:pt x="729143" y="1822856"/>
                </a:lnTo>
                <a:lnTo>
                  <a:pt x="0" y="18228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809750" y="925830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670769" y="8364246"/>
            <a:ext cx="2255378" cy="1045675"/>
          </a:xfrm>
          <a:custGeom>
            <a:avLst/>
            <a:gdLst/>
            <a:ahLst/>
            <a:cxnLst/>
            <a:rect l="l" t="t" r="r" b="b"/>
            <a:pathLst>
              <a:path w="2255378" h="1045675">
                <a:moveTo>
                  <a:pt x="0" y="0"/>
                </a:moveTo>
                <a:lnTo>
                  <a:pt x="2255378" y="0"/>
                </a:lnTo>
                <a:lnTo>
                  <a:pt x="2255378" y="1045675"/>
                </a:lnTo>
                <a:lnTo>
                  <a:pt x="0" y="1045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124720" y="8364246"/>
            <a:ext cx="2255378" cy="1045675"/>
          </a:xfrm>
          <a:custGeom>
            <a:avLst/>
            <a:gdLst/>
            <a:ahLst/>
            <a:cxnLst/>
            <a:rect l="l" t="t" r="r" b="b"/>
            <a:pathLst>
              <a:path w="2255378" h="1045675">
                <a:moveTo>
                  <a:pt x="0" y="0"/>
                </a:moveTo>
                <a:lnTo>
                  <a:pt x="2255378" y="0"/>
                </a:lnTo>
                <a:lnTo>
                  <a:pt x="2255378" y="1045675"/>
                </a:lnTo>
                <a:lnTo>
                  <a:pt x="0" y="1045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578671" y="8364246"/>
            <a:ext cx="2255378" cy="1045675"/>
          </a:xfrm>
          <a:custGeom>
            <a:avLst/>
            <a:gdLst/>
            <a:ahLst/>
            <a:cxnLst/>
            <a:rect l="l" t="t" r="r" b="b"/>
            <a:pathLst>
              <a:path w="2255378" h="1045675">
                <a:moveTo>
                  <a:pt x="0" y="0"/>
                </a:moveTo>
                <a:lnTo>
                  <a:pt x="2255378" y="0"/>
                </a:lnTo>
                <a:lnTo>
                  <a:pt x="2255378" y="1045675"/>
                </a:lnTo>
                <a:lnTo>
                  <a:pt x="0" y="1045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032622" y="8364246"/>
            <a:ext cx="2255378" cy="1045675"/>
          </a:xfrm>
          <a:custGeom>
            <a:avLst/>
            <a:gdLst/>
            <a:ahLst/>
            <a:cxnLst/>
            <a:rect l="l" t="t" r="r" b="b"/>
            <a:pathLst>
              <a:path w="2255378" h="1045675">
                <a:moveTo>
                  <a:pt x="0" y="0"/>
                </a:moveTo>
                <a:lnTo>
                  <a:pt x="2255378" y="0"/>
                </a:lnTo>
                <a:lnTo>
                  <a:pt x="2255378" y="1045675"/>
                </a:lnTo>
                <a:lnTo>
                  <a:pt x="0" y="1045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486400" y="925830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782550" y="925830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8893784" y="1848783"/>
            <a:ext cx="8055131" cy="705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QR DEL TUTORIAL</a:t>
            </a:r>
          </a:p>
        </p:txBody>
      </p:sp>
      <p:sp>
        <p:nvSpPr>
          <p:cNvPr id="13" name="Freeform 13"/>
          <p:cNvSpPr/>
          <p:nvPr/>
        </p:nvSpPr>
        <p:spPr>
          <a:xfrm>
            <a:off x="5486400" y="704759"/>
            <a:ext cx="1818033" cy="323941"/>
          </a:xfrm>
          <a:custGeom>
            <a:avLst/>
            <a:gdLst/>
            <a:ahLst/>
            <a:cxnLst/>
            <a:rect l="l" t="t" r="r" b="b"/>
            <a:pathLst>
              <a:path w="1818033" h="323941">
                <a:moveTo>
                  <a:pt x="0" y="0"/>
                </a:moveTo>
                <a:lnTo>
                  <a:pt x="1818033" y="0"/>
                </a:lnTo>
                <a:lnTo>
                  <a:pt x="1818033" y="323941"/>
                </a:lnTo>
                <a:lnTo>
                  <a:pt x="0" y="3239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188753" y="2054287"/>
            <a:ext cx="1924760" cy="671916"/>
          </a:xfrm>
          <a:custGeom>
            <a:avLst/>
            <a:gdLst/>
            <a:ahLst/>
            <a:cxnLst/>
            <a:rect l="l" t="t" r="r" b="b"/>
            <a:pathLst>
              <a:path w="1924760" h="671916">
                <a:moveTo>
                  <a:pt x="0" y="0"/>
                </a:moveTo>
                <a:lnTo>
                  <a:pt x="1924760" y="0"/>
                </a:lnTo>
                <a:lnTo>
                  <a:pt x="1924760" y="671917"/>
                </a:lnTo>
                <a:lnTo>
                  <a:pt x="0" y="67191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>
            <a:off x="16948915" y="4008751"/>
            <a:ext cx="1818033" cy="323941"/>
          </a:xfrm>
          <a:custGeom>
            <a:avLst/>
            <a:gdLst/>
            <a:ahLst/>
            <a:cxnLst/>
            <a:rect l="l" t="t" r="r" b="b"/>
            <a:pathLst>
              <a:path w="1818033" h="323941">
                <a:moveTo>
                  <a:pt x="1818034" y="0"/>
                </a:moveTo>
                <a:lnTo>
                  <a:pt x="0" y="0"/>
                </a:lnTo>
                <a:lnTo>
                  <a:pt x="0" y="323941"/>
                </a:lnTo>
                <a:lnTo>
                  <a:pt x="1818034" y="323941"/>
                </a:lnTo>
                <a:lnTo>
                  <a:pt x="181803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4736726" y="434050"/>
            <a:ext cx="1703424" cy="594650"/>
          </a:xfrm>
          <a:custGeom>
            <a:avLst/>
            <a:gdLst/>
            <a:ahLst/>
            <a:cxnLst/>
            <a:rect l="l" t="t" r="r" b="b"/>
            <a:pathLst>
              <a:path w="1703424" h="594650">
                <a:moveTo>
                  <a:pt x="0" y="0"/>
                </a:moveTo>
                <a:lnTo>
                  <a:pt x="1703424" y="0"/>
                </a:lnTo>
                <a:lnTo>
                  <a:pt x="1703424" y="594650"/>
                </a:lnTo>
                <a:lnTo>
                  <a:pt x="0" y="5946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189B423-7729-9CE1-E1E5-B9B7E85811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969739"/>
            <a:ext cx="5143500" cy="5143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33945" y="6887762"/>
            <a:ext cx="2012410" cy="2610438"/>
          </a:xfrm>
          <a:custGeom>
            <a:avLst/>
            <a:gdLst/>
            <a:ahLst/>
            <a:cxnLst/>
            <a:rect l="l" t="t" r="r" b="b"/>
            <a:pathLst>
              <a:path w="2012410" h="2610438">
                <a:moveTo>
                  <a:pt x="0" y="0"/>
                </a:moveTo>
                <a:lnTo>
                  <a:pt x="2012410" y="0"/>
                </a:lnTo>
                <a:lnTo>
                  <a:pt x="2012410" y="2610438"/>
                </a:lnTo>
                <a:lnTo>
                  <a:pt x="0" y="2610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841645" y="6887762"/>
            <a:ext cx="2012410" cy="2610438"/>
          </a:xfrm>
          <a:custGeom>
            <a:avLst/>
            <a:gdLst/>
            <a:ahLst/>
            <a:cxnLst/>
            <a:rect l="l" t="t" r="r" b="b"/>
            <a:pathLst>
              <a:path w="2012410" h="2610438">
                <a:moveTo>
                  <a:pt x="2012410" y="0"/>
                </a:moveTo>
                <a:lnTo>
                  <a:pt x="0" y="0"/>
                </a:lnTo>
                <a:lnTo>
                  <a:pt x="0" y="2610438"/>
                </a:lnTo>
                <a:lnTo>
                  <a:pt x="2012410" y="2610438"/>
                </a:lnTo>
                <a:lnTo>
                  <a:pt x="20124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667125" y="2808816"/>
            <a:ext cx="10953750" cy="354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2"/>
              </a:lnSpc>
            </a:pPr>
            <a:r>
              <a:rPr lang="en-US" sz="7801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GRACIAS POR SU ATENCIÓN!</a:t>
            </a:r>
          </a:p>
        </p:txBody>
      </p:sp>
      <p:sp>
        <p:nvSpPr>
          <p:cNvPr id="5" name="Freeform 5"/>
          <p:cNvSpPr/>
          <p:nvPr/>
        </p:nvSpPr>
        <p:spPr>
          <a:xfrm>
            <a:off x="13570600" y="8634285"/>
            <a:ext cx="1863345" cy="863914"/>
          </a:xfrm>
          <a:custGeom>
            <a:avLst/>
            <a:gdLst/>
            <a:ahLst/>
            <a:cxnLst/>
            <a:rect l="l" t="t" r="r" b="b"/>
            <a:pathLst>
              <a:path w="1863345" h="863914">
                <a:moveTo>
                  <a:pt x="0" y="0"/>
                </a:moveTo>
                <a:lnTo>
                  <a:pt x="1863345" y="0"/>
                </a:lnTo>
                <a:lnTo>
                  <a:pt x="1863345" y="863915"/>
                </a:lnTo>
                <a:lnTo>
                  <a:pt x="0" y="8639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2854055" y="8634285"/>
            <a:ext cx="1863345" cy="863914"/>
          </a:xfrm>
          <a:custGeom>
            <a:avLst/>
            <a:gdLst/>
            <a:ahLst/>
            <a:cxnLst/>
            <a:rect l="l" t="t" r="r" b="b"/>
            <a:pathLst>
              <a:path w="1863345" h="863914">
                <a:moveTo>
                  <a:pt x="1863345" y="0"/>
                </a:moveTo>
                <a:lnTo>
                  <a:pt x="0" y="0"/>
                </a:lnTo>
                <a:lnTo>
                  <a:pt x="0" y="863915"/>
                </a:lnTo>
                <a:lnTo>
                  <a:pt x="1863345" y="863915"/>
                </a:lnTo>
                <a:lnTo>
                  <a:pt x="186334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283697" y="7077534"/>
            <a:ext cx="7315200" cy="2420666"/>
          </a:xfrm>
          <a:custGeom>
            <a:avLst/>
            <a:gdLst/>
            <a:ahLst/>
            <a:cxnLst/>
            <a:rect l="l" t="t" r="r" b="b"/>
            <a:pathLst>
              <a:path w="7315200" h="2420666">
                <a:moveTo>
                  <a:pt x="0" y="0"/>
                </a:moveTo>
                <a:lnTo>
                  <a:pt x="7315200" y="0"/>
                </a:lnTo>
                <a:lnTo>
                  <a:pt x="7315200" y="2420666"/>
                </a:lnTo>
                <a:lnTo>
                  <a:pt x="0" y="2420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809750" y="925830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486400" y="925830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782550" y="9258300"/>
            <a:ext cx="7315200" cy="1103930"/>
          </a:xfrm>
          <a:custGeom>
            <a:avLst/>
            <a:gdLst/>
            <a:ahLst/>
            <a:cxnLst/>
            <a:rect l="l" t="t" r="r" b="b"/>
            <a:pathLst>
              <a:path w="7315200" h="1103930">
                <a:moveTo>
                  <a:pt x="0" y="0"/>
                </a:moveTo>
                <a:lnTo>
                  <a:pt x="7315200" y="0"/>
                </a:lnTo>
                <a:lnTo>
                  <a:pt x="7315200" y="1103930"/>
                </a:lnTo>
                <a:lnTo>
                  <a:pt x="0" y="11039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30907" y="4760149"/>
            <a:ext cx="2359993" cy="823852"/>
          </a:xfrm>
          <a:custGeom>
            <a:avLst/>
            <a:gdLst/>
            <a:ahLst/>
            <a:cxnLst/>
            <a:rect l="l" t="t" r="r" b="b"/>
            <a:pathLst>
              <a:path w="2359993" h="823852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14899307" y="4760149"/>
            <a:ext cx="2359993" cy="823852"/>
          </a:xfrm>
          <a:custGeom>
            <a:avLst/>
            <a:gdLst/>
            <a:ahLst/>
            <a:cxnLst/>
            <a:rect l="l" t="t" r="r" b="b"/>
            <a:pathLst>
              <a:path w="2359993" h="823852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1190212" y="764718"/>
            <a:ext cx="4669492" cy="832019"/>
          </a:xfrm>
          <a:custGeom>
            <a:avLst/>
            <a:gdLst/>
            <a:ahLst/>
            <a:cxnLst/>
            <a:rect l="l" t="t" r="r" b="b"/>
            <a:pathLst>
              <a:path w="4669492" h="832019">
                <a:moveTo>
                  <a:pt x="0" y="0"/>
                </a:moveTo>
                <a:lnTo>
                  <a:pt x="4669491" y="0"/>
                </a:lnTo>
                <a:lnTo>
                  <a:pt x="4669491" y="832018"/>
                </a:lnTo>
                <a:lnTo>
                  <a:pt x="0" y="83201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>
            <a:off x="14808721" y="764718"/>
            <a:ext cx="4669492" cy="832019"/>
          </a:xfrm>
          <a:custGeom>
            <a:avLst/>
            <a:gdLst/>
            <a:ahLst/>
            <a:cxnLst/>
            <a:rect l="l" t="t" r="r" b="b"/>
            <a:pathLst>
              <a:path w="4669492" h="832019">
                <a:moveTo>
                  <a:pt x="4669491" y="0"/>
                </a:moveTo>
                <a:lnTo>
                  <a:pt x="0" y="0"/>
                </a:lnTo>
                <a:lnTo>
                  <a:pt x="0" y="832018"/>
                </a:lnTo>
                <a:lnTo>
                  <a:pt x="4669491" y="832018"/>
                </a:lnTo>
                <a:lnTo>
                  <a:pt x="4669491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985488" y="4017432"/>
            <a:ext cx="1126068" cy="1126068"/>
          </a:xfrm>
          <a:custGeom>
            <a:avLst/>
            <a:gdLst/>
            <a:ahLst/>
            <a:cxnLst/>
            <a:rect l="l" t="t" r="r" b="b"/>
            <a:pathLst>
              <a:path w="1126068" h="1126068">
                <a:moveTo>
                  <a:pt x="0" y="0"/>
                </a:moveTo>
                <a:lnTo>
                  <a:pt x="1126068" y="0"/>
                </a:lnTo>
                <a:lnTo>
                  <a:pt x="1126068" y="1126068"/>
                </a:lnTo>
                <a:lnTo>
                  <a:pt x="0" y="112606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flipH="1">
            <a:off x="14062437" y="4017432"/>
            <a:ext cx="1126068" cy="1126068"/>
          </a:xfrm>
          <a:custGeom>
            <a:avLst/>
            <a:gdLst/>
            <a:ahLst/>
            <a:cxnLst/>
            <a:rect l="l" t="t" r="r" b="b"/>
            <a:pathLst>
              <a:path w="1126068" h="1126068">
                <a:moveTo>
                  <a:pt x="1126068" y="0"/>
                </a:moveTo>
                <a:lnTo>
                  <a:pt x="0" y="0"/>
                </a:lnTo>
                <a:lnTo>
                  <a:pt x="0" y="1126068"/>
                </a:lnTo>
                <a:lnTo>
                  <a:pt x="1126068" y="1126068"/>
                </a:lnTo>
                <a:lnTo>
                  <a:pt x="1126068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7537754" y="1012647"/>
            <a:ext cx="3212493" cy="584090"/>
          </a:xfrm>
          <a:custGeom>
            <a:avLst/>
            <a:gdLst/>
            <a:ahLst/>
            <a:cxnLst/>
            <a:rect l="l" t="t" r="r" b="b"/>
            <a:pathLst>
              <a:path w="3212493" h="584090">
                <a:moveTo>
                  <a:pt x="0" y="0"/>
                </a:moveTo>
                <a:lnTo>
                  <a:pt x="3212492" y="0"/>
                </a:lnTo>
                <a:lnTo>
                  <a:pt x="3212492" y="584089"/>
                </a:lnTo>
                <a:lnTo>
                  <a:pt x="0" y="58408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Personalizado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Open Sans Bold</vt:lpstr>
      <vt:lpstr>Calibri</vt:lpstr>
      <vt:lpstr>Arial</vt:lpstr>
      <vt:lpstr>Press Start 2P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Green Pixel Illustration Game Presentation</dc:title>
  <cp:lastModifiedBy>Fredy SV</cp:lastModifiedBy>
  <cp:revision>4</cp:revision>
  <dcterms:created xsi:type="dcterms:W3CDTF">2006-08-16T00:00:00Z</dcterms:created>
  <dcterms:modified xsi:type="dcterms:W3CDTF">2025-09-10T10:36:27Z</dcterms:modified>
  <dc:identifier>DAGyi2sZl3M</dc:identifier>
</cp:coreProperties>
</file>