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30272038" cy="42799000"/>
  <p:notesSz cx="6858000" cy="9144000"/>
  <p:defaultTextStyle>
    <a:defPPr>
      <a:defRPr lang="nb-NO"/>
    </a:defPPr>
    <a:lvl1pPr marL="0" algn="l" defTabSz="3507364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1pPr>
    <a:lvl2pPr marL="1753682" algn="l" defTabSz="3507364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2pPr>
    <a:lvl3pPr marL="3507364" algn="l" defTabSz="3507364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3pPr>
    <a:lvl4pPr marL="5261046" algn="l" defTabSz="3507364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4pPr>
    <a:lvl5pPr marL="7014728" algn="l" defTabSz="3507364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5pPr>
    <a:lvl6pPr marL="8768410" algn="l" defTabSz="3507364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6pPr>
    <a:lvl7pPr marL="10522092" algn="l" defTabSz="3507364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7pPr>
    <a:lvl8pPr marL="12275774" algn="l" defTabSz="3507364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8pPr>
    <a:lvl9pPr marL="14029456" algn="l" defTabSz="3507364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0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3F5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0BF84-C7F9-4B5F-AEFE-4F351F3E8D88}" v="2" dt="2022-08-30T13:30:50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7840"/>
  </p:normalViewPr>
  <p:slideViewPr>
    <p:cSldViewPr snapToGrid="0" showGuides="1">
      <p:cViewPr varScale="1">
        <p:scale>
          <a:sx n="20" d="100"/>
          <a:sy n="20" d="100"/>
        </p:scale>
        <p:origin x="4192" y="320"/>
      </p:cViewPr>
      <p:guideLst>
        <p:guide orient="horz" pos="13480"/>
        <p:guide pos="9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rik Agnalt Østmo" userId="S::eos015@uit.no::8e3120a5-8180-4e1d-b959-7b9be1cb924b" providerId="AD" clId="Web-{0ED0BF84-C7F9-4B5F-AEFE-4F351F3E8D88}"/>
    <pc:docChg chg="modSld">
      <pc:chgData name="Eirik Agnalt Østmo" userId="S::eos015@uit.no::8e3120a5-8180-4e1d-b959-7b9be1cb924b" providerId="AD" clId="Web-{0ED0BF84-C7F9-4B5F-AEFE-4F351F3E8D88}" dt="2022-08-30T13:30:50.140" v="1"/>
      <pc:docMkLst>
        <pc:docMk/>
      </pc:docMkLst>
      <pc:sldChg chg="addSp delSp modSp">
        <pc:chgData name="Eirik Agnalt Østmo" userId="S::eos015@uit.no::8e3120a5-8180-4e1d-b959-7b9be1cb924b" providerId="AD" clId="Web-{0ED0BF84-C7F9-4B5F-AEFE-4F351F3E8D88}" dt="2022-08-30T13:30:50.140" v="1"/>
        <pc:sldMkLst>
          <pc:docMk/>
          <pc:sldMk cId="443868486" sldId="256"/>
        </pc:sldMkLst>
        <pc:spChg chg="add del">
          <ac:chgData name="Eirik Agnalt Østmo" userId="S::eos015@uit.no::8e3120a5-8180-4e1d-b959-7b9be1cb924b" providerId="AD" clId="Web-{0ED0BF84-C7F9-4B5F-AEFE-4F351F3E8D88}" dt="2022-08-30T13:30:50.140" v="1"/>
          <ac:spMkLst>
            <pc:docMk/>
            <pc:sldMk cId="443868486" sldId="256"/>
            <ac:spMk id="24" creationId="{3CA2D6FB-2519-4EC5-AFE0-75EB67C252FF}"/>
          </ac:spMkLst>
        </pc:spChg>
        <pc:graphicFrameChg chg="add del mod ord modGraphic">
          <ac:chgData name="Eirik Agnalt Østmo" userId="S::eos015@uit.no::8e3120a5-8180-4e1d-b959-7b9be1cb924b" providerId="AD" clId="Web-{0ED0BF84-C7F9-4B5F-AEFE-4F351F3E8D88}" dt="2022-08-30T13:30:50.140" v="1"/>
          <ac:graphicFrameMkLst>
            <pc:docMk/>
            <pc:sldMk cId="443868486" sldId="256"/>
            <ac:graphicFrameMk id="2" creationId="{5A2FFEFB-94F9-B9DA-20CD-8986343C67F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94AE3-07D0-E44A-BE1A-C737AEB885E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FFAD1-4031-574B-995A-B539A0EA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2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FFAD1-4031-574B-995A-B539A0EA59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75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e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DBAB6230-765D-4BF2-89EC-1BE8DA5498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3924" y="7363776"/>
            <a:ext cx="9277676" cy="2847395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Text. Choose «Shift + Alt + </a:t>
            </a:r>
            <a:r>
              <a:rPr lang="en-US" noProof="0" dirty="0" err="1"/>
              <a:t>Arrowkey</a:t>
            </a:r>
            <a:r>
              <a:rPr lang="en-US" noProof="0" dirty="0"/>
              <a:t>» for headings</a:t>
            </a:r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sp>
        <p:nvSpPr>
          <p:cNvPr id="17" name="Plassholder for innhold 16">
            <a:extLst>
              <a:ext uri="{FF2B5EF4-FFF2-40B4-BE49-F238E27FC236}">
                <a16:creationId xmlns:a16="http://schemas.microsoft.com/office/drawing/2014/main" id="{181FA2E5-43B1-40C8-A5FA-A408885355D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0682514" y="7363776"/>
            <a:ext cx="18491200" cy="20487324"/>
          </a:xfrm>
          <a:solidFill>
            <a:srgbClr val="E4F3F5"/>
          </a:solidFill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" name="Plassholder for tekst 9">
            <a:extLst>
              <a:ext uri="{FF2B5EF4-FFF2-40B4-BE49-F238E27FC236}">
                <a16:creationId xmlns:a16="http://schemas.microsoft.com/office/drawing/2014/main" id="{F5614839-42F4-424B-B3C0-39F1A40B13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82514" y="28156630"/>
            <a:ext cx="18491200" cy="276999"/>
          </a:xfr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800"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21" name="Plassholder for innhold 16">
            <a:extLst>
              <a:ext uri="{FF2B5EF4-FFF2-40B4-BE49-F238E27FC236}">
                <a16:creationId xmlns:a16="http://schemas.microsoft.com/office/drawing/2014/main" id="{7699BF3A-E18E-4ECE-BE48-99A59BEB8B5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662683" y="29400500"/>
            <a:ext cx="8948511" cy="5941060"/>
          </a:xfrm>
          <a:solidFill>
            <a:srgbClr val="E4F3F5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9" name="Plassholder for tekst 9">
            <a:extLst>
              <a:ext uri="{FF2B5EF4-FFF2-40B4-BE49-F238E27FC236}">
                <a16:creationId xmlns:a16="http://schemas.microsoft.com/office/drawing/2014/main" id="{4CAC99E0-7912-4F5A-B816-67574CBC59E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62683" y="35560730"/>
            <a:ext cx="8948511" cy="27699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Caption</a:t>
            </a:r>
          </a:p>
        </p:txBody>
      </p:sp>
      <p:sp>
        <p:nvSpPr>
          <p:cNvPr id="22" name="Plassholder for innhold 16">
            <a:extLst>
              <a:ext uri="{FF2B5EF4-FFF2-40B4-BE49-F238E27FC236}">
                <a16:creationId xmlns:a16="http://schemas.microsoft.com/office/drawing/2014/main" id="{9DE85DF2-8D0D-487F-A63D-E4BA5FD852A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20205371" y="29400500"/>
            <a:ext cx="8948511" cy="5941060"/>
          </a:xfrm>
          <a:solidFill>
            <a:srgbClr val="E4F3F5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20" name="Plassholder for tekst 9">
            <a:extLst>
              <a:ext uri="{FF2B5EF4-FFF2-40B4-BE49-F238E27FC236}">
                <a16:creationId xmlns:a16="http://schemas.microsoft.com/office/drawing/2014/main" id="{634F80E1-B8AE-4010-B6DE-F8C906FC71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0205372" y="35560729"/>
            <a:ext cx="8948511" cy="276999"/>
          </a:xfr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800"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GB" dirty="0"/>
              <a:t>Caption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F340366-C399-4E1E-BDB8-00BE0965E0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662682" y="37254181"/>
            <a:ext cx="8948510" cy="1798320"/>
          </a:xfrm>
          <a:solidFill>
            <a:srgbClr val="E4F3F5"/>
          </a:solidFill>
        </p:spPr>
        <p:txBody>
          <a:bodyPr lIns="252000" tIns="216000" rIns="216000" bIns="360000"/>
          <a:lstStyle>
            <a:lvl1pPr>
              <a:defRPr sz="2400" b="1">
                <a:latin typeface="+mj-lt"/>
              </a:defRPr>
            </a:lvl1pPr>
          </a:lstStyle>
          <a:p>
            <a:pPr lvl="0"/>
            <a:r>
              <a:rPr lang="nb-NO" dirty="0"/>
              <a:t>Heading</a:t>
            </a:r>
          </a:p>
        </p:txBody>
      </p:sp>
      <p:sp>
        <p:nvSpPr>
          <p:cNvPr id="16" name="Plassholder for tekst 9">
            <a:extLst>
              <a:ext uri="{FF2B5EF4-FFF2-40B4-BE49-F238E27FC236}">
                <a16:creationId xmlns:a16="http://schemas.microsoft.com/office/drawing/2014/main" id="{254CD33A-A0A8-47CC-B243-E8EA6841839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917465" y="37838046"/>
            <a:ext cx="8504010" cy="276999"/>
          </a:xfr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800"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3" name="Plassholder for tekst 3">
            <a:extLst>
              <a:ext uri="{FF2B5EF4-FFF2-40B4-BE49-F238E27FC236}">
                <a16:creationId xmlns:a16="http://schemas.microsoft.com/office/drawing/2014/main" id="{24E0BE33-E572-497D-96EF-9214EABFE44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243473" y="37254181"/>
            <a:ext cx="8948510" cy="1798320"/>
          </a:xfrm>
          <a:solidFill>
            <a:srgbClr val="E4F3F5"/>
          </a:solidFill>
        </p:spPr>
        <p:txBody>
          <a:bodyPr lIns="252000" tIns="216000" rIns="216000" bIns="360000"/>
          <a:lstStyle>
            <a:lvl1pPr>
              <a:defRPr sz="2400" b="1">
                <a:latin typeface="+mj-lt"/>
              </a:defRPr>
            </a:lvl1pPr>
          </a:lstStyle>
          <a:p>
            <a:pPr lvl="0"/>
            <a:r>
              <a:rPr lang="nb-NO" dirty="0"/>
              <a:t>Heading</a:t>
            </a:r>
          </a:p>
        </p:txBody>
      </p:sp>
      <p:sp>
        <p:nvSpPr>
          <p:cNvPr id="24" name="Plassholder for tekst 9">
            <a:extLst>
              <a:ext uri="{FF2B5EF4-FFF2-40B4-BE49-F238E27FC236}">
                <a16:creationId xmlns:a16="http://schemas.microsoft.com/office/drawing/2014/main" id="{C4AB8FCD-BF77-4A6D-8B6A-BD00B17B00E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0498256" y="37838046"/>
            <a:ext cx="8504010" cy="276999"/>
          </a:xfr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800"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8A604-7426-BC43-814A-C9F80FC021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23" y="40356673"/>
            <a:ext cx="5884414" cy="1767403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356C5778-20B2-C547-A251-F5296FFF66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052" y="40314320"/>
            <a:ext cx="4694385" cy="228596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FE34B2E-3D3E-F342-AC4F-012949C3BA84}"/>
              </a:ext>
            </a:extLst>
          </p:cNvPr>
          <p:cNvSpPr txBox="1"/>
          <p:nvPr userDrawn="1"/>
        </p:nvSpPr>
        <p:spPr>
          <a:xfrm>
            <a:off x="983924" y="35945220"/>
            <a:ext cx="927767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 Intelligence projects are financially supported by the Research Council of Norway, through its Centre for Research-based Innovation funding scheme (grant no. 309439), and Consortium Partners.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2E8CD9-D4CF-364E-81F6-FF80FC7BF294}"/>
              </a:ext>
            </a:extLst>
          </p:cNvPr>
          <p:cNvSpPr txBox="1"/>
          <p:nvPr userDrawn="1"/>
        </p:nvSpPr>
        <p:spPr>
          <a:xfrm>
            <a:off x="15969343" y="40356673"/>
            <a:ext cx="12638314" cy="115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[Your affiliation logo here]</a:t>
            </a:r>
          </a:p>
        </p:txBody>
      </p:sp>
    </p:spTree>
    <p:extLst>
      <p:ext uri="{BB962C8B-B14F-4D97-AF65-F5344CB8AC3E}">
        <p14:creationId xmlns:p14="http://schemas.microsoft.com/office/powerpoint/2010/main" val="58024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FC054EC-BA18-48CD-B4BD-2E18ACD1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924" y="9239250"/>
            <a:ext cx="9277676" cy="29309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nb-NO" dirty="0"/>
              <a:t>Head 1</a:t>
            </a:r>
          </a:p>
          <a:p>
            <a:pPr lvl="0"/>
            <a:r>
              <a:rPr lang="nb-NO" dirty="0" err="1"/>
              <a:t>Text</a:t>
            </a:r>
            <a:r>
              <a:rPr lang="nb-NO" dirty="0"/>
              <a:t> 1. </a:t>
            </a:r>
            <a:r>
              <a:rPr lang="nb-NO" dirty="0" err="1"/>
              <a:t>Epudam</a:t>
            </a:r>
            <a:r>
              <a:rPr lang="nb-NO" dirty="0"/>
              <a:t>, </a:t>
            </a:r>
            <a:r>
              <a:rPr lang="nb-NO" dirty="0" err="1"/>
              <a:t>inument</a:t>
            </a:r>
            <a:r>
              <a:rPr lang="nb-NO" dirty="0"/>
              <a:t> </a:t>
            </a:r>
            <a:r>
              <a:rPr lang="nb-NO" dirty="0" err="1"/>
              <a:t>emperum</a:t>
            </a:r>
            <a:r>
              <a:rPr lang="nb-NO" dirty="0"/>
              <a:t> </a:t>
            </a:r>
            <a:r>
              <a:rPr lang="nb-NO" dirty="0" err="1"/>
              <a:t>iusdaecti</a:t>
            </a:r>
            <a:r>
              <a:rPr lang="nb-NO" dirty="0"/>
              <a:t> sin </a:t>
            </a:r>
            <a:r>
              <a:rPr lang="nb-NO" dirty="0" err="1"/>
              <a:t>praerum</a:t>
            </a:r>
            <a:r>
              <a:rPr lang="nb-NO" dirty="0"/>
              <a:t> </a:t>
            </a:r>
            <a:r>
              <a:rPr lang="nb-NO" dirty="0" err="1"/>
              <a:t>quo</a:t>
            </a:r>
            <a:r>
              <a:rPr lang="nb-NO" dirty="0"/>
              <a:t> veles </a:t>
            </a:r>
            <a:r>
              <a:rPr lang="nb-NO" dirty="0" err="1"/>
              <a:t>preptatiur</a:t>
            </a:r>
            <a:r>
              <a:rPr lang="nb-NO" dirty="0"/>
              <a:t> </a:t>
            </a:r>
            <a:r>
              <a:rPr lang="nb-NO" dirty="0" err="1"/>
              <a:t>apidus</a:t>
            </a:r>
            <a:r>
              <a:rPr lang="nb-NO" dirty="0"/>
              <a:t> </a:t>
            </a:r>
            <a:r>
              <a:rPr lang="nb-NO" dirty="0" err="1"/>
              <a:t>iderro</a:t>
            </a:r>
            <a:r>
              <a:rPr lang="nb-NO" dirty="0"/>
              <a:t> </a:t>
            </a:r>
            <a:r>
              <a:rPr lang="nb-NO" dirty="0" err="1"/>
              <a:t>que</a:t>
            </a:r>
            <a:r>
              <a:rPr lang="nb-NO" dirty="0"/>
              <a:t> </a:t>
            </a:r>
            <a:r>
              <a:rPr lang="nb-NO" dirty="0" err="1"/>
              <a:t>vere</a:t>
            </a:r>
            <a:r>
              <a:rPr lang="nb-NO" dirty="0"/>
              <a:t> nos </a:t>
            </a:r>
            <a:r>
              <a:rPr lang="nb-NO" dirty="0" err="1"/>
              <a:t>maior</a:t>
            </a:r>
            <a:r>
              <a:rPr lang="nb-NO" dirty="0"/>
              <a:t> si </a:t>
            </a:r>
            <a:r>
              <a:rPr lang="nb-NO" dirty="0" err="1"/>
              <a:t>comni</a:t>
            </a:r>
            <a:r>
              <a:rPr lang="nb-NO" dirty="0"/>
              <a:t> ut </a:t>
            </a:r>
            <a:r>
              <a:rPr lang="nb-NO" dirty="0" err="1"/>
              <a:t>doluptur</a:t>
            </a:r>
            <a:r>
              <a:rPr lang="nb-NO" dirty="0"/>
              <a:t>? </a:t>
            </a:r>
            <a:r>
              <a:rPr lang="nb-NO" dirty="0" err="1"/>
              <a:t>Quiam</a:t>
            </a:r>
            <a:r>
              <a:rPr lang="nb-NO" dirty="0"/>
              <a:t> </a:t>
            </a:r>
            <a:r>
              <a:rPr lang="nb-NO" dirty="0" err="1"/>
              <a:t>qui</a:t>
            </a:r>
            <a:r>
              <a:rPr lang="nb-NO" dirty="0"/>
              <a:t> </a:t>
            </a:r>
            <a:r>
              <a:rPr lang="nb-NO" dirty="0" err="1"/>
              <a:t>cum</a:t>
            </a:r>
            <a:r>
              <a:rPr lang="nb-NO" dirty="0"/>
              <a:t> </a:t>
            </a:r>
            <a:r>
              <a:rPr lang="nb-NO" dirty="0" err="1"/>
              <a:t>doluptatur</a:t>
            </a:r>
            <a:r>
              <a:rPr lang="nb-NO" dirty="0"/>
              <a:t>? </a:t>
            </a:r>
            <a:r>
              <a:rPr lang="nb-NO" dirty="0" err="1"/>
              <a:t>Ovit</a:t>
            </a:r>
            <a:r>
              <a:rPr lang="nb-NO" dirty="0"/>
              <a:t>, </a:t>
            </a:r>
            <a:r>
              <a:rPr lang="nb-NO" dirty="0" err="1"/>
              <a:t>que</a:t>
            </a:r>
            <a:r>
              <a:rPr lang="nb-NO" dirty="0"/>
              <a:t> plis </a:t>
            </a:r>
            <a:r>
              <a:rPr lang="nb-NO" dirty="0" err="1"/>
              <a:t>ature</a:t>
            </a:r>
            <a:r>
              <a:rPr lang="nb-NO" dirty="0"/>
              <a:t> </a:t>
            </a:r>
            <a:r>
              <a:rPr lang="nb-NO" dirty="0" err="1"/>
              <a:t>evellab</a:t>
            </a:r>
            <a:r>
              <a:rPr lang="nb-NO" dirty="0"/>
              <a:t> </a:t>
            </a:r>
            <a:r>
              <a:rPr lang="nb-NO" dirty="0" err="1"/>
              <a:t>incto</a:t>
            </a:r>
            <a:r>
              <a:rPr lang="nb-NO" dirty="0"/>
              <a:t> mi, </a:t>
            </a:r>
            <a:r>
              <a:rPr lang="nb-NO" dirty="0" err="1"/>
              <a:t>im</a:t>
            </a:r>
            <a:r>
              <a:rPr lang="nb-NO" dirty="0"/>
              <a:t> </a:t>
            </a:r>
            <a:r>
              <a:rPr lang="nb-NO" dirty="0" err="1"/>
              <a:t>suntibu</a:t>
            </a:r>
            <a:r>
              <a:rPr lang="nb-NO" dirty="0"/>
              <a:t> </a:t>
            </a:r>
            <a:r>
              <a:rPr lang="nb-NO" dirty="0" err="1"/>
              <a:t>sanitat</a:t>
            </a:r>
            <a:r>
              <a:rPr lang="nb-NO" dirty="0"/>
              <a:t> </a:t>
            </a:r>
            <a:r>
              <a:rPr lang="nb-NO" dirty="0" err="1"/>
              <a:t>modici</a:t>
            </a:r>
            <a:r>
              <a:rPr lang="nb-NO" dirty="0"/>
              <a:t> </a:t>
            </a:r>
            <a:r>
              <a:rPr lang="nb-NO" dirty="0" err="1"/>
              <a:t>berfers</a:t>
            </a:r>
            <a:r>
              <a:rPr lang="nb-NO" dirty="0"/>
              <a:t> </a:t>
            </a:r>
            <a:r>
              <a:rPr lang="nb-NO" dirty="0" err="1"/>
              <a:t>perspeditiis</a:t>
            </a:r>
            <a:r>
              <a:rPr lang="nb-NO" dirty="0"/>
              <a:t> volum, </a:t>
            </a:r>
            <a:r>
              <a:rPr lang="nb-NO" dirty="0" err="1"/>
              <a:t>volenitame</a:t>
            </a:r>
            <a:r>
              <a:rPr lang="nb-NO" dirty="0"/>
              <a:t> </a:t>
            </a:r>
            <a:r>
              <a:rPr lang="nb-NO" dirty="0" err="1"/>
              <a:t>quas</a:t>
            </a:r>
            <a:r>
              <a:rPr lang="nb-NO" dirty="0"/>
              <a:t> </a:t>
            </a:r>
            <a:r>
              <a:rPr lang="nb-NO" dirty="0" err="1"/>
              <a:t>ipienimi</a:t>
            </a:r>
            <a:r>
              <a:rPr lang="nb-NO" dirty="0"/>
              <a:t>, </a:t>
            </a:r>
            <a:r>
              <a:rPr lang="nb-NO" dirty="0" err="1"/>
              <a:t>sinverf</a:t>
            </a:r>
            <a:r>
              <a:rPr lang="nb-NO" dirty="0"/>
              <a:t> </a:t>
            </a:r>
            <a:r>
              <a:rPr lang="nb-NO" dirty="0" err="1"/>
              <a:t>eriostion</a:t>
            </a:r>
            <a:r>
              <a:rPr lang="nb-NO" dirty="0"/>
              <a:t> </a:t>
            </a:r>
            <a:r>
              <a:rPr lang="nb-NO" dirty="0" err="1"/>
              <a:t>raturendi</a:t>
            </a:r>
            <a:r>
              <a:rPr lang="nb-NO" dirty="0"/>
              <a:t> </a:t>
            </a:r>
            <a:r>
              <a:rPr lang="nb-NO" dirty="0" err="1"/>
              <a:t>cusandae</a:t>
            </a:r>
            <a:r>
              <a:rPr lang="nb-NO" dirty="0"/>
              <a:t>.</a:t>
            </a:r>
          </a:p>
          <a:p>
            <a:pPr lvl="2"/>
            <a:r>
              <a:rPr lang="nb-NO" dirty="0"/>
              <a:t>Head 2</a:t>
            </a:r>
          </a:p>
          <a:p>
            <a:pPr lvl="0"/>
            <a:r>
              <a:rPr lang="nb-NO" dirty="0" err="1"/>
              <a:t>Text</a:t>
            </a:r>
            <a:r>
              <a:rPr lang="nb-NO" dirty="0"/>
              <a:t> 1</a:t>
            </a:r>
            <a:br>
              <a:rPr lang="nb-NO" dirty="0"/>
            </a:br>
            <a:r>
              <a:rPr lang="nb-NO" dirty="0" err="1"/>
              <a:t>tat</a:t>
            </a:r>
            <a:br>
              <a:rPr lang="nb-NO" dirty="0"/>
            </a:br>
            <a:r>
              <a:rPr lang="nb-NO" dirty="0"/>
              <a:t>sum</a:t>
            </a:r>
          </a:p>
          <a:p>
            <a:pPr lvl="3"/>
            <a:r>
              <a:rPr lang="nb-NO" dirty="0"/>
              <a:t>Sub 1</a:t>
            </a:r>
          </a:p>
          <a:p>
            <a:pPr lvl="0"/>
            <a:r>
              <a:rPr lang="nb-NO" dirty="0" err="1"/>
              <a:t>Lorehention</a:t>
            </a:r>
            <a:r>
              <a:rPr lang="nb-NO" dirty="0"/>
              <a:t> rest </a:t>
            </a:r>
            <a:r>
              <a:rPr lang="nb-NO" dirty="0" err="1"/>
              <a:t>que</a:t>
            </a:r>
            <a:br>
              <a:rPr lang="nb-NO" dirty="0"/>
            </a:br>
            <a:r>
              <a:rPr lang="nb-NO" dirty="0" err="1"/>
              <a:t>imi</a:t>
            </a:r>
            <a:br>
              <a:rPr lang="nb-NO" dirty="0"/>
            </a:br>
            <a:r>
              <a:rPr lang="nb-NO" dirty="0"/>
              <a:t>nem</a:t>
            </a:r>
          </a:p>
          <a:p>
            <a:pPr lvl="4"/>
            <a:r>
              <a:rPr lang="nb-NO" dirty="0"/>
              <a:t>Sub 2</a:t>
            </a:r>
          </a:p>
          <a:p>
            <a:pPr lvl="4"/>
            <a:r>
              <a:rPr lang="nb-NO" dirty="0"/>
              <a:t>Femte nivå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6FCD0C-AFCB-47EA-8F27-332ED026AB5B}"/>
              </a:ext>
            </a:extLst>
          </p:cNvPr>
          <p:cNvCxnSpPr>
            <a:cxnSpLocks/>
          </p:cNvCxnSpPr>
          <p:nvPr userDrawn="1"/>
        </p:nvCxnSpPr>
        <p:spPr>
          <a:xfrm>
            <a:off x="1079584" y="40102667"/>
            <a:ext cx="2816052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71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b="1" kern="1200">
          <a:solidFill>
            <a:srgbClr val="231F20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8000"/>
        </a:lnSpc>
        <a:spcBef>
          <a:spcPts val="400"/>
        </a:spcBef>
        <a:buFont typeface="Arial" panose="020B0604020202020204" pitchFamily="34" charset="0"/>
        <a:buNone/>
        <a:defRPr sz="5400" kern="1200">
          <a:solidFill>
            <a:srgbClr val="231F20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4800" b="1" kern="1200">
          <a:solidFill>
            <a:srgbClr val="231F20"/>
          </a:solidFill>
          <a:latin typeface="+mj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4200"/>
        </a:spcBef>
        <a:buFont typeface="Arial" panose="020B0604020202020204" pitchFamily="34" charset="0"/>
        <a:buNone/>
        <a:defRPr sz="4400" b="1" kern="1200">
          <a:solidFill>
            <a:srgbClr val="231F20"/>
          </a:solidFill>
          <a:latin typeface="+mj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3800"/>
        </a:spcBef>
        <a:buFont typeface="Arial" panose="020B0604020202020204" pitchFamily="34" charset="0"/>
        <a:buNone/>
        <a:defRPr sz="4000" b="1" kern="1200">
          <a:solidFill>
            <a:srgbClr val="231F20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3600"/>
        </a:spcBef>
        <a:buFont typeface="Arial" panose="020B0604020202020204" pitchFamily="34" charset="0"/>
        <a:buNone/>
        <a:defRPr sz="4400" b="1" kern="1200">
          <a:solidFill>
            <a:srgbClr val="231F2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A863D0-0F40-4362-AD78-AC59436D14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924" y="7292275"/>
            <a:ext cx="9277676" cy="32484125"/>
          </a:xfrm>
        </p:spPr>
        <p:txBody>
          <a:bodyPr/>
          <a:lstStyle/>
          <a:p>
            <a:pPr lvl="1"/>
            <a:r>
              <a:rPr lang="en-GB" sz="6600" dirty="0"/>
              <a:t>Head 1</a:t>
            </a:r>
          </a:p>
          <a:p>
            <a:r>
              <a:rPr lang="en-GB" sz="7200" dirty="0"/>
              <a:t>Text</a:t>
            </a:r>
          </a:p>
          <a:p>
            <a:pPr lvl="2"/>
            <a:r>
              <a:rPr lang="en-GB" sz="6000" dirty="0"/>
              <a:t>Head 2</a:t>
            </a:r>
          </a:p>
          <a:p>
            <a:r>
              <a:rPr lang="en-GB" sz="7200" dirty="0"/>
              <a:t>Text</a:t>
            </a:r>
          </a:p>
          <a:p>
            <a:pPr lvl="3"/>
            <a:r>
              <a:rPr lang="en-GB" sz="5400" dirty="0"/>
              <a:t>Sub 1</a:t>
            </a:r>
          </a:p>
          <a:p>
            <a:r>
              <a:rPr lang="en-GB" sz="7200" dirty="0"/>
              <a:t>Text</a:t>
            </a:r>
          </a:p>
          <a:p>
            <a:pPr lvl="4"/>
            <a:r>
              <a:rPr lang="en-GB" sz="6000" dirty="0"/>
              <a:t>Sub 2</a:t>
            </a:r>
          </a:p>
          <a:p>
            <a:r>
              <a:rPr lang="en-GB" sz="7200" dirty="0"/>
              <a:t>Text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FEBC24C-5263-48D7-8E06-7031D8CDFC0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682514" y="7292275"/>
            <a:ext cx="18491200" cy="205588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A5030F6-C3C7-4C0B-835B-5D11BAFB28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3CA2D6FB-2519-4EC5-AFE0-75EB67C252FF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1DBFC04-A7E5-4EB3-B572-B2B9CBA031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E09E53B-E8D8-44B7-A537-6F1A8097130C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FB3381A-6F46-4FD9-9CCF-49584D463AE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1118B05-5840-49CF-BCA5-B2024C0EE2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E487292-BC79-4EAF-91F2-86112F28AA8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CAAD7251-0982-4D13-AD99-35917AE5B37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09BC5AC-2D0C-4E78-AF87-99CD8EF2AB5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14974"/>
              </p:ext>
            </p:extLst>
          </p:nvPr>
        </p:nvGraphicFramePr>
        <p:xfrm>
          <a:off x="0" y="0"/>
          <a:ext cx="30273400" cy="7292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5400">
                  <a:extLst>
                    <a:ext uri="{9D8B030D-6E8A-4147-A177-3AD203B41FA5}">
                      <a16:colId xmlns:a16="http://schemas.microsoft.com/office/drawing/2014/main" val="2622419599"/>
                    </a:ext>
                  </a:extLst>
                </a:gridCol>
                <a:gridCol w="19474707">
                  <a:extLst>
                    <a:ext uri="{9D8B030D-6E8A-4147-A177-3AD203B41FA5}">
                      <a16:colId xmlns:a16="http://schemas.microsoft.com/office/drawing/2014/main" val="3050973375"/>
                    </a:ext>
                  </a:extLst>
                </a:gridCol>
                <a:gridCol w="8587893">
                  <a:extLst>
                    <a:ext uri="{9D8B030D-6E8A-4147-A177-3AD203B41FA5}">
                      <a16:colId xmlns:a16="http://schemas.microsoft.com/office/drawing/2014/main" val="2677059925"/>
                    </a:ext>
                  </a:extLst>
                </a:gridCol>
                <a:gridCol w="1105400">
                  <a:extLst>
                    <a:ext uri="{9D8B030D-6E8A-4147-A177-3AD203B41FA5}">
                      <a16:colId xmlns:a16="http://schemas.microsoft.com/office/drawing/2014/main" val="1231339260"/>
                    </a:ext>
                  </a:extLst>
                </a:gridCol>
              </a:tblGrid>
              <a:tr h="1440000">
                <a:tc gridSpan="4"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en-US" sz="5500" b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000" marR="1080000" marT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sz="3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000" marR="1080000" marT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549786"/>
                  </a:ext>
                </a:extLst>
              </a:tr>
              <a:tr h="2357002">
                <a:tc gridSpan="2"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7200" b="1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1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7200" b="1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1 continued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55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2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55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2 continued</a:t>
                      </a:r>
                    </a:p>
                  </a:txBody>
                  <a:tcPr marL="1080000" marR="1080000" marT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3000" b="1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  <a:p>
                      <a:r>
                        <a:rPr lang="en-US" sz="30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 marL="1080000" marR="1080000" marT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407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en-US" sz="1400" b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en-US" sz="5500" b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540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3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0000" marT="54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934317"/>
                  </a:ext>
                </a:extLst>
              </a:tr>
              <a:tr h="540000">
                <a:tc gridSpan="4"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en-US" sz="900" b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sz="3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0000" marT="54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64676"/>
                  </a:ext>
                </a:extLst>
              </a:tr>
            </a:tbl>
          </a:graphicData>
        </a:graphic>
      </p:graphicFrame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A3351716-4A6B-1E46-B83E-105A4E215856}"/>
              </a:ext>
            </a:extLst>
          </p:cNvPr>
          <p:cNvSpPr txBox="1">
            <a:spLocks/>
          </p:cNvSpPr>
          <p:nvPr/>
        </p:nvSpPr>
        <p:spPr>
          <a:xfrm>
            <a:off x="12072402" y="32094031"/>
            <a:ext cx="184912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kern="1200">
                <a:solidFill>
                  <a:srgbClr val="231F20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rgbClr val="231F20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4200"/>
              </a:spcBef>
              <a:buFont typeface="Arial" panose="020B0604020202020204" pitchFamily="34" charset="0"/>
              <a:buNone/>
              <a:defRPr sz="4400" b="1" kern="1200">
                <a:solidFill>
                  <a:srgbClr val="231F20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3800"/>
              </a:spcBef>
              <a:buFont typeface="Arial" panose="020B0604020202020204" pitchFamily="34" charset="0"/>
              <a:buNone/>
              <a:defRPr sz="4000" b="1" kern="1200">
                <a:solidFill>
                  <a:srgbClr val="231F20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3600"/>
              </a:spcBef>
              <a:buFont typeface="Arial" panose="020B0604020202020204" pitchFamily="34" charset="0"/>
              <a:buNone/>
              <a:defRPr sz="4400" b="1" kern="1200">
                <a:solidFill>
                  <a:srgbClr val="231F20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386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UiT">
      <a:dk1>
        <a:sysClr val="windowText" lastClr="000000"/>
      </a:dk1>
      <a:lt1>
        <a:sysClr val="window" lastClr="FFFFFF"/>
      </a:lt1>
      <a:dk2>
        <a:srgbClr val="003349"/>
      </a:dk2>
      <a:lt2>
        <a:srgbClr val="E7E6E6"/>
      </a:lt2>
      <a:accent1>
        <a:srgbClr val="003349"/>
      </a:accent1>
      <a:accent2>
        <a:srgbClr val="CB333B"/>
      </a:accent2>
      <a:accent3>
        <a:srgbClr val="007396"/>
      </a:accent3>
      <a:accent4>
        <a:srgbClr val="59BEC9"/>
      </a:accent4>
      <a:accent5>
        <a:srgbClr val="F2A900"/>
      </a:accent5>
      <a:accent6>
        <a:srgbClr val="003349"/>
      </a:accent6>
      <a:hlink>
        <a:srgbClr val="0563C1"/>
      </a:hlink>
      <a:folHlink>
        <a:srgbClr val="954F72"/>
      </a:folHlink>
    </a:clrScheme>
    <a:fontScheme name="Egendefinert 21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405A37C4175C479A3F644649DB0607" ma:contentTypeVersion="10" ma:contentTypeDescription="Create a new document." ma:contentTypeScope="" ma:versionID="5cc38848bb8c1f54868008a87e5b3e29">
  <xsd:schema xmlns:xsd="http://www.w3.org/2001/XMLSchema" xmlns:xs="http://www.w3.org/2001/XMLSchema" xmlns:p="http://schemas.microsoft.com/office/2006/metadata/properties" xmlns:ns2="00853702-0edb-428b-b670-bdc009093857" targetNamespace="http://schemas.microsoft.com/office/2006/metadata/properties" ma:root="true" ma:fieldsID="0142cad0cfdda1824343e53fd974cb60" ns2:_="">
    <xsd:import namespace="00853702-0edb-428b-b670-bdc0090938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53702-0edb-428b-b670-bdc0090938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5B66A8-EA15-4DEE-9360-72AF1F6D17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853702-0edb-428b-b670-bdc0090938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A2A89B-6900-41D0-832B-6F825452D1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2E4FE6-B953-4AA3-87DB-83F711A3476B}">
  <ds:schemaRefs>
    <ds:schemaRef ds:uri="http://purl.org/dc/elements/1.1/"/>
    <ds:schemaRef ds:uri="6c86f083-272a-4d16-a1ee-41e11cc1f196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398a922c-8803-48c8-8c4d-45441d0c0e87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25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Jon Ellingsen</dc:creator>
  <cp:lastModifiedBy>Changkyu Choi</cp:lastModifiedBy>
  <cp:revision>38</cp:revision>
  <dcterms:created xsi:type="dcterms:W3CDTF">2019-06-24T11:47:47Z</dcterms:created>
  <dcterms:modified xsi:type="dcterms:W3CDTF">2022-08-30T14:14:35Z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0x01010054405A37C4175C479A3F644649DB0607</vt:lpwstr>
  </property>
</Properties>
</file>