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33" r:id="rId1"/>
  </p:sldMasterIdLst>
  <p:sldIdLst>
    <p:sldId id="256" r:id="rId2"/>
    <p:sldId id="257" r:id="rId3"/>
    <p:sldId id="258" r:id="rId4"/>
    <p:sldId id="259" r:id="rId5"/>
    <p:sldId id="260" r:id="rId6"/>
    <p:sldId id="272" r:id="rId7"/>
    <p:sldId id="261" r:id="rId8"/>
    <p:sldId id="270" r:id="rId9"/>
    <p:sldId id="262" r:id="rId10"/>
    <p:sldId id="268" r:id="rId11"/>
    <p:sldId id="263" r:id="rId12"/>
    <p:sldId id="271" r:id="rId13"/>
    <p:sldId id="269"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0"/>
    <a:srgbClr val="4CC2FF"/>
    <a:srgbClr val="202020"/>
    <a:srgbClr val="25FF60"/>
    <a:srgbClr val="1DB954"/>
    <a:srgbClr val="323232"/>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C749A-3F65-42F3-AFFF-A5C8711DA4AF}" v="143" vWet="150" dt="2023-12-03T18:07:13.037"/>
    <p1510:client id="{11C4BA51-B76D-4B14-B29B-E68DB3697853}" v="3273" dt="2023-12-03T19:43:36.679"/>
    <p1510:client id="{5E29C884-353D-4DBE-8740-D45B4C4BB335}" v="10" dt="2023-12-03T12:00:43.680"/>
    <p1510:client id="{7300179F-6A9B-4675-9415-45259774EAFD}" v="62" dt="2023-12-03T16:47:45.532"/>
    <p1510:client id="{7CD1C8E8-A677-4B73-9DB8-AEB9212E5E62}" v="3" vWet="24" dt="2023-12-03T14:32:50.360"/>
    <p1510:client id="{9B541522-EE06-4EEB-9868-F9C83B1CBD5C}" v="2" dt="2023-12-03T12:22:24.467"/>
    <p1510:client id="{9EFA1048-C070-45A6-808F-844D6AD0EEEC}" v="576" dt="2023-12-03T14:28:15.733"/>
    <p1510:client id="{EEE01996-AD65-4380-AD63-2992E1BBE253}" v="38" vWet="42" dt="2023-12-03T18:10:21.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8A2CB-9D2F-4716-B3EE-3B69EC071C0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0F153AF6-915F-4619-9AF7-950F9A89D8BB}" type="pres">
      <dgm:prSet presAssocID="{F678A2CB-9D2F-4716-B3EE-3B69EC071C0B}" presName="hierChild1" presStyleCnt="0">
        <dgm:presLayoutVars>
          <dgm:chPref val="1"/>
          <dgm:dir/>
          <dgm:animOne val="branch"/>
          <dgm:animLvl val="lvl"/>
          <dgm:resizeHandles/>
        </dgm:presLayoutVars>
      </dgm:prSet>
      <dgm:spPr/>
    </dgm:pt>
  </dgm:ptLst>
  <dgm:cxnLst>
    <dgm:cxn modelId="{DDD196D9-2383-4D37-8C79-C237363F9B1D}" type="presOf" srcId="{F678A2CB-9D2F-4716-B3EE-3B69EC071C0B}" destId="{0F153AF6-915F-4619-9AF7-950F9A89D8BB}"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0D04C-6310-4E97-9407-57B46761622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66FE6A32-8E15-4F30-ACC0-B289463CC028}">
      <dgm:prSet phldrT="[Text]" custT="1"/>
      <dgm:spPr>
        <a:gradFill flip="none" rotWithShape="1">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Images with Telugu text</a:t>
          </a:r>
          <a:endParaRPr lang="en-IN" sz="1600">
            <a:ln>
              <a:noFill/>
            </a:ln>
            <a:solidFill>
              <a:srgbClr val="202020"/>
            </a:solidFill>
            <a:latin typeface="SF Pro Text" pitchFamily="50" charset="0"/>
            <a:ea typeface="SF Pro Text" pitchFamily="50" charset="0"/>
            <a:cs typeface="SF Pro Text" pitchFamily="50" charset="0"/>
          </a:endParaRPr>
        </a:p>
      </dgm:t>
    </dgm:pt>
    <dgm:pt modelId="{F84569C8-A509-480E-8B93-DC326FDA89FD}" type="parTrans" cxnId="{AC295AB5-E2BC-4FA0-BCF5-E7C7328041BF}">
      <dgm:prSet/>
      <dgm:spPr/>
      <dgm:t>
        <a:bodyPr/>
        <a:lstStyle/>
        <a:p>
          <a:endParaRPr lang="en-IN">
            <a:ln>
              <a:noFill/>
            </a:ln>
          </a:endParaRPr>
        </a:p>
      </dgm:t>
    </dgm:pt>
    <dgm:pt modelId="{B907B3FB-6B4F-477E-859E-4B5D74D2B6DB}" type="sibTrans" cxnId="{AC295AB5-E2BC-4FA0-BCF5-E7C7328041B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BAD67725-C817-4D6E-8ED1-02BAA0D3CDF3}">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a:r>
            <a:rPr lang="en-US" sz="1600">
              <a:ln>
                <a:noFill/>
              </a:ln>
              <a:solidFill>
                <a:schemeClr val="tx1"/>
              </a:solidFill>
              <a:latin typeface="SF Pro Text" pitchFamily="50" charset="0"/>
              <a:ea typeface="SF Pro Text" pitchFamily="50" charset="0"/>
              <a:cs typeface="SF Pro Text" pitchFamily="50" charset="0"/>
            </a:rPr>
            <a:t>Image preprocessing</a:t>
          </a:r>
          <a:endParaRPr lang="en-IN" sz="1600">
            <a:ln>
              <a:noFill/>
            </a:ln>
            <a:solidFill>
              <a:schemeClr val="tx1"/>
            </a:solidFill>
            <a:latin typeface="SF Pro Text" pitchFamily="50" charset="0"/>
            <a:ea typeface="SF Pro Text" pitchFamily="50" charset="0"/>
            <a:cs typeface="SF Pro Text" pitchFamily="50" charset="0"/>
          </a:endParaRPr>
        </a:p>
      </dgm:t>
    </dgm:pt>
    <dgm:pt modelId="{3D995A98-549C-4F07-A6E9-400BAEFF6EEA}" type="parTrans" cxnId="{621F0FA5-6494-4D73-9981-10606B20854F}">
      <dgm:prSet/>
      <dgm:spPr/>
      <dgm:t>
        <a:bodyPr/>
        <a:lstStyle/>
        <a:p>
          <a:endParaRPr lang="en-IN">
            <a:ln>
              <a:noFill/>
            </a:ln>
          </a:endParaRPr>
        </a:p>
      </dgm:t>
    </dgm:pt>
    <dgm:pt modelId="{9D47A826-21A9-46C8-92A9-9F01C4E6C5D1}" type="sibTrans" cxnId="{621F0FA5-6494-4D73-9981-10606B20854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D974AEE0-ED94-4378-954E-9E9846A4380C}">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CNN model for OCR</a:t>
          </a:r>
          <a:endParaRPr lang="en-IN" sz="1600">
            <a:ln>
              <a:noFill/>
            </a:ln>
            <a:solidFill>
              <a:srgbClr val="202020"/>
            </a:solidFill>
            <a:latin typeface="SF Pro Text" pitchFamily="50" charset="0"/>
            <a:ea typeface="SF Pro Text" pitchFamily="50" charset="0"/>
            <a:cs typeface="SF Pro Text" pitchFamily="50" charset="0"/>
          </a:endParaRPr>
        </a:p>
      </dgm:t>
    </dgm:pt>
    <dgm:pt modelId="{4EEE3ED5-BDBB-4460-9CB6-27C002CC1ABD}" type="parTrans" cxnId="{4A132F59-8952-4468-906A-E394F5B313C8}">
      <dgm:prSet/>
      <dgm:spPr/>
      <dgm:t>
        <a:bodyPr/>
        <a:lstStyle/>
        <a:p>
          <a:endParaRPr lang="en-IN"/>
        </a:p>
      </dgm:t>
    </dgm:pt>
    <dgm:pt modelId="{35F2ACF9-D525-4527-93A3-011A4C82F076}" type="sibTrans" cxnId="{4A132F59-8952-4468-906A-E394F5B313C8}">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3EAB877B-DFA2-4780-A908-15DC17D95450}">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a:r>
            <a:rPr lang="en-US" sz="1600">
              <a:ln>
                <a:noFill/>
              </a:ln>
              <a:solidFill>
                <a:schemeClr val="tx1"/>
              </a:solidFill>
              <a:latin typeface="SF Pro Text" pitchFamily="50" charset="0"/>
              <a:ea typeface="SF Pro Text" pitchFamily="50" charset="0"/>
              <a:cs typeface="SF Pro Text" pitchFamily="50" charset="0"/>
            </a:rPr>
            <a:t>Model training</a:t>
          </a:r>
        </a:p>
      </dgm:t>
    </dgm:pt>
    <dgm:pt modelId="{FD8239AB-F017-43A0-B4BA-8735D584F709}" type="parTrans" cxnId="{31577261-4432-4BB8-8D11-77E4D94FD5F5}">
      <dgm:prSet/>
      <dgm:spPr/>
      <dgm:t>
        <a:bodyPr/>
        <a:lstStyle/>
        <a:p>
          <a:endParaRPr lang="en-IN"/>
        </a:p>
      </dgm:t>
    </dgm:pt>
    <dgm:pt modelId="{944E2738-4B88-4662-A7F0-34BCE21E8423}" type="sibTrans" cxnId="{31577261-4432-4BB8-8D11-77E4D94FD5F5}">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D4A4D645-6F76-4A86-8F0C-FAE68A35B212}">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Extracted Telugu text</a:t>
          </a:r>
          <a:endParaRPr lang="en-IN" sz="1600">
            <a:ln>
              <a:noFill/>
            </a:ln>
            <a:solidFill>
              <a:srgbClr val="202020"/>
            </a:solidFill>
            <a:latin typeface="SF Pro Text" pitchFamily="50" charset="0"/>
            <a:ea typeface="SF Pro Text" pitchFamily="50" charset="0"/>
            <a:cs typeface="SF Pro Text" pitchFamily="50" charset="0"/>
          </a:endParaRPr>
        </a:p>
      </dgm:t>
    </dgm:pt>
    <dgm:pt modelId="{E453F41A-4349-4E6A-84E9-19699D4038E2}" type="parTrans" cxnId="{778C4600-66E8-4ED3-9F3E-88490597491E}">
      <dgm:prSet/>
      <dgm:spPr/>
      <dgm:t>
        <a:bodyPr/>
        <a:lstStyle/>
        <a:p>
          <a:endParaRPr lang="en-IN"/>
        </a:p>
      </dgm:t>
    </dgm:pt>
    <dgm:pt modelId="{4724A900-D2A1-472B-A99B-6CA42F708B78}" type="sibTrans" cxnId="{778C4600-66E8-4ED3-9F3E-88490597491E}">
      <dgm:prSet/>
      <dgm:spPr/>
      <dgm:t>
        <a:bodyPr/>
        <a:lstStyle/>
        <a:p>
          <a:endParaRPr lang="en-IN"/>
        </a:p>
      </dgm:t>
    </dgm:pt>
    <dgm:pt modelId="{43E10210-EB16-4AC8-A6DA-70B2B632F38A}" type="pres">
      <dgm:prSet presAssocID="{BC00D04C-6310-4E97-9407-57B467616227}" presName="Name0" presStyleCnt="0">
        <dgm:presLayoutVars>
          <dgm:dir/>
          <dgm:resizeHandles val="exact"/>
        </dgm:presLayoutVars>
      </dgm:prSet>
      <dgm:spPr/>
    </dgm:pt>
    <dgm:pt modelId="{1EA9A0AF-516E-4D3D-B1E7-40AED2C95BA3}" type="pres">
      <dgm:prSet presAssocID="{66FE6A32-8E15-4F30-ACC0-B289463CC028}" presName="node" presStyleLbl="node1" presStyleIdx="0" presStyleCnt="5">
        <dgm:presLayoutVars>
          <dgm:bulletEnabled val="1"/>
        </dgm:presLayoutVars>
      </dgm:prSet>
      <dgm:spPr/>
    </dgm:pt>
    <dgm:pt modelId="{5794B09B-A66C-4483-A025-C4E885989189}" type="pres">
      <dgm:prSet presAssocID="{B907B3FB-6B4F-477E-859E-4B5D74D2B6DB}" presName="sibTrans" presStyleLbl="sibTrans2D1" presStyleIdx="0" presStyleCnt="4"/>
      <dgm:spPr/>
    </dgm:pt>
    <dgm:pt modelId="{39881E7E-FC38-49F9-AF80-C1BC27D31101}" type="pres">
      <dgm:prSet presAssocID="{B907B3FB-6B4F-477E-859E-4B5D74D2B6DB}" presName="connectorText" presStyleLbl="sibTrans2D1" presStyleIdx="0" presStyleCnt="4"/>
      <dgm:spPr/>
    </dgm:pt>
    <dgm:pt modelId="{5AA076E5-0D32-4FFE-AB6A-F2B6E79AEF9C}" type="pres">
      <dgm:prSet presAssocID="{BAD67725-C817-4D6E-8ED1-02BAA0D3CDF3}" presName="node" presStyleLbl="node1" presStyleIdx="1" presStyleCnt="5">
        <dgm:presLayoutVars>
          <dgm:bulletEnabled val="1"/>
        </dgm:presLayoutVars>
      </dgm:prSet>
      <dgm:spPr/>
    </dgm:pt>
    <dgm:pt modelId="{337396AB-5D68-4C11-8EC5-898575539D7F}" type="pres">
      <dgm:prSet presAssocID="{9D47A826-21A9-46C8-92A9-9F01C4E6C5D1}" presName="sibTrans" presStyleLbl="sibTrans2D1" presStyleIdx="1" presStyleCnt="4"/>
      <dgm:spPr/>
    </dgm:pt>
    <dgm:pt modelId="{85BA0028-A4EE-42A5-971E-2C796CE8F30A}" type="pres">
      <dgm:prSet presAssocID="{9D47A826-21A9-46C8-92A9-9F01C4E6C5D1}" presName="connectorText" presStyleLbl="sibTrans2D1" presStyleIdx="1" presStyleCnt="4"/>
      <dgm:spPr/>
    </dgm:pt>
    <dgm:pt modelId="{6FBE5A15-DA5C-45F1-A2C0-C47196F32442}" type="pres">
      <dgm:prSet presAssocID="{D974AEE0-ED94-4378-954E-9E9846A4380C}" presName="node" presStyleLbl="node1" presStyleIdx="2" presStyleCnt="5">
        <dgm:presLayoutVars>
          <dgm:bulletEnabled val="1"/>
        </dgm:presLayoutVars>
      </dgm:prSet>
      <dgm:spPr/>
    </dgm:pt>
    <dgm:pt modelId="{7CC27656-962C-4826-B7C5-17BCFF24DBC0}" type="pres">
      <dgm:prSet presAssocID="{35F2ACF9-D525-4527-93A3-011A4C82F076}" presName="sibTrans" presStyleLbl="sibTrans2D1" presStyleIdx="2" presStyleCnt="4"/>
      <dgm:spPr/>
    </dgm:pt>
    <dgm:pt modelId="{E6E3A40E-C0AE-4DE9-8092-D5F39531E114}" type="pres">
      <dgm:prSet presAssocID="{35F2ACF9-D525-4527-93A3-011A4C82F076}" presName="connectorText" presStyleLbl="sibTrans2D1" presStyleIdx="2" presStyleCnt="4"/>
      <dgm:spPr/>
    </dgm:pt>
    <dgm:pt modelId="{2D987EF1-1A92-4719-AE02-2C250C2C4634}" type="pres">
      <dgm:prSet presAssocID="{3EAB877B-DFA2-4780-A908-15DC17D95450}" presName="node" presStyleLbl="node1" presStyleIdx="3" presStyleCnt="5">
        <dgm:presLayoutVars>
          <dgm:bulletEnabled val="1"/>
        </dgm:presLayoutVars>
      </dgm:prSet>
      <dgm:spPr/>
    </dgm:pt>
    <dgm:pt modelId="{C77D0402-4558-48CF-ADCB-5AE870978591}" type="pres">
      <dgm:prSet presAssocID="{944E2738-4B88-4662-A7F0-34BCE21E8423}" presName="sibTrans" presStyleLbl="sibTrans2D1" presStyleIdx="3" presStyleCnt="4"/>
      <dgm:spPr/>
    </dgm:pt>
    <dgm:pt modelId="{BCA4B28C-B94D-44A4-BDF2-03E2DAFB4320}" type="pres">
      <dgm:prSet presAssocID="{944E2738-4B88-4662-A7F0-34BCE21E8423}" presName="connectorText" presStyleLbl="sibTrans2D1" presStyleIdx="3" presStyleCnt="4"/>
      <dgm:spPr/>
    </dgm:pt>
    <dgm:pt modelId="{4979C5CD-DEB8-467C-94C0-55F3D76B6639}" type="pres">
      <dgm:prSet presAssocID="{D4A4D645-6F76-4A86-8F0C-FAE68A35B212}" presName="node" presStyleLbl="node1" presStyleIdx="4" presStyleCnt="5">
        <dgm:presLayoutVars>
          <dgm:bulletEnabled val="1"/>
        </dgm:presLayoutVars>
      </dgm:prSet>
      <dgm:spPr/>
    </dgm:pt>
  </dgm:ptLst>
  <dgm:cxnLst>
    <dgm:cxn modelId="{778C4600-66E8-4ED3-9F3E-88490597491E}" srcId="{BC00D04C-6310-4E97-9407-57B467616227}" destId="{D4A4D645-6F76-4A86-8F0C-FAE68A35B212}" srcOrd="4" destOrd="0" parTransId="{E453F41A-4349-4E6A-84E9-19699D4038E2}" sibTransId="{4724A900-D2A1-472B-A99B-6CA42F708B78}"/>
    <dgm:cxn modelId="{47448313-CEA0-45A9-ADCB-46FDEEDB2EA9}" type="presOf" srcId="{BC00D04C-6310-4E97-9407-57B467616227}" destId="{43E10210-EB16-4AC8-A6DA-70B2B632F38A}" srcOrd="0" destOrd="0" presId="urn:microsoft.com/office/officeart/2005/8/layout/process1"/>
    <dgm:cxn modelId="{49D0DD2C-5321-4D54-AF69-299587871A16}" type="presOf" srcId="{B907B3FB-6B4F-477E-859E-4B5D74D2B6DB}" destId="{5794B09B-A66C-4483-A025-C4E885989189}" srcOrd="0" destOrd="0" presId="urn:microsoft.com/office/officeart/2005/8/layout/process1"/>
    <dgm:cxn modelId="{2B172236-208F-406D-9711-DD44EBF43CE8}" type="presOf" srcId="{D974AEE0-ED94-4378-954E-9E9846A4380C}" destId="{6FBE5A15-DA5C-45F1-A2C0-C47196F32442}" srcOrd="0" destOrd="0" presId="urn:microsoft.com/office/officeart/2005/8/layout/process1"/>
    <dgm:cxn modelId="{31577261-4432-4BB8-8D11-77E4D94FD5F5}" srcId="{BC00D04C-6310-4E97-9407-57B467616227}" destId="{3EAB877B-DFA2-4780-A908-15DC17D95450}" srcOrd="3" destOrd="0" parTransId="{FD8239AB-F017-43A0-B4BA-8735D584F709}" sibTransId="{944E2738-4B88-4662-A7F0-34BCE21E8423}"/>
    <dgm:cxn modelId="{FFF06A44-0A12-4B54-8E14-E0268BA26C1F}" type="presOf" srcId="{3EAB877B-DFA2-4780-A908-15DC17D95450}" destId="{2D987EF1-1A92-4719-AE02-2C250C2C4634}" srcOrd="0" destOrd="0" presId="urn:microsoft.com/office/officeart/2005/8/layout/process1"/>
    <dgm:cxn modelId="{B01EB764-03B0-4B0A-9470-21913FAE3AC1}" type="presOf" srcId="{944E2738-4B88-4662-A7F0-34BCE21E8423}" destId="{C77D0402-4558-48CF-ADCB-5AE870978591}" srcOrd="0" destOrd="0" presId="urn:microsoft.com/office/officeart/2005/8/layout/process1"/>
    <dgm:cxn modelId="{1579C54F-465C-4AD4-9BA7-FE1428F8D73B}" type="presOf" srcId="{944E2738-4B88-4662-A7F0-34BCE21E8423}" destId="{BCA4B28C-B94D-44A4-BDF2-03E2DAFB4320}" srcOrd="1" destOrd="0" presId="urn:microsoft.com/office/officeart/2005/8/layout/process1"/>
    <dgm:cxn modelId="{E541E076-3286-472A-BE67-D417CB036353}" type="presOf" srcId="{66FE6A32-8E15-4F30-ACC0-B289463CC028}" destId="{1EA9A0AF-516E-4D3D-B1E7-40AED2C95BA3}" srcOrd="0" destOrd="0" presId="urn:microsoft.com/office/officeart/2005/8/layout/process1"/>
    <dgm:cxn modelId="{4A132F59-8952-4468-906A-E394F5B313C8}" srcId="{BC00D04C-6310-4E97-9407-57B467616227}" destId="{D974AEE0-ED94-4378-954E-9E9846A4380C}" srcOrd="2" destOrd="0" parTransId="{4EEE3ED5-BDBB-4460-9CB6-27C002CC1ABD}" sibTransId="{35F2ACF9-D525-4527-93A3-011A4C82F076}"/>
    <dgm:cxn modelId="{18BA2F8D-F95F-42AB-B676-9147921BC5D6}" type="presOf" srcId="{D4A4D645-6F76-4A86-8F0C-FAE68A35B212}" destId="{4979C5CD-DEB8-467C-94C0-55F3D76B6639}" srcOrd="0" destOrd="0" presId="urn:microsoft.com/office/officeart/2005/8/layout/process1"/>
    <dgm:cxn modelId="{172D0B98-8EA8-4F36-B461-23DF73F973FC}" type="presOf" srcId="{35F2ACF9-D525-4527-93A3-011A4C82F076}" destId="{7CC27656-962C-4826-B7C5-17BCFF24DBC0}" srcOrd="0" destOrd="0" presId="urn:microsoft.com/office/officeart/2005/8/layout/process1"/>
    <dgm:cxn modelId="{621F0FA5-6494-4D73-9981-10606B20854F}" srcId="{BC00D04C-6310-4E97-9407-57B467616227}" destId="{BAD67725-C817-4D6E-8ED1-02BAA0D3CDF3}" srcOrd="1" destOrd="0" parTransId="{3D995A98-549C-4F07-A6E9-400BAEFF6EEA}" sibTransId="{9D47A826-21A9-46C8-92A9-9F01C4E6C5D1}"/>
    <dgm:cxn modelId="{AC295AB5-E2BC-4FA0-BCF5-E7C7328041BF}" srcId="{BC00D04C-6310-4E97-9407-57B467616227}" destId="{66FE6A32-8E15-4F30-ACC0-B289463CC028}" srcOrd="0" destOrd="0" parTransId="{F84569C8-A509-480E-8B93-DC326FDA89FD}" sibTransId="{B907B3FB-6B4F-477E-859E-4B5D74D2B6DB}"/>
    <dgm:cxn modelId="{BE88C3B6-1D47-41DE-9678-D502D2291D9E}" type="presOf" srcId="{9D47A826-21A9-46C8-92A9-9F01C4E6C5D1}" destId="{85BA0028-A4EE-42A5-971E-2C796CE8F30A}" srcOrd="1" destOrd="0" presId="urn:microsoft.com/office/officeart/2005/8/layout/process1"/>
    <dgm:cxn modelId="{89653CE7-FD1E-496F-8C3E-72F0ACF37E68}" type="presOf" srcId="{B907B3FB-6B4F-477E-859E-4B5D74D2B6DB}" destId="{39881E7E-FC38-49F9-AF80-C1BC27D31101}" srcOrd="1" destOrd="0" presId="urn:microsoft.com/office/officeart/2005/8/layout/process1"/>
    <dgm:cxn modelId="{57AB00EF-1165-4D68-9A44-577A789BE4E1}" type="presOf" srcId="{35F2ACF9-D525-4527-93A3-011A4C82F076}" destId="{E6E3A40E-C0AE-4DE9-8092-D5F39531E114}" srcOrd="1" destOrd="0" presId="urn:microsoft.com/office/officeart/2005/8/layout/process1"/>
    <dgm:cxn modelId="{CDAADEF0-987E-4AD5-8570-64A1E8369076}" type="presOf" srcId="{BAD67725-C817-4D6E-8ED1-02BAA0D3CDF3}" destId="{5AA076E5-0D32-4FFE-AB6A-F2B6E79AEF9C}" srcOrd="0" destOrd="0" presId="urn:microsoft.com/office/officeart/2005/8/layout/process1"/>
    <dgm:cxn modelId="{5B236BFD-FFCB-4AF0-B028-C80D82F7C15C}" type="presOf" srcId="{9D47A826-21A9-46C8-92A9-9F01C4E6C5D1}" destId="{337396AB-5D68-4C11-8EC5-898575539D7F}" srcOrd="0" destOrd="0" presId="urn:microsoft.com/office/officeart/2005/8/layout/process1"/>
    <dgm:cxn modelId="{6812F712-46E7-4923-A33E-D1E91A426E31}" type="presParOf" srcId="{43E10210-EB16-4AC8-A6DA-70B2B632F38A}" destId="{1EA9A0AF-516E-4D3D-B1E7-40AED2C95BA3}" srcOrd="0" destOrd="0" presId="urn:microsoft.com/office/officeart/2005/8/layout/process1"/>
    <dgm:cxn modelId="{1009F241-04C8-4084-8D38-B99F9CDAB53E}" type="presParOf" srcId="{43E10210-EB16-4AC8-A6DA-70B2B632F38A}" destId="{5794B09B-A66C-4483-A025-C4E885989189}" srcOrd="1" destOrd="0" presId="urn:microsoft.com/office/officeart/2005/8/layout/process1"/>
    <dgm:cxn modelId="{E83E9B1D-66AD-4C76-A14F-07F2408FD2F7}" type="presParOf" srcId="{5794B09B-A66C-4483-A025-C4E885989189}" destId="{39881E7E-FC38-49F9-AF80-C1BC27D31101}" srcOrd="0" destOrd="0" presId="urn:microsoft.com/office/officeart/2005/8/layout/process1"/>
    <dgm:cxn modelId="{073C3A2E-2E3E-4BCD-98F2-5896D07D6338}" type="presParOf" srcId="{43E10210-EB16-4AC8-A6DA-70B2B632F38A}" destId="{5AA076E5-0D32-4FFE-AB6A-F2B6E79AEF9C}" srcOrd="2" destOrd="0" presId="urn:microsoft.com/office/officeart/2005/8/layout/process1"/>
    <dgm:cxn modelId="{DBDC79BF-F108-4381-BE41-CE81E4877AA2}" type="presParOf" srcId="{43E10210-EB16-4AC8-A6DA-70B2B632F38A}" destId="{337396AB-5D68-4C11-8EC5-898575539D7F}" srcOrd="3" destOrd="0" presId="urn:microsoft.com/office/officeart/2005/8/layout/process1"/>
    <dgm:cxn modelId="{80FCBA2C-346D-4EFA-AADA-9E405F5617CF}" type="presParOf" srcId="{337396AB-5D68-4C11-8EC5-898575539D7F}" destId="{85BA0028-A4EE-42A5-971E-2C796CE8F30A}" srcOrd="0" destOrd="0" presId="urn:microsoft.com/office/officeart/2005/8/layout/process1"/>
    <dgm:cxn modelId="{EA192FCD-3E01-4321-B9AA-0F28053C5A0E}" type="presParOf" srcId="{43E10210-EB16-4AC8-A6DA-70B2B632F38A}" destId="{6FBE5A15-DA5C-45F1-A2C0-C47196F32442}" srcOrd="4" destOrd="0" presId="urn:microsoft.com/office/officeart/2005/8/layout/process1"/>
    <dgm:cxn modelId="{FE5454D1-045D-4648-9985-3DC50EE82242}" type="presParOf" srcId="{43E10210-EB16-4AC8-A6DA-70B2B632F38A}" destId="{7CC27656-962C-4826-B7C5-17BCFF24DBC0}" srcOrd="5" destOrd="0" presId="urn:microsoft.com/office/officeart/2005/8/layout/process1"/>
    <dgm:cxn modelId="{E3843015-5770-4EE9-BB26-64C278EDDB7C}" type="presParOf" srcId="{7CC27656-962C-4826-B7C5-17BCFF24DBC0}" destId="{E6E3A40E-C0AE-4DE9-8092-D5F39531E114}" srcOrd="0" destOrd="0" presId="urn:microsoft.com/office/officeart/2005/8/layout/process1"/>
    <dgm:cxn modelId="{BABD88E1-DC16-40AF-9343-43049C73E245}" type="presParOf" srcId="{43E10210-EB16-4AC8-A6DA-70B2B632F38A}" destId="{2D987EF1-1A92-4719-AE02-2C250C2C4634}" srcOrd="6" destOrd="0" presId="urn:microsoft.com/office/officeart/2005/8/layout/process1"/>
    <dgm:cxn modelId="{A90698BF-C904-4364-ACAD-1BD3070D0856}" type="presParOf" srcId="{43E10210-EB16-4AC8-A6DA-70B2B632F38A}" destId="{C77D0402-4558-48CF-ADCB-5AE870978591}" srcOrd="7" destOrd="0" presId="urn:microsoft.com/office/officeart/2005/8/layout/process1"/>
    <dgm:cxn modelId="{F1AFF31B-CE52-4FC2-8C0E-3674B6FD4314}" type="presParOf" srcId="{C77D0402-4558-48CF-ADCB-5AE870978591}" destId="{BCA4B28C-B94D-44A4-BDF2-03E2DAFB4320}" srcOrd="0" destOrd="0" presId="urn:microsoft.com/office/officeart/2005/8/layout/process1"/>
    <dgm:cxn modelId="{97C945D1-3D94-41EA-8B94-820B5BC5EDC9}" type="presParOf" srcId="{43E10210-EB16-4AC8-A6DA-70B2B632F38A}" destId="{4979C5CD-DEB8-467C-94C0-55F3D76B6639}"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00D04C-6310-4E97-9407-57B467616227}" type="doc">
      <dgm:prSet loTypeId="urn:microsoft.com/office/officeart/2005/8/layout/process1" loCatId="process" qsTypeId="urn:microsoft.com/office/officeart/2005/8/quickstyle/simple1" qsCatId="simple" csTypeId="urn:microsoft.com/office/officeart/2005/8/colors/accent1_2" csCatId="accent1" phldr="1"/>
      <dgm:spPr/>
    </dgm:pt>
    <dgm:pt modelId="{66FE6A32-8E15-4F30-ACC0-B289463CC028}">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rtl="0"/>
          <a:r>
            <a:rPr lang="en-US" sz="1600">
              <a:ln>
                <a:noFill/>
              </a:ln>
              <a:solidFill>
                <a:srgbClr val="202020"/>
              </a:solidFill>
              <a:latin typeface="SF Pro Text" pitchFamily="50" charset="0"/>
              <a:ea typeface="SF Pro Text" pitchFamily="50" charset="0"/>
              <a:cs typeface="SF Pro Text" pitchFamily="50" charset="0"/>
            </a:rPr>
            <a:t>Telugu speech paired with text</a:t>
          </a:r>
          <a:endParaRPr lang="en-IN" sz="1600">
            <a:ln>
              <a:noFill/>
            </a:ln>
            <a:solidFill>
              <a:srgbClr val="202020"/>
            </a:solidFill>
            <a:latin typeface="SF Pro Text" pitchFamily="50" charset="0"/>
            <a:ea typeface="SF Pro Text" pitchFamily="50" charset="0"/>
            <a:cs typeface="SF Pro Text" pitchFamily="50" charset="0"/>
          </a:endParaRPr>
        </a:p>
      </dgm:t>
    </dgm:pt>
    <dgm:pt modelId="{F84569C8-A509-480E-8B93-DC326FDA89FD}" type="parTrans" cxnId="{AC295AB5-E2BC-4FA0-BCF5-E7C7328041BF}">
      <dgm:prSet/>
      <dgm:spPr/>
      <dgm:t>
        <a:bodyPr/>
        <a:lstStyle/>
        <a:p>
          <a:endParaRPr lang="en-IN">
            <a:ln>
              <a:noFill/>
            </a:ln>
          </a:endParaRPr>
        </a:p>
      </dgm:t>
    </dgm:pt>
    <dgm:pt modelId="{B907B3FB-6B4F-477E-859E-4B5D74D2B6DB}" type="sibTrans" cxnId="{AC295AB5-E2BC-4FA0-BCF5-E7C7328041B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BAD67725-C817-4D6E-8ED1-02BAA0D3CDF3}">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rtl="0"/>
          <a:r>
            <a:rPr lang="en-US" sz="1600">
              <a:ln>
                <a:noFill/>
              </a:ln>
              <a:solidFill>
                <a:schemeClr val="tx1"/>
              </a:solidFill>
              <a:latin typeface="SF Pro Text" pitchFamily="50" charset="0"/>
              <a:ea typeface="SF Pro Text" pitchFamily="50" charset="0"/>
              <a:cs typeface="SF Pro Text" pitchFamily="50" charset="0"/>
            </a:rPr>
            <a:t>Audio preprocessing</a:t>
          </a:r>
        </a:p>
      </dgm:t>
    </dgm:pt>
    <dgm:pt modelId="{3D995A98-549C-4F07-A6E9-400BAEFF6EEA}" type="parTrans" cxnId="{621F0FA5-6494-4D73-9981-10606B20854F}">
      <dgm:prSet/>
      <dgm:spPr/>
      <dgm:t>
        <a:bodyPr/>
        <a:lstStyle/>
        <a:p>
          <a:endParaRPr lang="en-IN">
            <a:ln>
              <a:noFill/>
            </a:ln>
          </a:endParaRPr>
        </a:p>
      </dgm:t>
    </dgm:pt>
    <dgm:pt modelId="{9D47A826-21A9-46C8-92A9-9F01C4E6C5D1}" type="sibTrans" cxnId="{621F0FA5-6494-4D73-9981-10606B20854F}">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n>
              <a:noFill/>
            </a:ln>
            <a:latin typeface="SF Pro Text" pitchFamily="50" charset="0"/>
            <a:ea typeface="SF Pro Text" pitchFamily="50" charset="0"/>
            <a:cs typeface="SF Pro Text" pitchFamily="50" charset="0"/>
          </a:endParaRPr>
        </a:p>
      </dgm:t>
    </dgm:pt>
    <dgm:pt modelId="{D974AEE0-ED94-4378-954E-9E9846A4380C}">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Transformer for TTS</a:t>
          </a:r>
          <a:endParaRPr lang="en-IN" sz="1600">
            <a:ln>
              <a:noFill/>
            </a:ln>
            <a:solidFill>
              <a:srgbClr val="202020"/>
            </a:solidFill>
            <a:latin typeface="SF Pro Text" pitchFamily="50" charset="0"/>
            <a:ea typeface="SF Pro Text" pitchFamily="50" charset="0"/>
            <a:cs typeface="SF Pro Text" pitchFamily="50" charset="0"/>
          </a:endParaRPr>
        </a:p>
      </dgm:t>
    </dgm:pt>
    <dgm:pt modelId="{4EEE3ED5-BDBB-4460-9CB6-27C002CC1ABD}" type="parTrans" cxnId="{4A132F59-8952-4468-906A-E394F5B313C8}">
      <dgm:prSet/>
      <dgm:spPr/>
      <dgm:t>
        <a:bodyPr/>
        <a:lstStyle/>
        <a:p>
          <a:endParaRPr lang="en-IN"/>
        </a:p>
      </dgm:t>
    </dgm:pt>
    <dgm:pt modelId="{35F2ACF9-D525-4527-93A3-011A4C82F076}" type="sibTrans" cxnId="{4A132F59-8952-4468-906A-E394F5B313C8}">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3EAB877B-DFA2-4780-A908-15DC17D95450}">
      <dgm:prSet phldrT="[Text]" custT="1"/>
      <dgm:spPr>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dgm:spPr>
      <dgm:t>
        <a:bodyPr/>
        <a:lstStyle/>
        <a:p>
          <a:pPr algn="ctr"/>
          <a:r>
            <a:rPr lang="en-US" sz="1600" dirty="0">
              <a:ln>
                <a:noFill/>
              </a:ln>
              <a:solidFill>
                <a:schemeClr val="tx1"/>
              </a:solidFill>
              <a:latin typeface="SF Pro Text" pitchFamily="50" charset="0"/>
              <a:ea typeface="SF Pro Text" pitchFamily="50" charset="0"/>
              <a:cs typeface="SF Pro Text" pitchFamily="50" charset="0"/>
            </a:rPr>
            <a:t>Model training</a:t>
          </a:r>
        </a:p>
      </dgm:t>
    </dgm:pt>
    <dgm:pt modelId="{FD8239AB-F017-43A0-B4BA-8735D584F709}" type="parTrans" cxnId="{31577261-4432-4BB8-8D11-77E4D94FD5F5}">
      <dgm:prSet/>
      <dgm:spPr/>
      <dgm:t>
        <a:bodyPr/>
        <a:lstStyle/>
        <a:p>
          <a:endParaRPr lang="en-IN"/>
        </a:p>
      </dgm:t>
    </dgm:pt>
    <dgm:pt modelId="{944E2738-4B88-4662-A7F0-34BCE21E8423}" type="sibTrans" cxnId="{31577261-4432-4BB8-8D11-77E4D94FD5F5}">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dgm:spPr>
      <dgm:t>
        <a:bodyPr/>
        <a:lstStyle/>
        <a:p>
          <a:pPr algn="ctr"/>
          <a:endParaRPr lang="en-IN" sz="1600">
            <a:latin typeface="SF Pro Text" pitchFamily="50" charset="0"/>
            <a:ea typeface="SF Pro Text" pitchFamily="50" charset="0"/>
            <a:cs typeface="SF Pro Text" pitchFamily="50" charset="0"/>
          </a:endParaRPr>
        </a:p>
      </dgm:t>
    </dgm:pt>
    <dgm:pt modelId="{DB574F0E-D3AE-491A-BF21-8CD1DA2B0058}">
      <dgm:prSet phldrT="[Text]" custT="1"/>
      <dgm:spPr>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a:noFill/>
        </a:ln>
      </dgm:spPr>
      <dgm:t>
        <a:bodyPr/>
        <a:lstStyle/>
        <a:p>
          <a:pPr algn="ctr"/>
          <a:r>
            <a:rPr lang="en-US" sz="1600">
              <a:ln>
                <a:noFill/>
              </a:ln>
              <a:solidFill>
                <a:srgbClr val="202020"/>
              </a:solidFill>
              <a:latin typeface="SF Pro Text" pitchFamily="50" charset="0"/>
              <a:ea typeface="SF Pro Text" pitchFamily="50" charset="0"/>
              <a:cs typeface="SF Pro Text" pitchFamily="50" charset="0"/>
            </a:rPr>
            <a:t>Model evaluation</a:t>
          </a:r>
          <a:endParaRPr lang="en-IN" sz="1600">
            <a:ln>
              <a:noFill/>
            </a:ln>
            <a:solidFill>
              <a:srgbClr val="202020"/>
            </a:solidFill>
            <a:latin typeface="SF Pro Text" pitchFamily="50" charset="0"/>
            <a:ea typeface="SF Pro Text" pitchFamily="50" charset="0"/>
            <a:cs typeface="SF Pro Text" pitchFamily="50" charset="0"/>
          </a:endParaRPr>
        </a:p>
      </dgm:t>
    </dgm:pt>
    <dgm:pt modelId="{A96D5F1C-E5B9-4FAD-BD2F-82059AB12314}" type="parTrans" cxnId="{3B52A585-6BE5-4DFB-8FDB-70A1C9E44CC4}">
      <dgm:prSet/>
      <dgm:spPr/>
      <dgm:t>
        <a:bodyPr/>
        <a:lstStyle/>
        <a:p>
          <a:endParaRPr lang="en-IN"/>
        </a:p>
      </dgm:t>
    </dgm:pt>
    <dgm:pt modelId="{5DBA57EB-F977-4CF1-9A6C-CF6C3EC973C0}" type="sibTrans" cxnId="{3B52A585-6BE5-4DFB-8FDB-70A1C9E44CC4}">
      <dgm:prSet/>
      <dgm:spPr/>
      <dgm:t>
        <a:bodyPr/>
        <a:lstStyle/>
        <a:p>
          <a:endParaRPr lang="en-IN"/>
        </a:p>
      </dgm:t>
    </dgm:pt>
    <dgm:pt modelId="{43E10210-EB16-4AC8-A6DA-70B2B632F38A}" type="pres">
      <dgm:prSet presAssocID="{BC00D04C-6310-4E97-9407-57B467616227}" presName="Name0" presStyleCnt="0">
        <dgm:presLayoutVars>
          <dgm:dir/>
          <dgm:resizeHandles val="exact"/>
        </dgm:presLayoutVars>
      </dgm:prSet>
      <dgm:spPr/>
    </dgm:pt>
    <dgm:pt modelId="{1EA9A0AF-516E-4D3D-B1E7-40AED2C95BA3}" type="pres">
      <dgm:prSet presAssocID="{66FE6A32-8E15-4F30-ACC0-B289463CC028}" presName="node" presStyleLbl="node1" presStyleIdx="0" presStyleCnt="5">
        <dgm:presLayoutVars>
          <dgm:bulletEnabled val="1"/>
        </dgm:presLayoutVars>
      </dgm:prSet>
      <dgm:spPr/>
    </dgm:pt>
    <dgm:pt modelId="{5794B09B-A66C-4483-A025-C4E885989189}" type="pres">
      <dgm:prSet presAssocID="{B907B3FB-6B4F-477E-859E-4B5D74D2B6DB}" presName="sibTrans" presStyleLbl="sibTrans2D1" presStyleIdx="0" presStyleCnt="4"/>
      <dgm:spPr/>
    </dgm:pt>
    <dgm:pt modelId="{39881E7E-FC38-49F9-AF80-C1BC27D31101}" type="pres">
      <dgm:prSet presAssocID="{B907B3FB-6B4F-477E-859E-4B5D74D2B6DB}" presName="connectorText" presStyleLbl="sibTrans2D1" presStyleIdx="0" presStyleCnt="4"/>
      <dgm:spPr/>
    </dgm:pt>
    <dgm:pt modelId="{5AA076E5-0D32-4FFE-AB6A-F2B6E79AEF9C}" type="pres">
      <dgm:prSet presAssocID="{BAD67725-C817-4D6E-8ED1-02BAA0D3CDF3}" presName="node" presStyleLbl="node1" presStyleIdx="1" presStyleCnt="5">
        <dgm:presLayoutVars>
          <dgm:bulletEnabled val="1"/>
        </dgm:presLayoutVars>
      </dgm:prSet>
      <dgm:spPr/>
    </dgm:pt>
    <dgm:pt modelId="{337396AB-5D68-4C11-8EC5-898575539D7F}" type="pres">
      <dgm:prSet presAssocID="{9D47A826-21A9-46C8-92A9-9F01C4E6C5D1}" presName="sibTrans" presStyleLbl="sibTrans2D1" presStyleIdx="1" presStyleCnt="4"/>
      <dgm:spPr/>
    </dgm:pt>
    <dgm:pt modelId="{85BA0028-A4EE-42A5-971E-2C796CE8F30A}" type="pres">
      <dgm:prSet presAssocID="{9D47A826-21A9-46C8-92A9-9F01C4E6C5D1}" presName="connectorText" presStyleLbl="sibTrans2D1" presStyleIdx="1" presStyleCnt="4"/>
      <dgm:spPr/>
    </dgm:pt>
    <dgm:pt modelId="{6FBE5A15-DA5C-45F1-A2C0-C47196F32442}" type="pres">
      <dgm:prSet presAssocID="{D974AEE0-ED94-4378-954E-9E9846A4380C}" presName="node" presStyleLbl="node1" presStyleIdx="2" presStyleCnt="5">
        <dgm:presLayoutVars>
          <dgm:bulletEnabled val="1"/>
        </dgm:presLayoutVars>
      </dgm:prSet>
      <dgm:spPr/>
    </dgm:pt>
    <dgm:pt modelId="{7CC27656-962C-4826-B7C5-17BCFF24DBC0}" type="pres">
      <dgm:prSet presAssocID="{35F2ACF9-D525-4527-93A3-011A4C82F076}" presName="sibTrans" presStyleLbl="sibTrans2D1" presStyleIdx="2" presStyleCnt="4"/>
      <dgm:spPr/>
    </dgm:pt>
    <dgm:pt modelId="{E6E3A40E-C0AE-4DE9-8092-D5F39531E114}" type="pres">
      <dgm:prSet presAssocID="{35F2ACF9-D525-4527-93A3-011A4C82F076}" presName="connectorText" presStyleLbl="sibTrans2D1" presStyleIdx="2" presStyleCnt="4"/>
      <dgm:spPr/>
    </dgm:pt>
    <dgm:pt modelId="{2D987EF1-1A92-4719-AE02-2C250C2C4634}" type="pres">
      <dgm:prSet presAssocID="{3EAB877B-DFA2-4780-A908-15DC17D95450}" presName="node" presStyleLbl="node1" presStyleIdx="3" presStyleCnt="5">
        <dgm:presLayoutVars>
          <dgm:bulletEnabled val="1"/>
        </dgm:presLayoutVars>
      </dgm:prSet>
      <dgm:spPr/>
    </dgm:pt>
    <dgm:pt modelId="{29E408D6-7556-4641-B1CB-509760BF00D7}" type="pres">
      <dgm:prSet presAssocID="{944E2738-4B88-4662-A7F0-34BCE21E8423}" presName="sibTrans" presStyleLbl="sibTrans2D1" presStyleIdx="3" presStyleCnt="4"/>
      <dgm:spPr/>
    </dgm:pt>
    <dgm:pt modelId="{6FD8C835-374F-45D6-A1C3-557040443856}" type="pres">
      <dgm:prSet presAssocID="{944E2738-4B88-4662-A7F0-34BCE21E8423}" presName="connectorText" presStyleLbl="sibTrans2D1" presStyleIdx="3" presStyleCnt="4"/>
      <dgm:spPr/>
    </dgm:pt>
    <dgm:pt modelId="{8DDBCEBB-EBA8-432B-B171-75539BCA83F1}" type="pres">
      <dgm:prSet presAssocID="{DB574F0E-D3AE-491A-BF21-8CD1DA2B0058}" presName="node" presStyleLbl="node1" presStyleIdx="4" presStyleCnt="5">
        <dgm:presLayoutVars>
          <dgm:bulletEnabled val="1"/>
        </dgm:presLayoutVars>
      </dgm:prSet>
      <dgm:spPr/>
    </dgm:pt>
  </dgm:ptLst>
  <dgm:cxnLst>
    <dgm:cxn modelId="{47448313-CEA0-45A9-ADCB-46FDEEDB2EA9}" type="presOf" srcId="{BC00D04C-6310-4E97-9407-57B467616227}" destId="{43E10210-EB16-4AC8-A6DA-70B2B632F38A}" srcOrd="0" destOrd="0" presId="urn:microsoft.com/office/officeart/2005/8/layout/process1"/>
    <dgm:cxn modelId="{D0933615-324A-4547-8B22-D5EF255B69E4}" type="presOf" srcId="{66FE6A32-8E15-4F30-ACC0-B289463CC028}" destId="{1EA9A0AF-516E-4D3D-B1E7-40AED2C95BA3}" srcOrd="0" destOrd="0" presId="urn:microsoft.com/office/officeart/2005/8/layout/process1"/>
    <dgm:cxn modelId="{30A21628-8D29-4FAC-AAA9-4DF3D1B8363B}" type="presOf" srcId="{B907B3FB-6B4F-477E-859E-4B5D74D2B6DB}" destId="{5794B09B-A66C-4483-A025-C4E885989189}" srcOrd="0" destOrd="0" presId="urn:microsoft.com/office/officeart/2005/8/layout/process1"/>
    <dgm:cxn modelId="{4B49FE28-94F2-46AB-8470-ABD2315C1A92}" type="presOf" srcId="{35F2ACF9-D525-4527-93A3-011A4C82F076}" destId="{7CC27656-962C-4826-B7C5-17BCFF24DBC0}" srcOrd="0" destOrd="0" presId="urn:microsoft.com/office/officeart/2005/8/layout/process1"/>
    <dgm:cxn modelId="{84CC1C5E-D05B-48BF-867F-E682319C211E}" type="presOf" srcId="{35F2ACF9-D525-4527-93A3-011A4C82F076}" destId="{E6E3A40E-C0AE-4DE9-8092-D5F39531E114}" srcOrd="1" destOrd="0" presId="urn:microsoft.com/office/officeart/2005/8/layout/process1"/>
    <dgm:cxn modelId="{31577261-4432-4BB8-8D11-77E4D94FD5F5}" srcId="{BC00D04C-6310-4E97-9407-57B467616227}" destId="{3EAB877B-DFA2-4780-A908-15DC17D95450}" srcOrd="3" destOrd="0" parTransId="{FD8239AB-F017-43A0-B4BA-8735D584F709}" sibTransId="{944E2738-4B88-4662-A7F0-34BCE21E8423}"/>
    <dgm:cxn modelId="{0915B166-9D4A-4FB6-87B4-A1D420B2798A}" type="presOf" srcId="{B907B3FB-6B4F-477E-859E-4B5D74D2B6DB}" destId="{39881E7E-FC38-49F9-AF80-C1BC27D31101}" srcOrd="1" destOrd="0" presId="urn:microsoft.com/office/officeart/2005/8/layout/process1"/>
    <dgm:cxn modelId="{EF859571-9F7B-4908-A70C-47AF52CD5609}" type="presOf" srcId="{9D47A826-21A9-46C8-92A9-9F01C4E6C5D1}" destId="{337396AB-5D68-4C11-8EC5-898575539D7F}" srcOrd="0" destOrd="0" presId="urn:microsoft.com/office/officeart/2005/8/layout/process1"/>
    <dgm:cxn modelId="{4A132F59-8952-4468-906A-E394F5B313C8}" srcId="{BC00D04C-6310-4E97-9407-57B467616227}" destId="{D974AEE0-ED94-4378-954E-9E9846A4380C}" srcOrd="2" destOrd="0" parTransId="{4EEE3ED5-BDBB-4460-9CB6-27C002CC1ABD}" sibTransId="{35F2ACF9-D525-4527-93A3-011A4C82F076}"/>
    <dgm:cxn modelId="{3B52A585-6BE5-4DFB-8FDB-70A1C9E44CC4}" srcId="{BC00D04C-6310-4E97-9407-57B467616227}" destId="{DB574F0E-D3AE-491A-BF21-8CD1DA2B0058}" srcOrd="4" destOrd="0" parTransId="{A96D5F1C-E5B9-4FAD-BD2F-82059AB12314}" sibTransId="{5DBA57EB-F977-4CF1-9A6C-CF6C3EC973C0}"/>
    <dgm:cxn modelId="{ED650D8F-48FD-4C76-B592-64672731DF22}" type="presOf" srcId="{944E2738-4B88-4662-A7F0-34BCE21E8423}" destId="{6FD8C835-374F-45D6-A1C3-557040443856}" srcOrd="1" destOrd="0" presId="urn:microsoft.com/office/officeart/2005/8/layout/process1"/>
    <dgm:cxn modelId="{621F0FA5-6494-4D73-9981-10606B20854F}" srcId="{BC00D04C-6310-4E97-9407-57B467616227}" destId="{BAD67725-C817-4D6E-8ED1-02BAA0D3CDF3}" srcOrd="1" destOrd="0" parTransId="{3D995A98-549C-4F07-A6E9-400BAEFF6EEA}" sibTransId="{9D47A826-21A9-46C8-92A9-9F01C4E6C5D1}"/>
    <dgm:cxn modelId="{4168E6B2-8B95-4449-9A00-ACD4BD239A4E}" type="presOf" srcId="{BAD67725-C817-4D6E-8ED1-02BAA0D3CDF3}" destId="{5AA076E5-0D32-4FFE-AB6A-F2B6E79AEF9C}" srcOrd="0" destOrd="0" presId="urn:microsoft.com/office/officeart/2005/8/layout/process1"/>
    <dgm:cxn modelId="{AC295AB5-E2BC-4FA0-BCF5-E7C7328041BF}" srcId="{BC00D04C-6310-4E97-9407-57B467616227}" destId="{66FE6A32-8E15-4F30-ACC0-B289463CC028}" srcOrd="0" destOrd="0" parTransId="{F84569C8-A509-480E-8B93-DC326FDA89FD}" sibTransId="{B907B3FB-6B4F-477E-859E-4B5D74D2B6DB}"/>
    <dgm:cxn modelId="{24B24CBC-3E7A-403C-9417-049A1DDC4DC2}" type="presOf" srcId="{DB574F0E-D3AE-491A-BF21-8CD1DA2B0058}" destId="{8DDBCEBB-EBA8-432B-B171-75539BCA83F1}" srcOrd="0" destOrd="0" presId="urn:microsoft.com/office/officeart/2005/8/layout/process1"/>
    <dgm:cxn modelId="{67412CC6-7AAA-4B1A-A6FE-D9CEFA406ED1}" type="presOf" srcId="{3EAB877B-DFA2-4780-A908-15DC17D95450}" destId="{2D987EF1-1A92-4719-AE02-2C250C2C4634}" srcOrd="0" destOrd="0" presId="urn:microsoft.com/office/officeart/2005/8/layout/process1"/>
    <dgm:cxn modelId="{BB7369D8-80CA-4952-B366-743C53373651}" type="presOf" srcId="{D974AEE0-ED94-4378-954E-9E9846A4380C}" destId="{6FBE5A15-DA5C-45F1-A2C0-C47196F32442}" srcOrd="0" destOrd="0" presId="urn:microsoft.com/office/officeart/2005/8/layout/process1"/>
    <dgm:cxn modelId="{E6664CF3-15A6-4A9A-9BD5-E5C806250653}" type="presOf" srcId="{944E2738-4B88-4662-A7F0-34BCE21E8423}" destId="{29E408D6-7556-4641-B1CB-509760BF00D7}" srcOrd="0" destOrd="0" presId="urn:microsoft.com/office/officeart/2005/8/layout/process1"/>
    <dgm:cxn modelId="{3249FBFE-225E-48B6-A58A-6BF8E1C7B5FE}" type="presOf" srcId="{9D47A826-21A9-46C8-92A9-9F01C4E6C5D1}" destId="{85BA0028-A4EE-42A5-971E-2C796CE8F30A}" srcOrd="1" destOrd="0" presId="urn:microsoft.com/office/officeart/2005/8/layout/process1"/>
    <dgm:cxn modelId="{1A79821F-B3BF-46E3-B0D9-27CF334530A3}" type="presParOf" srcId="{43E10210-EB16-4AC8-A6DA-70B2B632F38A}" destId="{1EA9A0AF-516E-4D3D-B1E7-40AED2C95BA3}" srcOrd="0" destOrd="0" presId="urn:microsoft.com/office/officeart/2005/8/layout/process1"/>
    <dgm:cxn modelId="{526179B6-0FD6-4AC2-A8D9-146F94B7A9FA}" type="presParOf" srcId="{43E10210-EB16-4AC8-A6DA-70B2B632F38A}" destId="{5794B09B-A66C-4483-A025-C4E885989189}" srcOrd="1" destOrd="0" presId="urn:microsoft.com/office/officeart/2005/8/layout/process1"/>
    <dgm:cxn modelId="{ECBBBB1A-B75A-4D62-AB6A-9A1447CB7AAA}" type="presParOf" srcId="{5794B09B-A66C-4483-A025-C4E885989189}" destId="{39881E7E-FC38-49F9-AF80-C1BC27D31101}" srcOrd="0" destOrd="0" presId="urn:microsoft.com/office/officeart/2005/8/layout/process1"/>
    <dgm:cxn modelId="{4D00C0B5-F183-4241-AC02-7757DE25D59D}" type="presParOf" srcId="{43E10210-EB16-4AC8-A6DA-70B2B632F38A}" destId="{5AA076E5-0D32-4FFE-AB6A-F2B6E79AEF9C}" srcOrd="2" destOrd="0" presId="urn:microsoft.com/office/officeart/2005/8/layout/process1"/>
    <dgm:cxn modelId="{EF7219BD-7E41-45F3-8ADB-BE7E22C6E488}" type="presParOf" srcId="{43E10210-EB16-4AC8-A6DA-70B2B632F38A}" destId="{337396AB-5D68-4C11-8EC5-898575539D7F}" srcOrd="3" destOrd="0" presId="urn:microsoft.com/office/officeart/2005/8/layout/process1"/>
    <dgm:cxn modelId="{C87FF77C-A43D-4CC6-B453-404D9E1F5912}" type="presParOf" srcId="{337396AB-5D68-4C11-8EC5-898575539D7F}" destId="{85BA0028-A4EE-42A5-971E-2C796CE8F30A}" srcOrd="0" destOrd="0" presId="urn:microsoft.com/office/officeart/2005/8/layout/process1"/>
    <dgm:cxn modelId="{453DA1B0-6F65-42AE-B23A-41336D1E1948}" type="presParOf" srcId="{43E10210-EB16-4AC8-A6DA-70B2B632F38A}" destId="{6FBE5A15-DA5C-45F1-A2C0-C47196F32442}" srcOrd="4" destOrd="0" presId="urn:microsoft.com/office/officeart/2005/8/layout/process1"/>
    <dgm:cxn modelId="{C0D9364F-52D8-4E37-B9A1-43150EE2757E}" type="presParOf" srcId="{43E10210-EB16-4AC8-A6DA-70B2B632F38A}" destId="{7CC27656-962C-4826-B7C5-17BCFF24DBC0}" srcOrd="5" destOrd="0" presId="urn:microsoft.com/office/officeart/2005/8/layout/process1"/>
    <dgm:cxn modelId="{E9B29B5B-DFF7-41BD-B3C1-287834B76980}" type="presParOf" srcId="{7CC27656-962C-4826-B7C5-17BCFF24DBC0}" destId="{E6E3A40E-C0AE-4DE9-8092-D5F39531E114}" srcOrd="0" destOrd="0" presId="urn:microsoft.com/office/officeart/2005/8/layout/process1"/>
    <dgm:cxn modelId="{1F24CE5A-9F3B-42E7-8425-44775C67B1AB}" type="presParOf" srcId="{43E10210-EB16-4AC8-A6DA-70B2B632F38A}" destId="{2D987EF1-1A92-4719-AE02-2C250C2C4634}" srcOrd="6" destOrd="0" presId="urn:microsoft.com/office/officeart/2005/8/layout/process1"/>
    <dgm:cxn modelId="{B7F99C87-787F-4E73-8787-D1870853BE0F}" type="presParOf" srcId="{43E10210-EB16-4AC8-A6DA-70B2B632F38A}" destId="{29E408D6-7556-4641-B1CB-509760BF00D7}" srcOrd="7" destOrd="0" presId="urn:microsoft.com/office/officeart/2005/8/layout/process1"/>
    <dgm:cxn modelId="{5FB8395A-09F7-4081-A519-5A57DB4AADF5}" type="presParOf" srcId="{29E408D6-7556-4641-B1CB-509760BF00D7}" destId="{6FD8C835-374F-45D6-A1C3-557040443856}" srcOrd="0" destOrd="0" presId="urn:microsoft.com/office/officeart/2005/8/layout/process1"/>
    <dgm:cxn modelId="{320F2682-5066-4441-9AD5-08AB73F993DE}" type="presParOf" srcId="{43E10210-EB16-4AC8-A6DA-70B2B632F38A}" destId="{8DDBCEBB-EBA8-432B-B171-75539BCA83F1}" srcOrd="8"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7D16E7-FA6B-4E2E-A48B-2119BAF3600B}" type="doc">
      <dgm:prSet loTypeId="urn:microsoft.com/office/officeart/2005/8/layout/bProcess3" loCatId="process" qsTypeId="urn:microsoft.com/office/officeart/2005/8/quickstyle/simple5" qsCatId="simple" csTypeId="urn:microsoft.com/office/officeart/2005/8/colors/colorful2" csCatId="colorful" phldr="1"/>
      <dgm:spPr/>
    </dgm:pt>
    <dgm:pt modelId="{BD8CEF77-BCE8-4B3F-A0F1-ECE8F9EF3EFC}">
      <dgm:prSet phldrT="[Text]" custT="1"/>
      <dgm:spPr/>
      <dgm:t>
        <a:bodyPr/>
        <a:lstStyle/>
        <a:p>
          <a:pPr algn="ctr"/>
          <a:r>
            <a:rPr lang="en-IN" sz="1400" b="1">
              <a:latin typeface="SF Pro Text" pitchFamily="50" charset="0"/>
              <a:ea typeface="SF Pro Text" pitchFamily="50" charset="0"/>
              <a:cs typeface="SF Pro Text" pitchFamily="50" charset="0"/>
            </a:rPr>
            <a:t>Nov ‘23:</a:t>
          </a:r>
        </a:p>
        <a:p>
          <a:pPr algn="ctr"/>
          <a:r>
            <a:rPr lang="en-IN" sz="1400">
              <a:latin typeface="SF Pro Text" pitchFamily="50" charset="0"/>
              <a:ea typeface="SF Pro Text" pitchFamily="50" charset="0"/>
              <a:cs typeface="SF Pro Text" pitchFamily="50" charset="0"/>
            </a:rPr>
            <a:t>Project planning and setup</a:t>
          </a:r>
        </a:p>
      </dgm:t>
    </dgm:pt>
    <dgm:pt modelId="{52593D94-2123-4784-9800-67B6C120F962}" type="parTrans" cxnId="{2E2E5D2E-F0B4-4FF7-BD33-92B4AA44BEC8}">
      <dgm:prSet/>
      <dgm:spPr/>
      <dgm:t>
        <a:bodyPr/>
        <a:lstStyle/>
        <a:p>
          <a:pPr algn="ctr"/>
          <a:endParaRPr lang="en-IN" sz="1400">
            <a:latin typeface="SF Pro Text" pitchFamily="50" charset="0"/>
            <a:ea typeface="SF Pro Text" pitchFamily="50" charset="0"/>
            <a:cs typeface="SF Pro Text" pitchFamily="50" charset="0"/>
          </a:endParaRPr>
        </a:p>
      </dgm:t>
    </dgm:pt>
    <dgm:pt modelId="{162EF7A1-C7FC-47E9-9725-759707FACC17}" type="sibTrans" cxnId="{2E2E5D2E-F0B4-4FF7-BD33-92B4AA44BEC8}">
      <dgm:prSet custT="1"/>
      <dgm:spPr/>
      <dgm:t>
        <a:bodyPr/>
        <a:lstStyle/>
        <a:p>
          <a:pPr algn="ctr"/>
          <a:endParaRPr lang="en-IN" sz="1400">
            <a:latin typeface="SF Pro Text" pitchFamily="50" charset="0"/>
            <a:ea typeface="SF Pro Text" pitchFamily="50" charset="0"/>
            <a:cs typeface="SF Pro Text" pitchFamily="50" charset="0"/>
          </a:endParaRPr>
        </a:p>
      </dgm:t>
    </dgm:pt>
    <dgm:pt modelId="{3B254152-88F1-478F-B8AB-F0810F23C81D}">
      <dgm:prSet phldrT="[Text]" custT="1"/>
      <dgm:spPr/>
      <dgm:t>
        <a:bodyPr/>
        <a:lstStyle/>
        <a:p>
          <a:pPr algn="ctr"/>
          <a:r>
            <a:rPr lang="en-IN" sz="1400" b="1">
              <a:latin typeface="SF Pro Text" pitchFamily="50" charset="0"/>
              <a:ea typeface="SF Pro Text" pitchFamily="50" charset="0"/>
              <a:cs typeface="SF Pro Text" pitchFamily="50" charset="0"/>
            </a:rPr>
            <a:t>Dec ‘23:</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Data collection and preprocessing</a:t>
          </a:r>
          <a:endParaRPr lang="en-IN" sz="1400">
            <a:latin typeface="SF Pro Text" pitchFamily="50" charset="0"/>
            <a:ea typeface="SF Pro Text" pitchFamily="50" charset="0"/>
            <a:cs typeface="SF Pro Text" pitchFamily="50" charset="0"/>
          </a:endParaRPr>
        </a:p>
      </dgm:t>
    </dgm:pt>
    <dgm:pt modelId="{60C637A7-9368-4ED2-AC5E-90F57E5FCAF7}" type="parTrans" cxnId="{27F92BF4-754E-4A27-BF0A-254D2B13FD91}">
      <dgm:prSet/>
      <dgm:spPr/>
      <dgm:t>
        <a:bodyPr/>
        <a:lstStyle/>
        <a:p>
          <a:pPr algn="ctr"/>
          <a:endParaRPr lang="en-IN" sz="1400">
            <a:latin typeface="SF Pro Text" pitchFamily="50" charset="0"/>
            <a:ea typeface="SF Pro Text" pitchFamily="50" charset="0"/>
            <a:cs typeface="SF Pro Text" pitchFamily="50" charset="0"/>
          </a:endParaRPr>
        </a:p>
      </dgm:t>
    </dgm:pt>
    <dgm:pt modelId="{648B0C5A-B7D2-438D-A2D0-271A3A66E995}" type="sibTrans" cxnId="{27F92BF4-754E-4A27-BF0A-254D2B13FD91}">
      <dgm:prSet custT="1"/>
      <dgm:spPr/>
      <dgm:t>
        <a:bodyPr/>
        <a:lstStyle/>
        <a:p>
          <a:pPr algn="ctr"/>
          <a:endParaRPr lang="en-IN" sz="1400">
            <a:latin typeface="SF Pro Text" pitchFamily="50" charset="0"/>
            <a:ea typeface="SF Pro Text" pitchFamily="50" charset="0"/>
            <a:cs typeface="SF Pro Text" pitchFamily="50" charset="0"/>
          </a:endParaRPr>
        </a:p>
      </dgm:t>
    </dgm:pt>
    <dgm:pt modelId="{A7BCF414-818D-4B84-9B02-577F8D0A637F}">
      <dgm:prSet phldrT="[Text]" custT="1"/>
      <dgm:spPr/>
      <dgm:t>
        <a:bodyPr/>
        <a:lstStyle/>
        <a:p>
          <a:pPr algn="ctr"/>
          <a:r>
            <a:rPr lang="en-IN" sz="1400" b="1">
              <a:latin typeface="SF Pro Text" pitchFamily="50" charset="0"/>
              <a:ea typeface="SF Pro Text" pitchFamily="50" charset="0"/>
              <a:cs typeface="SF Pro Text" pitchFamily="50" charset="0"/>
            </a:rPr>
            <a:t>Jan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Extraction of text from images using </a:t>
          </a:r>
          <a:r>
            <a:rPr lang="en-US" sz="1400" err="1">
              <a:latin typeface="SF Pro Text" pitchFamily="50" charset="0"/>
              <a:ea typeface="SF Pro Text" pitchFamily="50" charset="0"/>
              <a:cs typeface="SF Pro Text" pitchFamily="50" charset="0"/>
            </a:rPr>
            <a:t>pytesseract</a:t>
          </a:r>
          <a:r>
            <a:rPr lang="en-US" sz="1400">
              <a:latin typeface="SF Pro Text" pitchFamily="50" charset="0"/>
              <a:ea typeface="SF Pro Text" pitchFamily="50" charset="0"/>
              <a:cs typeface="SF Pro Text" pitchFamily="50" charset="0"/>
            </a:rPr>
            <a:t> and speech synthesis of the text using </a:t>
          </a:r>
          <a:r>
            <a:rPr lang="en-US" sz="1400" err="1">
              <a:latin typeface="SF Pro Text" pitchFamily="50" charset="0"/>
              <a:ea typeface="SF Pro Text" pitchFamily="50" charset="0"/>
              <a:cs typeface="SF Pro Text" pitchFamily="50" charset="0"/>
            </a:rPr>
            <a:t>gTTS</a:t>
          </a:r>
          <a:endParaRPr lang="en-IN" sz="1400">
            <a:latin typeface="SF Pro Text" pitchFamily="50" charset="0"/>
            <a:ea typeface="SF Pro Text" pitchFamily="50" charset="0"/>
            <a:cs typeface="SF Pro Text" pitchFamily="50" charset="0"/>
          </a:endParaRPr>
        </a:p>
      </dgm:t>
    </dgm:pt>
    <dgm:pt modelId="{1F075C26-2FB0-401A-984B-135F5CBE6EA4}" type="parTrans" cxnId="{38694BFA-6ECF-4633-B941-51C0AD02E2DA}">
      <dgm:prSet/>
      <dgm:spPr/>
      <dgm:t>
        <a:bodyPr/>
        <a:lstStyle/>
        <a:p>
          <a:pPr algn="ctr"/>
          <a:endParaRPr lang="en-IN" sz="1400">
            <a:latin typeface="SF Pro Text" pitchFamily="50" charset="0"/>
            <a:ea typeface="SF Pro Text" pitchFamily="50" charset="0"/>
            <a:cs typeface="SF Pro Text" pitchFamily="50" charset="0"/>
          </a:endParaRPr>
        </a:p>
      </dgm:t>
    </dgm:pt>
    <dgm:pt modelId="{A9464EA6-3E58-4EBE-A773-2A240859FF03}" type="sibTrans" cxnId="{38694BFA-6ECF-4633-B941-51C0AD02E2DA}">
      <dgm:prSet custT="1"/>
      <dgm:spPr/>
      <dgm:t>
        <a:bodyPr/>
        <a:lstStyle/>
        <a:p>
          <a:pPr algn="ctr"/>
          <a:endParaRPr lang="en-IN" sz="1400">
            <a:latin typeface="SF Pro Text" pitchFamily="50" charset="0"/>
            <a:ea typeface="SF Pro Text" pitchFamily="50" charset="0"/>
            <a:cs typeface="SF Pro Text" pitchFamily="50" charset="0"/>
          </a:endParaRPr>
        </a:p>
      </dgm:t>
    </dgm:pt>
    <dgm:pt modelId="{C80FF3D6-9690-4AD2-ABEF-52FA45858FE2}">
      <dgm:prSet phldrT="[Text]" custT="1"/>
      <dgm:spPr/>
      <dgm:t>
        <a:bodyPr/>
        <a:lstStyle/>
        <a:p>
          <a:pPr algn="ctr"/>
          <a:r>
            <a:rPr lang="en-IN" sz="1400" b="1">
              <a:latin typeface="SF Pro Text" pitchFamily="50" charset="0"/>
              <a:ea typeface="SF Pro Text" pitchFamily="50" charset="0"/>
              <a:cs typeface="SF Pro Text" pitchFamily="50" charset="0"/>
            </a:rPr>
            <a:t>Feb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Replace </a:t>
          </a:r>
          <a:r>
            <a:rPr lang="en-US" sz="1400" err="1">
              <a:latin typeface="SF Pro Text" pitchFamily="50" charset="0"/>
              <a:ea typeface="SF Pro Text" pitchFamily="50" charset="0"/>
              <a:cs typeface="SF Pro Text" pitchFamily="50" charset="0"/>
            </a:rPr>
            <a:t>pytesseract</a:t>
          </a:r>
          <a:r>
            <a:rPr lang="en-US" sz="1400">
              <a:latin typeface="SF Pro Text" pitchFamily="50" charset="0"/>
              <a:ea typeface="SF Pro Text" pitchFamily="50" charset="0"/>
              <a:cs typeface="SF Pro Text" pitchFamily="50" charset="0"/>
            </a:rPr>
            <a:t> with CNN and </a:t>
          </a:r>
          <a:r>
            <a:rPr lang="en-US" sz="1400" err="1">
              <a:latin typeface="SF Pro Text" pitchFamily="50" charset="0"/>
              <a:ea typeface="SF Pro Text" pitchFamily="50" charset="0"/>
              <a:cs typeface="SF Pro Text" pitchFamily="50" charset="0"/>
            </a:rPr>
            <a:t>gTTS</a:t>
          </a:r>
          <a:r>
            <a:rPr lang="en-US" sz="1400">
              <a:latin typeface="SF Pro Text" pitchFamily="50" charset="0"/>
              <a:ea typeface="SF Pro Text" pitchFamily="50" charset="0"/>
              <a:cs typeface="SF Pro Text" pitchFamily="50" charset="0"/>
            </a:rPr>
            <a:t> with Transformer</a:t>
          </a:r>
          <a:endParaRPr lang="en-IN" sz="1400">
            <a:latin typeface="SF Pro Text" pitchFamily="50" charset="0"/>
            <a:ea typeface="SF Pro Text" pitchFamily="50" charset="0"/>
            <a:cs typeface="SF Pro Text" pitchFamily="50" charset="0"/>
          </a:endParaRPr>
        </a:p>
      </dgm:t>
    </dgm:pt>
    <dgm:pt modelId="{E017C988-40BA-49F5-BA04-C1E3D87F6ECF}" type="parTrans" cxnId="{3DB9D08D-A4AB-4CFA-8A47-462C4ADB97AA}">
      <dgm:prSet/>
      <dgm:spPr/>
      <dgm:t>
        <a:bodyPr/>
        <a:lstStyle/>
        <a:p>
          <a:pPr algn="ctr"/>
          <a:endParaRPr lang="en-IN" sz="1400">
            <a:latin typeface="SF Pro Text" pitchFamily="50" charset="0"/>
            <a:ea typeface="SF Pro Text" pitchFamily="50" charset="0"/>
            <a:cs typeface="SF Pro Text" pitchFamily="50" charset="0"/>
          </a:endParaRPr>
        </a:p>
      </dgm:t>
    </dgm:pt>
    <dgm:pt modelId="{FFE760B9-AE5D-4441-BC06-9E47B1DC52BC}" type="sibTrans" cxnId="{3DB9D08D-A4AB-4CFA-8A47-462C4ADB97AA}">
      <dgm:prSet custT="1"/>
      <dgm:spPr/>
      <dgm:t>
        <a:bodyPr/>
        <a:lstStyle/>
        <a:p>
          <a:pPr algn="ctr"/>
          <a:endParaRPr lang="en-IN" sz="1400">
            <a:latin typeface="SF Pro Text" pitchFamily="50" charset="0"/>
            <a:ea typeface="SF Pro Text" pitchFamily="50" charset="0"/>
            <a:cs typeface="SF Pro Text" pitchFamily="50" charset="0"/>
          </a:endParaRPr>
        </a:p>
      </dgm:t>
    </dgm:pt>
    <dgm:pt modelId="{A132A1CF-97CD-47DE-B94D-DCAB239A4106}">
      <dgm:prSet phldrT="[Text]" custT="1"/>
      <dgm:spPr/>
      <dgm:t>
        <a:bodyPr/>
        <a:lstStyle/>
        <a:p>
          <a:pPr algn="ctr"/>
          <a:r>
            <a:rPr lang="en-IN" sz="1400" b="1">
              <a:latin typeface="SF Pro Text" pitchFamily="50" charset="0"/>
              <a:ea typeface="SF Pro Text" pitchFamily="50" charset="0"/>
              <a:cs typeface="SF Pro Text" pitchFamily="50" charset="0"/>
            </a:rPr>
            <a:t>Mar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Training, testing, and combining CNN and Transformer models</a:t>
          </a:r>
          <a:endParaRPr lang="en-IN" sz="1400">
            <a:latin typeface="SF Pro Text" pitchFamily="50" charset="0"/>
            <a:ea typeface="SF Pro Text" pitchFamily="50" charset="0"/>
            <a:cs typeface="SF Pro Text" pitchFamily="50" charset="0"/>
          </a:endParaRPr>
        </a:p>
      </dgm:t>
    </dgm:pt>
    <dgm:pt modelId="{244C9F1D-569F-456C-921E-2B854AE8F1AC}" type="parTrans" cxnId="{C2E5525C-B26C-43AD-97FE-FE9B3F327CA8}">
      <dgm:prSet/>
      <dgm:spPr/>
      <dgm:t>
        <a:bodyPr/>
        <a:lstStyle/>
        <a:p>
          <a:pPr algn="ctr"/>
          <a:endParaRPr lang="en-IN" sz="1400">
            <a:latin typeface="SF Pro Text" pitchFamily="50" charset="0"/>
            <a:ea typeface="SF Pro Text" pitchFamily="50" charset="0"/>
            <a:cs typeface="SF Pro Text" pitchFamily="50" charset="0"/>
          </a:endParaRPr>
        </a:p>
      </dgm:t>
    </dgm:pt>
    <dgm:pt modelId="{853E4794-D32C-4ABC-B39D-75ABFDCE63F9}" type="sibTrans" cxnId="{C2E5525C-B26C-43AD-97FE-FE9B3F327CA8}">
      <dgm:prSet custT="1"/>
      <dgm:spPr/>
      <dgm:t>
        <a:bodyPr/>
        <a:lstStyle/>
        <a:p>
          <a:pPr algn="ctr"/>
          <a:endParaRPr lang="en-IN" sz="1400">
            <a:latin typeface="SF Pro Text" pitchFamily="50" charset="0"/>
            <a:ea typeface="SF Pro Text" pitchFamily="50" charset="0"/>
            <a:cs typeface="SF Pro Text" pitchFamily="50" charset="0"/>
          </a:endParaRPr>
        </a:p>
      </dgm:t>
    </dgm:pt>
    <dgm:pt modelId="{6F479EB1-3421-488E-9DB8-044662829B4C}">
      <dgm:prSet phldrT="[Text]" custT="1"/>
      <dgm:spPr/>
      <dgm:t>
        <a:bodyPr/>
        <a:lstStyle/>
        <a:p>
          <a:pPr algn="ctr"/>
          <a:r>
            <a:rPr lang="en-IN" sz="1400" b="1">
              <a:latin typeface="SF Pro Text" pitchFamily="50" charset="0"/>
              <a:ea typeface="SF Pro Text" pitchFamily="50" charset="0"/>
              <a:cs typeface="SF Pro Text" pitchFamily="50" charset="0"/>
            </a:rPr>
            <a:t>Apr ‘24:</a:t>
          </a:r>
          <a:endParaRPr lang="en-US" sz="1400" b="1">
            <a:latin typeface="SF Pro Text" pitchFamily="50" charset="0"/>
            <a:ea typeface="SF Pro Text" pitchFamily="50" charset="0"/>
            <a:cs typeface="SF Pro Text" pitchFamily="50" charset="0"/>
          </a:endParaRPr>
        </a:p>
        <a:p>
          <a:pPr algn="ctr"/>
          <a:r>
            <a:rPr lang="en-US" sz="1400">
              <a:latin typeface="SF Pro Text" pitchFamily="50" charset="0"/>
              <a:ea typeface="SF Pro Text" pitchFamily="50" charset="0"/>
              <a:cs typeface="SF Pro Text" pitchFamily="50" charset="0"/>
            </a:rPr>
            <a:t>Deployment of Image-to-Speech</a:t>
          </a:r>
          <a:endParaRPr lang="en-IN" sz="1400">
            <a:latin typeface="SF Pro Text" pitchFamily="50" charset="0"/>
            <a:ea typeface="SF Pro Text" pitchFamily="50" charset="0"/>
            <a:cs typeface="SF Pro Text" pitchFamily="50" charset="0"/>
          </a:endParaRPr>
        </a:p>
      </dgm:t>
    </dgm:pt>
    <dgm:pt modelId="{D013A83A-4F4D-4C2C-8182-439B08256FAE}" type="parTrans" cxnId="{84DBF1F6-F71A-4404-86C3-5D769367F855}">
      <dgm:prSet/>
      <dgm:spPr/>
      <dgm:t>
        <a:bodyPr/>
        <a:lstStyle/>
        <a:p>
          <a:pPr algn="ctr"/>
          <a:endParaRPr lang="en-IN" sz="1400">
            <a:latin typeface="SF Pro Text" pitchFamily="50" charset="0"/>
            <a:ea typeface="SF Pro Text" pitchFamily="50" charset="0"/>
            <a:cs typeface="SF Pro Text" pitchFamily="50" charset="0"/>
          </a:endParaRPr>
        </a:p>
      </dgm:t>
    </dgm:pt>
    <dgm:pt modelId="{5AF98445-3FFD-406F-9713-F80D0D0CD5E9}" type="sibTrans" cxnId="{84DBF1F6-F71A-4404-86C3-5D769367F855}">
      <dgm:prSet/>
      <dgm:spPr/>
      <dgm:t>
        <a:bodyPr/>
        <a:lstStyle/>
        <a:p>
          <a:pPr algn="ctr"/>
          <a:endParaRPr lang="en-IN" sz="1400">
            <a:latin typeface="SF Pro Text" pitchFamily="50" charset="0"/>
            <a:ea typeface="SF Pro Text" pitchFamily="50" charset="0"/>
            <a:cs typeface="SF Pro Text" pitchFamily="50" charset="0"/>
          </a:endParaRPr>
        </a:p>
      </dgm:t>
    </dgm:pt>
    <dgm:pt modelId="{E493A38D-7C15-41A3-90E4-BE3A217DE0DD}" type="pres">
      <dgm:prSet presAssocID="{D27D16E7-FA6B-4E2E-A48B-2119BAF3600B}" presName="Name0" presStyleCnt="0">
        <dgm:presLayoutVars>
          <dgm:dir/>
          <dgm:resizeHandles val="exact"/>
        </dgm:presLayoutVars>
      </dgm:prSet>
      <dgm:spPr/>
    </dgm:pt>
    <dgm:pt modelId="{FC7CAF94-F16B-4A21-A991-F6C0CBD9E21A}" type="pres">
      <dgm:prSet presAssocID="{BD8CEF77-BCE8-4B3F-A0F1-ECE8F9EF3EFC}" presName="node" presStyleLbl="node1" presStyleIdx="0" presStyleCnt="6">
        <dgm:presLayoutVars>
          <dgm:bulletEnabled val="1"/>
        </dgm:presLayoutVars>
      </dgm:prSet>
      <dgm:spPr/>
    </dgm:pt>
    <dgm:pt modelId="{F45330E0-28CE-409B-9C6F-50FB53ED49C0}" type="pres">
      <dgm:prSet presAssocID="{162EF7A1-C7FC-47E9-9725-759707FACC17}" presName="sibTrans" presStyleLbl="sibTrans1D1" presStyleIdx="0" presStyleCnt="5"/>
      <dgm:spPr/>
    </dgm:pt>
    <dgm:pt modelId="{A0960DC8-DFAC-4FD1-9D65-D7228DBC1547}" type="pres">
      <dgm:prSet presAssocID="{162EF7A1-C7FC-47E9-9725-759707FACC17}" presName="connectorText" presStyleLbl="sibTrans1D1" presStyleIdx="0" presStyleCnt="5"/>
      <dgm:spPr/>
    </dgm:pt>
    <dgm:pt modelId="{F6E3910F-121D-448F-955E-F0A48F8F4C2E}" type="pres">
      <dgm:prSet presAssocID="{3B254152-88F1-478F-B8AB-F0810F23C81D}" presName="node" presStyleLbl="node1" presStyleIdx="1" presStyleCnt="6">
        <dgm:presLayoutVars>
          <dgm:bulletEnabled val="1"/>
        </dgm:presLayoutVars>
      </dgm:prSet>
      <dgm:spPr/>
    </dgm:pt>
    <dgm:pt modelId="{F42CBF0A-760F-4676-B30A-CAA0C97DB838}" type="pres">
      <dgm:prSet presAssocID="{648B0C5A-B7D2-438D-A2D0-271A3A66E995}" presName="sibTrans" presStyleLbl="sibTrans1D1" presStyleIdx="1" presStyleCnt="5"/>
      <dgm:spPr/>
    </dgm:pt>
    <dgm:pt modelId="{E818A46B-43CE-4B25-9747-47DAA64308AC}" type="pres">
      <dgm:prSet presAssocID="{648B0C5A-B7D2-438D-A2D0-271A3A66E995}" presName="connectorText" presStyleLbl="sibTrans1D1" presStyleIdx="1" presStyleCnt="5"/>
      <dgm:spPr/>
    </dgm:pt>
    <dgm:pt modelId="{D00F6D25-AFFF-44DD-B8A2-79228B47B541}" type="pres">
      <dgm:prSet presAssocID="{A7BCF414-818D-4B84-9B02-577F8D0A637F}" presName="node" presStyleLbl="node1" presStyleIdx="2" presStyleCnt="6">
        <dgm:presLayoutVars>
          <dgm:bulletEnabled val="1"/>
        </dgm:presLayoutVars>
      </dgm:prSet>
      <dgm:spPr/>
    </dgm:pt>
    <dgm:pt modelId="{92090FEB-E5D8-42F2-A3FA-5F62BB53F7FE}" type="pres">
      <dgm:prSet presAssocID="{A9464EA6-3E58-4EBE-A773-2A240859FF03}" presName="sibTrans" presStyleLbl="sibTrans1D1" presStyleIdx="2" presStyleCnt="5"/>
      <dgm:spPr/>
    </dgm:pt>
    <dgm:pt modelId="{5F1EB16A-CB1E-494C-B5DC-8FDBF7B00A0A}" type="pres">
      <dgm:prSet presAssocID="{A9464EA6-3E58-4EBE-A773-2A240859FF03}" presName="connectorText" presStyleLbl="sibTrans1D1" presStyleIdx="2" presStyleCnt="5"/>
      <dgm:spPr/>
    </dgm:pt>
    <dgm:pt modelId="{66F6D6BF-CE5C-4552-8852-BF0C3733BFCE}" type="pres">
      <dgm:prSet presAssocID="{C80FF3D6-9690-4AD2-ABEF-52FA45858FE2}" presName="node" presStyleLbl="node1" presStyleIdx="3" presStyleCnt="6">
        <dgm:presLayoutVars>
          <dgm:bulletEnabled val="1"/>
        </dgm:presLayoutVars>
      </dgm:prSet>
      <dgm:spPr/>
    </dgm:pt>
    <dgm:pt modelId="{4C753736-15DE-412A-90AD-E0A24E719BF8}" type="pres">
      <dgm:prSet presAssocID="{FFE760B9-AE5D-4441-BC06-9E47B1DC52BC}" presName="sibTrans" presStyleLbl="sibTrans1D1" presStyleIdx="3" presStyleCnt="5"/>
      <dgm:spPr/>
    </dgm:pt>
    <dgm:pt modelId="{5FF3951E-D0AE-429E-91D2-12810F7083D0}" type="pres">
      <dgm:prSet presAssocID="{FFE760B9-AE5D-4441-BC06-9E47B1DC52BC}" presName="connectorText" presStyleLbl="sibTrans1D1" presStyleIdx="3" presStyleCnt="5"/>
      <dgm:spPr/>
    </dgm:pt>
    <dgm:pt modelId="{822F52B5-6DC7-411B-B462-DAB93B98580F}" type="pres">
      <dgm:prSet presAssocID="{A132A1CF-97CD-47DE-B94D-DCAB239A4106}" presName="node" presStyleLbl="node1" presStyleIdx="4" presStyleCnt="6">
        <dgm:presLayoutVars>
          <dgm:bulletEnabled val="1"/>
        </dgm:presLayoutVars>
      </dgm:prSet>
      <dgm:spPr/>
    </dgm:pt>
    <dgm:pt modelId="{E649B3C0-C3EC-462E-8FC5-06A81A118EDE}" type="pres">
      <dgm:prSet presAssocID="{853E4794-D32C-4ABC-B39D-75ABFDCE63F9}" presName="sibTrans" presStyleLbl="sibTrans1D1" presStyleIdx="4" presStyleCnt="5"/>
      <dgm:spPr/>
    </dgm:pt>
    <dgm:pt modelId="{E3FEDAAD-8D36-4885-89F2-F29F698870AF}" type="pres">
      <dgm:prSet presAssocID="{853E4794-D32C-4ABC-B39D-75ABFDCE63F9}" presName="connectorText" presStyleLbl="sibTrans1D1" presStyleIdx="4" presStyleCnt="5"/>
      <dgm:spPr/>
    </dgm:pt>
    <dgm:pt modelId="{696FC745-B7D7-4802-9807-E7F727D9D1C0}" type="pres">
      <dgm:prSet presAssocID="{6F479EB1-3421-488E-9DB8-044662829B4C}" presName="node" presStyleLbl="node1" presStyleIdx="5" presStyleCnt="6">
        <dgm:presLayoutVars>
          <dgm:bulletEnabled val="1"/>
        </dgm:presLayoutVars>
      </dgm:prSet>
      <dgm:spPr/>
    </dgm:pt>
  </dgm:ptLst>
  <dgm:cxnLst>
    <dgm:cxn modelId="{2E2E5D2E-F0B4-4FF7-BD33-92B4AA44BEC8}" srcId="{D27D16E7-FA6B-4E2E-A48B-2119BAF3600B}" destId="{BD8CEF77-BCE8-4B3F-A0F1-ECE8F9EF3EFC}" srcOrd="0" destOrd="0" parTransId="{52593D94-2123-4784-9800-67B6C120F962}" sibTransId="{162EF7A1-C7FC-47E9-9725-759707FACC17}"/>
    <dgm:cxn modelId="{F29B9D34-C4F7-4651-B3FD-4F154AB414B2}" type="presOf" srcId="{FFE760B9-AE5D-4441-BC06-9E47B1DC52BC}" destId="{5FF3951E-D0AE-429E-91D2-12810F7083D0}" srcOrd="1" destOrd="0" presId="urn:microsoft.com/office/officeart/2005/8/layout/bProcess3"/>
    <dgm:cxn modelId="{0C339F3E-7A88-4EF7-A769-E64BFD8273A8}" type="presOf" srcId="{A7BCF414-818D-4B84-9B02-577F8D0A637F}" destId="{D00F6D25-AFFF-44DD-B8A2-79228B47B541}" srcOrd="0" destOrd="0" presId="urn:microsoft.com/office/officeart/2005/8/layout/bProcess3"/>
    <dgm:cxn modelId="{C2E5525C-B26C-43AD-97FE-FE9B3F327CA8}" srcId="{D27D16E7-FA6B-4E2E-A48B-2119BAF3600B}" destId="{A132A1CF-97CD-47DE-B94D-DCAB239A4106}" srcOrd="4" destOrd="0" parTransId="{244C9F1D-569F-456C-921E-2B854AE8F1AC}" sibTransId="{853E4794-D32C-4ABC-B39D-75ABFDCE63F9}"/>
    <dgm:cxn modelId="{29F32A68-E390-4C1E-908E-45BF8A7AEBC8}" type="presOf" srcId="{648B0C5A-B7D2-438D-A2D0-271A3A66E995}" destId="{E818A46B-43CE-4B25-9747-47DAA64308AC}" srcOrd="1" destOrd="0" presId="urn:microsoft.com/office/officeart/2005/8/layout/bProcess3"/>
    <dgm:cxn modelId="{6A639352-3196-4B46-A7D3-3D408980BC46}" type="presOf" srcId="{853E4794-D32C-4ABC-B39D-75ABFDCE63F9}" destId="{E649B3C0-C3EC-462E-8FC5-06A81A118EDE}" srcOrd="0" destOrd="0" presId="urn:microsoft.com/office/officeart/2005/8/layout/bProcess3"/>
    <dgm:cxn modelId="{25DF4B57-19C7-4415-A97F-C26B14D88EDA}" type="presOf" srcId="{162EF7A1-C7FC-47E9-9725-759707FACC17}" destId="{A0960DC8-DFAC-4FD1-9D65-D7228DBC1547}" srcOrd="1" destOrd="0" presId="urn:microsoft.com/office/officeart/2005/8/layout/bProcess3"/>
    <dgm:cxn modelId="{9C008F8B-D9D7-4584-BB16-33C721D54672}" type="presOf" srcId="{6F479EB1-3421-488E-9DB8-044662829B4C}" destId="{696FC745-B7D7-4802-9807-E7F727D9D1C0}" srcOrd="0" destOrd="0" presId="urn:microsoft.com/office/officeart/2005/8/layout/bProcess3"/>
    <dgm:cxn modelId="{3DB9D08D-A4AB-4CFA-8A47-462C4ADB97AA}" srcId="{D27D16E7-FA6B-4E2E-A48B-2119BAF3600B}" destId="{C80FF3D6-9690-4AD2-ABEF-52FA45858FE2}" srcOrd="3" destOrd="0" parTransId="{E017C988-40BA-49F5-BA04-C1E3D87F6ECF}" sibTransId="{FFE760B9-AE5D-4441-BC06-9E47B1DC52BC}"/>
    <dgm:cxn modelId="{160FC0A2-3BDA-4323-882B-C20967F3C19B}" type="presOf" srcId="{A132A1CF-97CD-47DE-B94D-DCAB239A4106}" destId="{822F52B5-6DC7-411B-B462-DAB93B98580F}" srcOrd="0" destOrd="0" presId="urn:microsoft.com/office/officeart/2005/8/layout/bProcess3"/>
    <dgm:cxn modelId="{D72C62B1-64C1-4BFA-A1A8-02CC34A4D85D}" type="presOf" srcId="{A9464EA6-3E58-4EBE-A773-2A240859FF03}" destId="{92090FEB-E5D8-42F2-A3FA-5F62BB53F7FE}" srcOrd="0" destOrd="0" presId="urn:microsoft.com/office/officeart/2005/8/layout/bProcess3"/>
    <dgm:cxn modelId="{CC9FABBF-573E-474D-924F-18E9655D8D82}" type="presOf" srcId="{D27D16E7-FA6B-4E2E-A48B-2119BAF3600B}" destId="{E493A38D-7C15-41A3-90E4-BE3A217DE0DD}" srcOrd="0" destOrd="0" presId="urn:microsoft.com/office/officeart/2005/8/layout/bProcess3"/>
    <dgm:cxn modelId="{8CCA12C4-1F68-47CC-94F8-C2ACEFE008F1}" type="presOf" srcId="{BD8CEF77-BCE8-4B3F-A0F1-ECE8F9EF3EFC}" destId="{FC7CAF94-F16B-4A21-A991-F6C0CBD9E21A}" srcOrd="0" destOrd="0" presId="urn:microsoft.com/office/officeart/2005/8/layout/bProcess3"/>
    <dgm:cxn modelId="{7C10BCCA-E6C4-432D-A173-40B88A43CD2F}" type="presOf" srcId="{162EF7A1-C7FC-47E9-9725-759707FACC17}" destId="{F45330E0-28CE-409B-9C6F-50FB53ED49C0}" srcOrd="0" destOrd="0" presId="urn:microsoft.com/office/officeart/2005/8/layout/bProcess3"/>
    <dgm:cxn modelId="{F7BFC1D2-143F-4495-9355-4CB6395B8ABD}" type="presOf" srcId="{853E4794-D32C-4ABC-B39D-75ABFDCE63F9}" destId="{E3FEDAAD-8D36-4885-89F2-F29F698870AF}" srcOrd="1" destOrd="0" presId="urn:microsoft.com/office/officeart/2005/8/layout/bProcess3"/>
    <dgm:cxn modelId="{51DF02D3-C728-4523-A224-309F4AD54ABF}" type="presOf" srcId="{C80FF3D6-9690-4AD2-ABEF-52FA45858FE2}" destId="{66F6D6BF-CE5C-4552-8852-BF0C3733BFCE}" srcOrd="0" destOrd="0" presId="urn:microsoft.com/office/officeart/2005/8/layout/bProcess3"/>
    <dgm:cxn modelId="{3E7F18DA-FE8B-4E08-ADC1-600893C769A1}" type="presOf" srcId="{3B254152-88F1-478F-B8AB-F0810F23C81D}" destId="{F6E3910F-121D-448F-955E-F0A48F8F4C2E}" srcOrd="0" destOrd="0" presId="urn:microsoft.com/office/officeart/2005/8/layout/bProcess3"/>
    <dgm:cxn modelId="{7E486DE1-D301-43AD-BADE-552C5A47F25D}" type="presOf" srcId="{A9464EA6-3E58-4EBE-A773-2A240859FF03}" destId="{5F1EB16A-CB1E-494C-B5DC-8FDBF7B00A0A}" srcOrd="1" destOrd="0" presId="urn:microsoft.com/office/officeart/2005/8/layout/bProcess3"/>
    <dgm:cxn modelId="{F7160FE7-B4DF-4DFD-A0BE-683939591DFF}" type="presOf" srcId="{FFE760B9-AE5D-4441-BC06-9E47B1DC52BC}" destId="{4C753736-15DE-412A-90AD-E0A24E719BF8}" srcOrd="0" destOrd="0" presId="urn:microsoft.com/office/officeart/2005/8/layout/bProcess3"/>
    <dgm:cxn modelId="{27F92BF4-754E-4A27-BF0A-254D2B13FD91}" srcId="{D27D16E7-FA6B-4E2E-A48B-2119BAF3600B}" destId="{3B254152-88F1-478F-B8AB-F0810F23C81D}" srcOrd="1" destOrd="0" parTransId="{60C637A7-9368-4ED2-AC5E-90F57E5FCAF7}" sibTransId="{648B0C5A-B7D2-438D-A2D0-271A3A66E995}"/>
    <dgm:cxn modelId="{84DBF1F6-F71A-4404-86C3-5D769367F855}" srcId="{D27D16E7-FA6B-4E2E-A48B-2119BAF3600B}" destId="{6F479EB1-3421-488E-9DB8-044662829B4C}" srcOrd="5" destOrd="0" parTransId="{D013A83A-4F4D-4C2C-8182-439B08256FAE}" sibTransId="{5AF98445-3FFD-406F-9713-F80D0D0CD5E9}"/>
    <dgm:cxn modelId="{38694BFA-6ECF-4633-B941-51C0AD02E2DA}" srcId="{D27D16E7-FA6B-4E2E-A48B-2119BAF3600B}" destId="{A7BCF414-818D-4B84-9B02-577F8D0A637F}" srcOrd="2" destOrd="0" parTransId="{1F075C26-2FB0-401A-984B-135F5CBE6EA4}" sibTransId="{A9464EA6-3E58-4EBE-A773-2A240859FF03}"/>
    <dgm:cxn modelId="{5888A5FF-455D-426F-A02A-D65D163D6F57}" type="presOf" srcId="{648B0C5A-B7D2-438D-A2D0-271A3A66E995}" destId="{F42CBF0A-760F-4676-B30A-CAA0C97DB838}" srcOrd="0" destOrd="0" presId="urn:microsoft.com/office/officeart/2005/8/layout/bProcess3"/>
    <dgm:cxn modelId="{96C5EF41-6D6D-4A93-81F4-987674D1FD05}" type="presParOf" srcId="{E493A38D-7C15-41A3-90E4-BE3A217DE0DD}" destId="{FC7CAF94-F16B-4A21-A991-F6C0CBD9E21A}" srcOrd="0" destOrd="0" presId="urn:microsoft.com/office/officeart/2005/8/layout/bProcess3"/>
    <dgm:cxn modelId="{9FF3C9CE-6858-46F7-B943-9884308DE874}" type="presParOf" srcId="{E493A38D-7C15-41A3-90E4-BE3A217DE0DD}" destId="{F45330E0-28CE-409B-9C6F-50FB53ED49C0}" srcOrd="1" destOrd="0" presId="urn:microsoft.com/office/officeart/2005/8/layout/bProcess3"/>
    <dgm:cxn modelId="{95FCD2F5-24AC-4F9F-8FBE-BE05B5FF3B08}" type="presParOf" srcId="{F45330E0-28CE-409B-9C6F-50FB53ED49C0}" destId="{A0960DC8-DFAC-4FD1-9D65-D7228DBC1547}" srcOrd="0" destOrd="0" presId="urn:microsoft.com/office/officeart/2005/8/layout/bProcess3"/>
    <dgm:cxn modelId="{768C23E8-494B-4A93-9EA2-C9399C2C7A8A}" type="presParOf" srcId="{E493A38D-7C15-41A3-90E4-BE3A217DE0DD}" destId="{F6E3910F-121D-448F-955E-F0A48F8F4C2E}" srcOrd="2" destOrd="0" presId="urn:microsoft.com/office/officeart/2005/8/layout/bProcess3"/>
    <dgm:cxn modelId="{2C76829D-0F4E-4DB5-BE68-AAC42EF5C686}" type="presParOf" srcId="{E493A38D-7C15-41A3-90E4-BE3A217DE0DD}" destId="{F42CBF0A-760F-4676-B30A-CAA0C97DB838}" srcOrd="3" destOrd="0" presId="urn:microsoft.com/office/officeart/2005/8/layout/bProcess3"/>
    <dgm:cxn modelId="{0D8BF5E3-1928-42FF-9335-6CD91AB4DA61}" type="presParOf" srcId="{F42CBF0A-760F-4676-B30A-CAA0C97DB838}" destId="{E818A46B-43CE-4B25-9747-47DAA64308AC}" srcOrd="0" destOrd="0" presId="urn:microsoft.com/office/officeart/2005/8/layout/bProcess3"/>
    <dgm:cxn modelId="{20BB0618-F8B2-47EB-B51F-700F48E68318}" type="presParOf" srcId="{E493A38D-7C15-41A3-90E4-BE3A217DE0DD}" destId="{D00F6D25-AFFF-44DD-B8A2-79228B47B541}" srcOrd="4" destOrd="0" presId="urn:microsoft.com/office/officeart/2005/8/layout/bProcess3"/>
    <dgm:cxn modelId="{3B33F4B9-CFCF-4D0A-B516-499A057A0083}" type="presParOf" srcId="{E493A38D-7C15-41A3-90E4-BE3A217DE0DD}" destId="{92090FEB-E5D8-42F2-A3FA-5F62BB53F7FE}" srcOrd="5" destOrd="0" presId="urn:microsoft.com/office/officeart/2005/8/layout/bProcess3"/>
    <dgm:cxn modelId="{1AB19ECC-25ED-436E-A224-3A1846B8B2A6}" type="presParOf" srcId="{92090FEB-E5D8-42F2-A3FA-5F62BB53F7FE}" destId="{5F1EB16A-CB1E-494C-B5DC-8FDBF7B00A0A}" srcOrd="0" destOrd="0" presId="urn:microsoft.com/office/officeart/2005/8/layout/bProcess3"/>
    <dgm:cxn modelId="{1BE6A7DB-AEF0-4E38-BE1A-2785A0A22273}" type="presParOf" srcId="{E493A38D-7C15-41A3-90E4-BE3A217DE0DD}" destId="{66F6D6BF-CE5C-4552-8852-BF0C3733BFCE}" srcOrd="6" destOrd="0" presId="urn:microsoft.com/office/officeart/2005/8/layout/bProcess3"/>
    <dgm:cxn modelId="{2C951A41-D42D-441E-AB48-BF42D810EF48}" type="presParOf" srcId="{E493A38D-7C15-41A3-90E4-BE3A217DE0DD}" destId="{4C753736-15DE-412A-90AD-E0A24E719BF8}" srcOrd="7" destOrd="0" presId="urn:microsoft.com/office/officeart/2005/8/layout/bProcess3"/>
    <dgm:cxn modelId="{D0D9A75A-92FB-4546-8045-9B9DF1B523AE}" type="presParOf" srcId="{4C753736-15DE-412A-90AD-E0A24E719BF8}" destId="{5FF3951E-D0AE-429E-91D2-12810F7083D0}" srcOrd="0" destOrd="0" presId="urn:microsoft.com/office/officeart/2005/8/layout/bProcess3"/>
    <dgm:cxn modelId="{872A6D5D-4894-4B2D-9C82-D9F51C4DB18C}" type="presParOf" srcId="{E493A38D-7C15-41A3-90E4-BE3A217DE0DD}" destId="{822F52B5-6DC7-411B-B462-DAB93B98580F}" srcOrd="8" destOrd="0" presId="urn:microsoft.com/office/officeart/2005/8/layout/bProcess3"/>
    <dgm:cxn modelId="{F94FA252-D544-4169-859F-D0CA50AE4162}" type="presParOf" srcId="{E493A38D-7C15-41A3-90E4-BE3A217DE0DD}" destId="{E649B3C0-C3EC-462E-8FC5-06A81A118EDE}" srcOrd="9" destOrd="0" presId="urn:microsoft.com/office/officeart/2005/8/layout/bProcess3"/>
    <dgm:cxn modelId="{1EA96E99-F81A-4C0A-9EC0-FCF5BC704BC9}" type="presParOf" srcId="{E649B3C0-C3EC-462E-8FC5-06A81A118EDE}" destId="{E3FEDAAD-8D36-4885-89F2-F29F698870AF}" srcOrd="0" destOrd="0" presId="urn:microsoft.com/office/officeart/2005/8/layout/bProcess3"/>
    <dgm:cxn modelId="{0FB5A13B-050E-413E-9E40-563C3814852A}" type="presParOf" srcId="{E493A38D-7C15-41A3-90E4-BE3A217DE0DD}" destId="{696FC745-B7D7-4802-9807-E7F727D9D1C0}"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9A0AF-516E-4D3D-B1E7-40AED2C95BA3}">
      <dsp:nvSpPr>
        <dsp:cNvPr id="0" name=""/>
        <dsp:cNvSpPr/>
      </dsp:nvSpPr>
      <dsp:spPr>
        <a:xfrm>
          <a:off x="5134" y="324172"/>
          <a:ext cx="1591716" cy="955030"/>
        </a:xfrm>
        <a:prstGeom prst="roundRect">
          <a:avLst>
            <a:gd name="adj" fmla="val 10000"/>
          </a:avLst>
        </a:prstGeom>
        <a:gradFill flip="none" rotWithShape="1">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Images with Telugu text</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33106" y="352144"/>
        <a:ext cx="1535772" cy="899086"/>
      </dsp:txXfrm>
    </dsp:sp>
    <dsp:sp modelId="{5794B09B-A66C-4483-A025-C4E885989189}">
      <dsp:nvSpPr>
        <dsp:cNvPr id="0" name=""/>
        <dsp:cNvSpPr/>
      </dsp:nvSpPr>
      <dsp:spPr>
        <a:xfrm>
          <a:off x="175602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1756023" y="683263"/>
        <a:ext cx="236210" cy="236847"/>
      </dsp:txXfrm>
    </dsp:sp>
    <dsp:sp modelId="{5AA076E5-0D32-4FFE-AB6A-F2B6E79AEF9C}">
      <dsp:nvSpPr>
        <dsp:cNvPr id="0" name=""/>
        <dsp:cNvSpPr/>
      </dsp:nvSpPr>
      <dsp:spPr>
        <a:xfrm>
          <a:off x="2233538"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chemeClr val="tx1"/>
              </a:solidFill>
              <a:latin typeface="SF Pro Text" pitchFamily="50" charset="0"/>
              <a:ea typeface="SF Pro Text" pitchFamily="50" charset="0"/>
              <a:cs typeface="SF Pro Text" pitchFamily="50" charset="0"/>
            </a:rPr>
            <a:t>Image preprocessing</a:t>
          </a:r>
          <a:endParaRPr lang="en-IN" sz="1600" kern="1200">
            <a:ln>
              <a:noFill/>
            </a:ln>
            <a:solidFill>
              <a:schemeClr val="tx1"/>
            </a:solidFill>
            <a:latin typeface="SF Pro Text" pitchFamily="50" charset="0"/>
            <a:ea typeface="SF Pro Text" pitchFamily="50" charset="0"/>
            <a:cs typeface="SF Pro Text" pitchFamily="50" charset="0"/>
          </a:endParaRPr>
        </a:p>
      </dsp:txBody>
      <dsp:txXfrm>
        <a:off x="2261510" y="352144"/>
        <a:ext cx="1535772" cy="899086"/>
      </dsp:txXfrm>
    </dsp:sp>
    <dsp:sp modelId="{337396AB-5D68-4C11-8EC5-898575539D7F}">
      <dsp:nvSpPr>
        <dsp:cNvPr id="0" name=""/>
        <dsp:cNvSpPr/>
      </dsp:nvSpPr>
      <dsp:spPr>
        <a:xfrm>
          <a:off x="3984426"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3984426" y="683263"/>
        <a:ext cx="236210" cy="236847"/>
      </dsp:txXfrm>
    </dsp:sp>
    <dsp:sp modelId="{6FBE5A15-DA5C-45F1-A2C0-C47196F32442}">
      <dsp:nvSpPr>
        <dsp:cNvPr id="0" name=""/>
        <dsp:cNvSpPr/>
      </dsp:nvSpPr>
      <dsp:spPr>
        <a:xfrm>
          <a:off x="4461941"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CNN model for OCR</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4489913" y="352144"/>
        <a:ext cx="1535772" cy="899086"/>
      </dsp:txXfrm>
    </dsp:sp>
    <dsp:sp modelId="{7CC27656-962C-4826-B7C5-17BCFF24DBC0}">
      <dsp:nvSpPr>
        <dsp:cNvPr id="0" name=""/>
        <dsp:cNvSpPr/>
      </dsp:nvSpPr>
      <dsp:spPr>
        <a:xfrm>
          <a:off x="6212830"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6212830" y="683263"/>
        <a:ext cx="236210" cy="236847"/>
      </dsp:txXfrm>
    </dsp:sp>
    <dsp:sp modelId="{2D987EF1-1A92-4719-AE02-2C250C2C4634}">
      <dsp:nvSpPr>
        <dsp:cNvPr id="0" name=""/>
        <dsp:cNvSpPr/>
      </dsp:nvSpPr>
      <dsp:spPr>
        <a:xfrm>
          <a:off x="6690345"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chemeClr val="tx1"/>
              </a:solidFill>
              <a:latin typeface="SF Pro Text" pitchFamily="50" charset="0"/>
              <a:ea typeface="SF Pro Text" pitchFamily="50" charset="0"/>
              <a:cs typeface="SF Pro Text" pitchFamily="50" charset="0"/>
            </a:rPr>
            <a:t>Model training</a:t>
          </a:r>
        </a:p>
      </dsp:txBody>
      <dsp:txXfrm>
        <a:off x="6718317" y="352144"/>
        <a:ext cx="1535772" cy="899086"/>
      </dsp:txXfrm>
    </dsp:sp>
    <dsp:sp modelId="{C77D0402-4558-48CF-ADCB-5AE870978591}">
      <dsp:nvSpPr>
        <dsp:cNvPr id="0" name=""/>
        <dsp:cNvSpPr/>
      </dsp:nvSpPr>
      <dsp:spPr>
        <a:xfrm>
          <a:off x="844123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8441233" y="683263"/>
        <a:ext cx="236210" cy="236847"/>
      </dsp:txXfrm>
    </dsp:sp>
    <dsp:sp modelId="{4979C5CD-DEB8-467C-94C0-55F3D76B6639}">
      <dsp:nvSpPr>
        <dsp:cNvPr id="0" name=""/>
        <dsp:cNvSpPr/>
      </dsp:nvSpPr>
      <dsp:spPr>
        <a:xfrm>
          <a:off x="8918748"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Extracted Telugu text</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8946720" y="352144"/>
        <a:ext cx="1535772" cy="89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9A0AF-516E-4D3D-B1E7-40AED2C95BA3}">
      <dsp:nvSpPr>
        <dsp:cNvPr id="0" name=""/>
        <dsp:cNvSpPr/>
      </dsp:nvSpPr>
      <dsp:spPr>
        <a:xfrm>
          <a:off x="5134"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Telugu speech paired with text</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33106" y="352144"/>
        <a:ext cx="1535772" cy="899086"/>
      </dsp:txXfrm>
    </dsp:sp>
    <dsp:sp modelId="{5794B09B-A66C-4483-A025-C4E885989189}">
      <dsp:nvSpPr>
        <dsp:cNvPr id="0" name=""/>
        <dsp:cNvSpPr/>
      </dsp:nvSpPr>
      <dsp:spPr>
        <a:xfrm>
          <a:off x="175602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1756023" y="683263"/>
        <a:ext cx="236210" cy="236847"/>
      </dsp:txXfrm>
    </dsp:sp>
    <dsp:sp modelId="{5AA076E5-0D32-4FFE-AB6A-F2B6E79AEF9C}">
      <dsp:nvSpPr>
        <dsp:cNvPr id="0" name=""/>
        <dsp:cNvSpPr/>
      </dsp:nvSpPr>
      <dsp:spPr>
        <a:xfrm>
          <a:off x="2233538"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n>
                <a:noFill/>
              </a:ln>
              <a:solidFill>
                <a:schemeClr val="tx1"/>
              </a:solidFill>
              <a:latin typeface="SF Pro Text" pitchFamily="50" charset="0"/>
              <a:ea typeface="SF Pro Text" pitchFamily="50" charset="0"/>
              <a:cs typeface="SF Pro Text" pitchFamily="50" charset="0"/>
            </a:rPr>
            <a:t>Audio preprocessing</a:t>
          </a:r>
        </a:p>
      </dsp:txBody>
      <dsp:txXfrm>
        <a:off x="2261510" y="352144"/>
        <a:ext cx="1535772" cy="899086"/>
      </dsp:txXfrm>
    </dsp:sp>
    <dsp:sp modelId="{337396AB-5D68-4C11-8EC5-898575539D7F}">
      <dsp:nvSpPr>
        <dsp:cNvPr id="0" name=""/>
        <dsp:cNvSpPr/>
      </dsp:nvSpPr>
      <dsp:spPr>
        <a:xfrm>
          <a:off x="3984426"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n>
              <a:noFill/>
            </a:ln>
            <a:latin typeface="SF Pro Text" pitchFamily="50" charset="0"/>
            <a:ea typeface="SF Pro Text" pitchFamily="50" charset="0"/>
            <a:cs typeface="SF Pro Text" pitchFamily="50" charset="0"/>
          </a:endParaRPr>
        </a:p>
      </dsp:txBody>
      <dsp:txXfrm>
        <a:off x="3984426" y="683263"/>
        <a:ext cx="236210" cy="236847"/>
      </dsp:txXfrm>
    </dsp:sp>
    <dsp:sp modelId="{6FBE5A15-DA5C-45F1-A2C0-C47196F32442}">
      <dsp:nvSpPr>
        <dsp:cNvPr id="0" name=""/>
        <dsp:cNvSpPr/>
      </dsp:nvSpPr>
      <dsp:spPr>
        <a:xfrm>
          <a:off x="4461941"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Transformer for TTS</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4489913" y="352144"/>
        <a:ext cx="1535772" cy="899086"/>
      </dsp:txXfrm>
    </dsp:sp>
    <dsp:sp modelId="{7CC27656-962C-4826-B7C5-17BCFF24DBC0}">
      <dsp:nvSpPr>
        <dsp:cNvPr id="0" name=""/>
        <dsp:cNvSpPr/>
      </dsp:nvSpPr>
      <dsp:spPr>
        <a:xfrm>
          <a:off x="6212830"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6212830" y="683263"/>
        <a:ext cx="236210" cy="236847"/>
      </dsp:txXfrm>
    </dsp:sp>
    <dsp:sp modelId="{2D987EF1-1A92-4719-AE02-2C250C2C4634}">
      <dsp:nvSpPr>
        <dsp:cNvPr id="0" name=""/>
        <dsp:cNvSpPr/>
      </dsp:nvSpPr>
      <dsp:spPr>
        <a:xfrm>
          <a:off x="6690345"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n>
                <a:noFill/>
              </a:ln>
              <a:solidFill>
                <a:schemeClr val="tx1"/>
              </a:solidFill>
              <a:latin typeface="SF Pro Text" pitchFamily="50" charset="0"/>
              <a:ea typeface="SF Pro Text" pitchFamily="50" charset="0"/>
              <a:cs typeface="SF Pro Text" pitchFamily="50" charset="0"/>
            </a:rPr>
            <a:t>Model training</a:t>
          </a:r>
        </a:p>
      </dsp:txBody>
      <dsp:txXfrm>
        <a:off x="6718317" y="352144"/>
        <a:ext cx="1535772" cy="899086"/>
      </dsp:txXfrm>
    </dsp:sp>
    <dsp:sp modelId="{29E408D6-7556-4641-B1CB-509760BF00D7}">
      <dsp:nvSpPr>
        <dsp:cNvPr id="0" name=""/>
        <dsp:cNvSpPr/>
      </dsp:nvSpPr>
      <dsp:spPr>
        <a:xfrm>
          <a:off x="8441233" y="604314"/>
          <a:ext cx="337443" cy="394745"/>
        </a:xfrm>
        <a:prstGeom prst="rightArrow">
          <a:avLst>
            <a:gd name="adj1" fmla="val 60000"/>
            <a:gd name="adj2" fmla="val 5000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dsp:txBody>
      <dsp:txXfrm>
        <a:off x="8441233" y="683263"/>
        <a:ext cx="236210" cy="236847"/>
      </dsp:txXfrm>
    </dsp:sp>
    <dsp:sp modelId="{8DDBCEBB-EBA8-432B-B171-75539BCA83F1}">
      <dsp:nvSpPr>
        <dsp:cNvPr id="0" name=""/>
        <dsp:cNvSpPr/>
      </dsp:nvSpPr>
      <dsp:spPr>
        <a:xfrm>
          <a:off x="8918748" y="324172"/>
          <a:ext cx="1591716" cy="955030"/>
        </a:xfrm>
        <a:prstGeom prst="roundRect">
          <a:avLst>
            <a:gd name="adj" fmla="val 10000"/>
          </a:avLst>
        </a:prstGeom>
        <a:gradFill flip="none" rotWithShape="0">
          <a:gsLst>
            <a:gs pos="0">
              <a:srgbClr val="4CC2FF">
                <a:shade val="30000"/>
                <a:satMod val="115000"/>
              </a:srgbClr>
            </a:gs>
            <a:gs pos="50000">
              <a:srgbClr val="4CC2FF">
                <a:shade val="67500"/>
                <a:satMod val="115000"/>
              </a:srgbClr>
            </a:gs>
            <a:gs pos="100000">
              <a:srgbClr val="4CC2FF">
                <a:shade val="100000"/>
                <a:satMod val="115000"/>
              </a:srgbClr>
            </a:gs>
          </a:gsLst>
          <a:lin ang="13500000" scaled="1"/>
          <a:tileRect/>
        </a:gra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n>
                <a:noFill/>
              </a:ln>
              <a:solidFill>
                <a:srgbClr val="202020"/>
              </a:solidFill>
              <a:latin typeface="SF Pro Text" pitchFamily="50" charset="0"/>
              <a:ea typeface="SF Pro Text" pitchFamily="50" charset="0"/>
              <a:cs typeface="SF Pro Text" pitchFamily="50" charset="0"/>
            </a:rPr>
            <a:t>Model evaluation</a:t>
          </a:r>
          <a:endParaRPr lang="en-IN" sz="1600" kern="1200">
            <a:ln>
              <a:noFill/>
            </a:ln>
            <a:solidFill>
              <a:srgbClr val="202020"/>
            </a:solidFill>
            <a:latin typeface="SF Pro Text" pitchFamily="50" charset="0"/>
            <a:ea typeface="SF Pro Text" pitchFamily="50" charset="0"/>
            <a:cs typeface="SF Pro Text" pitchFamily="50" charset="0"/>
          </a:endParaRPr>
        </a:p>
      </dsp:txBody>
      <dsp:txXfrm>
        <a:off x="8946720" y="352144"/>
        <a:ext cx="1535772" cy="899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330E0-28CE-409B-9C6F-50FB53ED49C0}">
      <dsp:nvSpPr>
        <dsp:cNvPr id="0" name=""/>
        <dsp:cNvSpPr/>
      </dsp:nvSpPr>
      <dsp:spPr>
        <a:xfrm>
          <a:off x="3143355" y="697388"/>
          <a:ext cx="538994" cy="91440"/>
        </a:xfrm>
        <a:custGeom>
          <a:avLst/>
          <a:gdLst/>
          <a:ahLst/>
          <a:cxnLst/>
          <a:rect l="0" t="0" r="0" b="0"/>
          <a:pathLst>
            <a:path>
              <a:moveTo>
                <a:pt x="0" y="45720"/>
              </a:moveTo>
              <a:lnTo>
                <a:pt x="53899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3398612" y="740260"/>
        <a:ext cx="28479" cy="5695"/>
      </dsp:txXfrm>
    </dsp:sp>
    <dsp:sp modelId="{FC7CAF94-F16B-4A21-A991-F6C0CBD9E21A}">
      <dsp:nvSpPr>
        <dsp:cNvPr id="0" name=""/>
        <dsp:cNvSpPr/>
      </dsp:nvSpPr>
      <dsp:spPr>
        <a:xfrm>
          <a:off x="668655" y="158"/>
          <a:ext cx="2476499" cy="1485900"/>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Nov ‘23:</a:t>
          </a:r>
        </a:p>
        <a:p>
          <a:pPr marL="0" lvl="0" indent="0" algn="ctr" defTabSz="622300">
            <a:lnSpc>
              <a:spcPct val="90000"/>
            </a:lnSpc>
            <a:spcBef>
              <a:spcPct val="0"/>
            </a:spcBef>
            <a:spcAft>
              <a:spcPct val="35000"/>
            </a:spcAft>
            <a:buNone/>
          </a:pPr>
          <a:r>
            <a:rPr lang="en-IN" sz="1400" kern="1200">
              <a:latin typeface="SF Pro Text" pitchFamily="50" charset="0"/>
              <a:ea typeface="SF Pro Text" pitchFamily="50" charset="0"/>
              <a:cs typeface="SF Pro Text" pitchFamily="50" charset="0"/>
            </a:rPr>
            <a:t>Project planning and setup</a:t>
          </a:r>
        </a:p>
      </dsp:txBody>
      <dsp:txXfrm>
        <a:off x="668655" y="158"/>
        <a:ext cx="2476499" cy="1485900"/>
      </dsp:txXfrm>
    </dsp:sp>
    <dsp:sp modelId="{F42CBF0A-760F-4676-B30A-CAA0C97DB838}">
      <dsp:nvSpPr>
        <dsp:cNvPr id="0" name=""/>
        <dsp:cNvSpPr/>
      </dsp:nvSpPr>
      <dsp:spPr>
        <a:xfrm>
          <a:off x="6189450" y="697388"/>
          <a:ext cx="538994" cy="91440"/>
        </a:xfrm>
        <a:custGeom>
          <a:avLst/>
          <a:gdLst/>
          <a:ahLst/>
          <a:cxnLst/>
          <a:rect l="0" t="0" r="0" b="0"/>
          <a:pathLst>
            <a:path>
              <a:moveTo>
                <a:pt x="0" y="45720"/>
              </a:moveTo>
              <a:lnTo>
                <a:pt x="538994" y="45720"/>
              </a:lnTo>
            </a:path>
          </a:pathLst>
        </a:custGeom>
        <a:noFill/>
        <a:ln w="9525" cap="flat" cmpd="sng" algn="ctr">
          <a:solidFill>
            <a:schemeClr val="accent2">
              <a:hueOff val="1197020"/>
              <a:satOff val="-3638"/>
              <a:lumOff val="-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6444707" y="740260"/>
        <a:ext cx="28479" cy="5695"/>
      </dsp:txXfrm>
    </dsp:sp>
    <dsp:sp modelId="{F6E3910F-121D-448F-955E-F0A48F8F4C2E}">
      <dsp:nvSpPr>
        <dsp:cNvPr id="0" name=""/>
        <dsp:cNvSpPr/>
      </dsp:nvSpPr>
      <dsp:spPr>
        <a:xfrm>
          <a:off x="3714750" y="158"/>
          <a:ext cx="2476499" cy="1485900"/>
        </a:xfrm>
        <a:prstGeom prst="rect">
          <a:avLst/>
        </a:prstGeom>
        <a:gradFill rotWithShape="0">
          <a:gsLst>
            <a:gs pos="0">
              <a:schemeClr val="accent2">
                <a:hueOff val="957616"/>
                <a:satOff val="-2910"/>
                <a:lumOff val="-39"/>
                <a:alphaOff val="0"/>
                <a:tint val="94000"/>
                <a:satMod val="105000"/>
                <a:lumMod val="102000"/>
              </a:schemeClr>
            </a:gs>
            <a:gs pos="100000">
              <a:schemeClr val="accent2">
                <a:hueOff val="957616"/>
                <a:satOff val="-2910"/>
                <a:lumOff val="-3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Dec ‘23:</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Data collection and preprocessing</a:t>
          </a:r>
          <a:endParaRPr lang="en-IN" sz="1400" kern="1200">
            <a:latin typeface="SF Pro Text" pitchFamily="50" charset="0"/>
            <a:ea typeface="SF Pro Text" pitchFamily="50" charset="0"/>
            <a:cs typeface="SF Pro Text" pitchFamily="50" charset="0"/>
          </a:endParaRPr>
        </a:p>
      </dsp:txBody>
      <dsp:txXfrm>
        <a:off x="3714750" y="158"/>
        <a:ext cx="2476499" cy="1485900"/>
      </dsp:txXfrm>
    </dsp:sp>
    <dsp:sp modelId="{92090FEB-E5D8-42F2-A3FA-5F62BB53F7FE}">
      <dsp:nvSpPr>
        <dsp:cNvPr id="0" name=""/>
        <dsp:cNvSpPr/>
      </dsp:nvSpPr>
      <dsp:spPr>
        <a:xfrm>
          <a:off x="1906905" y="1484258"/>
          <a:ext cx="6092189" cy="538995"/>
        </a:xfrm>
        <a:custGeom>
          <a:avLst/>
          <a:gdLst/>
          <a:ahLst/>
          <a:cxnLst/>
          <a:rect l="0" t="0" r="0" b="0"/>
          <a:pathLst>
            <a:path>
              <a:moveTo>
                <a:pt x="6092189" y="0"/>
              </a:moveTo>
              <a:lnTo>
                <a:pt x="6092189" y="286597"/>
              </a:lnTo>
              <a:lnTo>
                <a:pt x="0" y="286597"/>
              </a:lnTo>
              <a:lnTo>
                <a:pt x="0" y="538995"/>
              </a:lnTo>
            </a:path>
          </a:pathLst>
        </a:custGeom>
        <a:noFill/>
        <a:ln w="9525" cap="flat" cmpd="sng" algn="ctr">
          <a:solidFill>
            <a:schemeClr val="accent2">
              <a:hueOff val="2394041"/>
              <a:satOff val="-7276"/>
              <a:lumOff val="-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4800031" y="1750908"/>
        <a:ext cx="305937" cy="5695"/>
      </dsp:txXfrm>
    </dsp:sp>
    <dsp:sp modelId="{D00F6D25-AFFF-44DD-B8A2-79228B47B541}">
      <dsp:nvSpPr>
        <dsp:cNvPr id="0" name=""/>
        <dsp:cNvSpPr/>
      </dsp:nvSpPr>
      <dsp:spPr>
        <a:xfrm>
          <a:off x="6760845" y="158"/>
          <a:ext cx="2476499" cy="1485900"/>
        </a:xfrm>
        <a:prstGeom prst="rect">
          <a:avLst/>
        </a:prstGeom>
        <a:gradFill rotWithShape="0">
          <a:gsLst>
            <a:gs pos="0">
              <a:schemeClr val="accent2">
                <a:hueOff val="1915233"/>
                <a:satOff val="-5820"/>
                <a:lumOff val="-78"/>
                <a:alphaOff val="0"/>
                <a:tint val="94000"/>
                <a:satMod val="105000"/>
                <a:lumMod val="102000"/>
              </a:schemeClr>
            </a:gs>
            <a:gs pos="100000">
              <a:schemeClr val="accent2">
                <a:hueOff val="1915233"/>
                <a:satOff val="-5820"/>
                <a:lumOff val="-7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Jan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Extraction of text from images using </a:t>
          </a:r>
          <a:r>
            <a:rPr lang="en-US" sz="1400" kern="1200" err="1">
              <a:latin typeface="SF Pro Text" pitchFamily="50" charset="0"/>
              <a:ea typeface="SF Pro Text" pitchFamily="50" charset="0"/>
              <a:cs typeface="SF Pro Text" pitchFamily="50" charset="0"/>
            </a:rPr>
            <a:t>pytesseract</a:t>
          </a:r>
          <a:r>
            <a:rPr lang="en-US" sz="1400" kern="1200">
              <a:latin typeface="SF Pro Text" pitchFamily="50" charset="0"/>
              <a:ea typeface="SF Pro Text" pitchFamily="50" charset="0"/>
              <a:cs typeface="SF Pro Text" pitchFamily="50" charset="0"/>
            </a:rPr>
            <a:t> and speech synthesis of the text using </a:t>
          </a:r>
          <a:r>
            <a:rPr lang="en-US" sz="1400" kern="1200" err="1">
              <a:latin typeface="SF Pro Text" pitchFamily="50" charset="0"/>
              <a:ea typeface="SF Pro Text" pitchFamily="50" charset="0"/>
              <a:cs typeface="SF Pro Text" pitchFamily="50" charset="0"/>
            </a:rPr>
            <a:t>gTTS</a:t>
          </a:r>
          <a:endParaRPr lang="en-IN" sz="1400" kern="1200">
            <a:latin typeface="SF Pro Text" pitchFamily="50" charset="0"/>
            <a:ea typeface="SF Pro Text" pitchFamily="50" charset="0"/>
            <a:cs typeface="SF Pro Text" pitchFamily="50" charset="0"/>
          </a:endParaRPr>
        </a:p>
      </dsp:txBody>
      <dsp:txXfrm>
        <a:off x="6760845" y="158"/>
        <a:ext cx="2476499" cy="1485900"/>
      </dsp:txXfrm>
    </dsp:sp>
    <dsp:sp modelId="{4C753736-15DE-412A-90AD-E0A24E719BF8}">
      <dsp:nvSpPr>
        <dsp:cNvPr id="0" name=""/>
        <dsp:cNvSpPr/>
      </dsp:nvSpPr>
      <dsp:spPr>
        <a:xfrm>
          <a:off x="3143355" y="2752883"/>
          <a:ext cx="538994" cy="91440"/>
        </a:xfrm>
        <a:custGeom>
          <a:avLst/>
          <a:gdLst/>
          <a:ahLst/>
          <a:cxnLst/>
          <a:rect l="0" t="0" r="0" b="0"/>
          <a:pathLst>
            <a:path>
              <a:moveTo>
                <a:pt x="0" y="45720"/>
              </a:moveTo>
              <a:lnTo>
                <a:pt x="538994" y="45720"/>
              </a:lnTo>
            </a:path>
          </a:pathLst>
        </a:custGeom>
        <a:noFill/>
        <a:ln w="9525" cap="flat" cmpd="sng" algn="ctr">
          <a:solidFill>
            <a:schemeClr val="accent2">
              <a:hueOff val="3591061"/>
              <a:satOff val="-10913"/>
              <a:lumOff val="-1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3398612" y="2795755"/>
        <a:ext cx="28479" cy="5695"/>
      </dsp:txXfrm>
    </dsp:sp>
    <dsp:sp modelId="{66F6D6BF-CE5C-4552-8852-BF0C3733BFCE}">
      <dsp:nvSpPr>
        <dsp:cNvPr id="0" name=""/>
        <dsp:cNvSpPr/>
      </dsp:nvSpPr>
      <dsp:spPr>
        <a:xfrm>
          <a:off x="668655" y="2055653"/>
          <a:ext cx="2476499" cy="1485900"/>
        </a:xfrm>
        <a:prstGeom prst="rect">
          <a:avLst/>
        </a:prstGeom>
        <a:gradFill rotWithShape="0">
          <a:gsLst>
            <a:gs pos="0">
              <a:schemeClr val="accent2">
                <a:hueOff val="2872849"/>
                <a:satOff val="-8731"/>
                <a:lumOff val="-118"/>
                <a:alphaOff val="0"/>
                <a:tint val="94000"/>
                <a:satMod val="105000"/>
                <a:lumMod val="102000"/>
              </a:schemeClr>
            </a:gs>
            <a:gs pos="100000">
              <a:schemeClr val="accent2">
                <a:hueOff val="2872849"/>
                <a:satOff val="-8731"/>
                <a:lumOff val="-11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Feb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Replace </a:t>
          </a:r>
          <a:r>
            <a:rPr lang="en-US" sz="1400" kern="1200" err="1">
              <a:latin typeface="SF Pro Text" pitchFamily="50" charset="0"/>
              <a:ea typeface="SF Pro Text" pitchFamily="50" charset="0"/>
              <a:cs typeface="SF Pro Text" pitchFamily="50" charset="0"/>
            </a:rPr>
            <a:t>pytesseract</a:t>
          </a:r>
          <a:r>
            <a:rPr lang="en-US" sz="1400" kern="1200">
              <a:latin typeface="SF Pro Text" pitchFamily="50" charset="0"/>
              <a:ea typeface="SF Pro Text" pitchFamily="50" charset="0"/>
              <a:cs typeface="SF Pro Text" pitchFamily="50" charset="0"/>
            </a:rPr>
            <a:t> with CNN and </a:t>
          </a:r>
          <a:r>
            <a:rPr lang="en-US" sz="1400" kern="1200" err="1">
              <a:latin typeface="SF Pro Text" pitchFamily="50" charset="0"/>
              <a:ea typeface="SF Pro Text" pitchFamily="50" charset="0"/>
              <a:cs typeface="SF Pro Text" pitchFamily="50" charset="0"/>
            </a:rPr>
            <a:t>gTTS</a:t>
          </a:r>
          <a:r>
            <a:rPr lang="en-US" sz="1400" kern="1200">
              <a:latin typeface="SF Pro Text" pitchFamily="50" charset="0"/>
              <a:ea typeface="SF Pro Text" pitchFamily="50" charset="0"/>
              <a:cs typeface="SF Pro Text" pitchFamily="50" charset="0"/>
            </a:rPr>
            <a:t> with Transformer</a:t>
          </a:r>
          <a:endParaRPr lang="en-IN" sz="1400" kern="1200">
            <a:latin typeface="SF Pro Text" pitchFamily="50" charset="0"/>
            <a:ea typeface="SF Pro Text" pitchFamily="50" charset="0"/>
            <a:cs typeface="SF Pro Text" pitchFamily="50" charset="0"/>
          </a:endParaRPr>
        </a:p>
      </dsp:txBody>
      <dsp:txXfrm>
        <a:off x="668655" y="2055653"/>
        <a:ext cx="2476499" cy="1485900"/>
      </dsp:txXfrm>
    </dsp:sp>
    <dsp:sp modelId="{E649B3C0-C3EC-462E-8FC5-06A81A118EDE}">
      <dsp:nvSpPr>
        <dsp:cNvPr id="0" name=""/>
        <dsp:cNvSpPr/>
      </dsp:nvSpPr>
      <dsp:spPr>
        <a:xfrm>
          <a:off x="6189450" y="2752883"/>
          <a:ext cx="538994" cy="91440"/>
        </a:xfrm>
        <a:custGeom>
          <a:avLst/>
          <a:gdLst/>
          <a:ahLst/>
          <a:cxnLst/>
          <a:rect l="0" t="0" r="0" b="0"/>
          <a:pathLst>
            <a:path>
              <a:moveTo>
                <a:pt x="0" y="45720"/>
              </a:moveTo>
              <a:lnTo>
                <a:pt x="538994" y="45720"/>
              </a:lnTo>
            </a:path>
          </a:pathLst>
        </a:custGeom>
        <a:noFill/>
        <a:ln w="9525" cap="flat" cmpd="sng" algn="ctr">
          <a:solidFill>
            <a:schemeClr val="accent2">
              <a:hueOff val="4788082"/>
              <a:satOff val="-14551"/>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latin typeface="SF Pro Text" pitchFamily="50" charset="0"/>
            <a:ea typeface="SF Pro Text" pitchFamily="50" charset="0"/>
            <a:cs typeface="SF Pro Text" pitchFamily="50" charset="0"/>
          </a:endParaRPr>
        </a:p>
      </dsp:txBody>
      <dsp:txXfrm>
        <a:off x="6444707" y="2795755"/>
        <a:ext cx="28479" cy="5695"/>
      </dsp:txXfrm>
    </dsp:sp>
    <dsp:sp modelId="{822F52B5-6DC7-411B-B462-DAB93B98580F}">
      <dsp:nvSpPr>
        <dsp:cNvPr id="0" name=""/>
        <dsp:cNvSpPr/>
      </dsp:nvSpPr>
      <dsp:spPr>
        <a:xfrm>
          <a:off x="3714750" y="2055653"/>
          <a:ext cx="2476499" cy="1485900"/>
        </a:xfrm>
        <a:prstGeom prst="rect">
          <a:avLst/>
        </a:prstGeom>
        <a:gradFill rotWithShape="0">
          <a:gsLst>
            <a:gs pos="0">
              <a:schemeClr val="accent2">
                <a:hueOff val="3830465"/>
                <a:satOff val="-11641"/>
                <a:lumOff val="-157"/>
                <a:alphaOff val="0"/>
                <a:tint val="94000"/>
                <a:satMod val="105000"/>
                <a:lumMod val="102000"/>
              </a:schemeClr>
            </a:gs>
            <a:gs pos="100000">
              <a:schemeClr val="accent2">
                <a:hueOff val="3830465"/>
                <a:satOff val="-11641"/>
                <a:lumOff val="-157"/>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Mar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Training, testing, and combining CNN and Transformer models</a:t>
          </a:r>
          <a:endParaRPr lang="en-IN" sz="1400" kern="1200">
            <a:latin typeface="SF Pro Text" pitchFamily="50" charset="0"/>
            <a:ea typeface="SF Pro Text" pitchFamily="50" charset="0"/>
            <a:cs typeface="SF Pro Text" pitchFamily="50" charset="0"/>
          </a:endParaRPr>
        </a:p>
      </dsp:txBody>
      <dsp:txXfrm>
        <a:off x="3714750" y="2055653"/>
        <a:ext cx="2476499" cy="1485900"/>
      </dsp:txXfrm>
    </dsp:sp>
    <dsp:sp modelId="{696FC745-B7D7-4802-9807-E7F727D9D1C0}">
      <dsp:nvSpPr>
        <dsp:cNvPr id="0" name=""/>
        <dsp:cNvSpPr/>
      </dsp:nvSpPr>
      <dsp:spPr>
        <a:xfrm>
          <a:off x="6760845" y="2055653"/>
          <a:ext cx="2476499" cy="1485900"/>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a:latin typeface="SF Pro Text" pitchFamily="50" charset="0"/>
              <a:ea typeface="SF Pro Text" pitchFamily="50" charset="0"/>
              <a:cs typeface="SF Pro Text" pitchFamily="50" charset="0"/>
            </a:rPr>
            <a:t>Apr ‘24:</a:t>
          </a:r>
          <a:endParaRPr lang="en-US" sz="1400" b="1" kern="1200">
            <a:latin typeface="SF Pro Text" pitchFamily="50" charset="0"/>
            <a:ea typeface="SF Pro Text" pitchFamily="50" charset="0"/>
            <a:cs typeface="SF Pro Text" pitchFamily="50" charset="0"/>
          </a:endParaRPr>
        </a:p>
        <a:p>
          <a:pPr marL="0" lvl="0" indent="0" algn="ctr" defTabSz="622300">
            <a:lnSpc>
              <a:spcPct val="90000"/>
            </a:lnSpc>
            <a:spcBef>
              <a:spcPct val="0"/>
            </a:spcBef>
            <a:spcAft>
              <a:spcPct val="35000"/>
            </a:spcAft>
            <a:buNone/>
          </a:pPr>
          <a:r>
            <a:rPr lang="en-US" sz="1400" kern="1200">
              <a:latin typeface="SF Pro Text" pitchFamily="50" charset="0"/>
              <a:ea typeface="SF Pro Text" pitchFamily="50" charset="0"/>
              <a:cs typeface="SF Pro Text" pitchFamily="50" charset="0"/>
            </a:rPr>
            <a:t>Deployment of Image-to-Speech</a:t>
          </a:r>
          <a:endParaRPr lang="en-IN" sz="1400" kern="1200">
            <a:latin typeface="SF Pro Text" pitchFamily="50" charset="0"/>
            <a:ea typeface="SF Pro Text" pitchFamily="50" charset="0"/>
            <a:cs typeface="SF Pro Text" pitchFamily="50" charset="0"/>
          </a:endParaRPr>
        </a:p>
      </dsp:txBody>
      <dsp:txXfrm>
        <a:off x="6760845" y="2055653"/>
        <a:ext cx="2476499" cy="14859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2023-12-03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
              </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671371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957727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1477152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5490607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2023-12-03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9124886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2023-12-03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8325118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2023-12-03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7008669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2023-12-03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973458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2023-12-03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76955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smtClean="0"/>
              <a:t>2023-12-03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190160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2023-12-03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485553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smtClean="0"/>
              <a:t>2023-12-03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370077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smtClean="0"/>
              <a:t>2023-12-03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907947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smtClean="0"/>
              <a:t>2023-12-03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12089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2023-12-03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529959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2023-12-03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866433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2023-12-03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92999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2023-12-03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703393359"/>
      </p:ext>
    </p:extLst>
  </p:cSld>
  <p:clrMap bg1="dk1" tx1="lt1" bg2="dk2" tx2="lt2" accent1="accent1" accent2="accent2" accent3="accent3" accent4="accent4" accent5="accent5" accent6="accent6" hlink="hlink" folHlink="folHlink"/>
  <p:sldLayoutIdLst>
    <p:sldLayoutId id="2147485034" r:id="rId1"/>
    <p:sldLayoutId id="2147485035" r:id="rId2"/>
    <p:sldLayoutId id="2147485036" r:id="rId3"/>
    <p:sldLayoutId id="2147485037" r:id="rId4"/>
    <p:sldLayoutId id="2147485038" r:id="rId5"/>
    <p:sldLayoutId id="2147485039" r:id="rId6"/>
    <p:sldLayoutId id="2147485040" r:id="rId7"/>
    <p:sldLayoutId id="2147485041" r:id="rId8"/>
    <p:sldLayoutId id="2147485042" r:id="rId9"/>
    <p:sldLayoutId id="2147485043" r:id="rId10"/>
    <p:sldLayoutId id="2147485044" r:id="rId11"/>
    <p:sldLayoutId id="2147485045" r:id="rId12"/>
    <p:sldLayoutId id="2147485046" r:id="rId13"/>
    <p:sldLayoutId id="2147485047" r:id="rId14"/>
    <p:sldLayoutId id="2147485048" r:id="rId15"/>
    <p:sldLayoutId id="2147485049" r:id="rId16"/>
    <p:sldLayoutId id="2147485050" r:id="rId17"/>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TR/js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0D01-9B83-0CC4-1B56-88A12EE5C2DB}"/>
              </a:ext>
            </a:extLst>
          </p:cNvPr>
          <p:cNvSpPr>
            <a:spLocks noGrp="1"/>
          </p:cNvSpPr>
          <p:nvPr>
            <p:ph type="ctrTitle"/>
          </p:nvPr>
        </p:nvSpPr>
        <p:spPr>
          <a:xfrm>
            <a:off x="993529" y="2782668"/>
            <a:ext cx="10204939" cy="646332"/>
          </a:xfrm>
        </p:spPr>
        <p:txBody>
          <a:bodyPr anchor="ctr">
            <a:normAutofit/>
          </a:bodyPr>
          <a:lstStyle/>
          <a:p>
            <a:pPr algn="ctr"/>
            <a:r>
              <a:rPr lang="en-US" sz="3200" b="1">
                <a:latin typeface="SF Pro Display" pitchFamily="50" charset="0"/>
                <a:ea typeface="SF Pro Display" pitchFamily="50" charset="0"/>
                <a:cs typeface="SF Pro Display" pitchFamily="50" charset="0"/>
              </a:rPr>
              <a:t>Translation of Telugu Text Images to Speech</a:t>
            </a:r>
            <a:endParaRPr lang="en-IN" sz="3200" b="1">
              <a:latin typeface="SF Pro Display" pitchFamily="50" charset="0"/>
              <a:ea typeface="SF Pro Display" pitchFamily="50" charset="0"/>
              <a:cs typeface="SF Pro Display" pitchFamily="50" charset="0"/>
            </a:endParaRPr>
          </a:p>
        </p:txBody>
      </p:sp>
      <p:sp>
        <p:nvSpPr>
          <p:cNvPr id="6" name="TextBox 5">
            <a:extLst>
              <a:ext uri="{FF2B5EF4-FFF2-40B4-BE49-F238E27FC236}">
                <a16:creationId xmlns:a16="http://schemas.microsoft.com/office/drawing/2014/main" id="{EE192F4B-8A8B-DBD6-9338-5DDDB3484F55}"/>
              </a:ext>
            </a:extLst>
          </p:cNvPr>
          <p:cNvSpPr txBox="1"/>
          <p:nvPr/>
        </p:nvSpPr>
        <p:spPr>
          <a:xfrm>
            <a:off x="6916566" y="3971926"/>
            <a:ext cx="3751433" cy="646331"/>
          </a:xfrm>
          <a:prstGeom prst="rect">
            <a:avLst/>
          </a:prstGeom>
          <a:noFill/>
        </p:spPr>
        <p:txBody>
          <a:bodyPr wrap="square" rtlCol="0">
            <a:spAutoFit/>
          </a:bodyPr>
          <a:lstStyle/>
          <a:p>
            <a:pPr algn="r"/>
            <a:r>
              <a:rPr lang="en-US" b="1">
                <a:latin typeface="SF Pro Text" pitchFamily="50" charset="0"/>
                <a:ea typeface="SF Pro Text" pitchFamily="50" charset="0"/>
                <a:cs typeface="SF Pro Text" pitchFamily="50" charset="0"/>
              </a:rPr>
              <a:t>Supervisor:</a:t>
            </a:r>
          </a:p>
          <a:p>
            <a:pPr algn="r"/>
            <a:r>
              <a:rPr lang="en-US" i="1">
                <a:latin typeface="SF Pro Text" pitchFamily="50" charset="0"/>
                <a:ea typeface="SF Pro Text" pitchFamily="50" charset="0"/>
                <a:cs typeface="SF Pro Text" pitchFamily="50" charset="0"/>
              </a:rPr>
              <a:t>Dr. Anuradha Laishram</a:t>
            </a:r>
            <a:endParaRPr lang="en-IN" i="1">
              <a:latin typeface="SF Pro Text" pitchFamily="50" charset="0"/>
              <a:ea typeface="SF Pro Text" pitchFamily="50" charset="0"/>
              <a:cs typeface="SF Pro Text" pitchFamily="50" charset="0"/>
            </a:endParaRPr>
          </a:p>
        </p:txBody>
      </p:sp>
      <p:sp>
        <p:nvSpPr>
          <p:cNvPr id="7" name="TextBox 6">
            <a:extLst>
              <a:ext uri="{FF2B5EF4-FFF2-40B4-BE49-F238E27FC236}">
                <a16:creationId xmlns:a16="http://schemas.microsoft.com/office/drawing/2014/main" id="{A3D9F41E-958B-A293-672D-F19DDD35BD9B}"/>
              </a:ext>
            </a:extLst>
          </p:cNvPr>
          <p:cNvSpPr txBox="1"/>
          <p:nvPr/>
        </p:nvSpPr>
        <p:spPr>
          <a:xfrm>
            <a:off x="1524001" y="3971926"/>
            <a:ext cx="3751433" cy="1477328"/>
          </a:xfrm>
          <a:prstGeom prst="rect">
            <a:avLst/>
          </a:prstGeom>
          <a:noFill/>
        </p:spPr>
        <p:txBody>
          <a:bodyPr wrap="square" rtlCol="0">
            <a:spAutoFit/>
          </a:bodyPr>
          <a:lstStyle/>
          <a:p>
            <a:r>
              <a:rPr lang="en-US" sz="1800" b="1" dirty="0">
                <a:latin typeface="SF Pro Text" pitchFamily="50" charset="0"/>
                <a:ea typeface="SF Pro Text" pitchFamily="50" charset="0"/>
                <a:cs typeface="SF Pro Text" pitchFamily="50" charset="0"/>
              </a:rPr>
              <a:t>Team:</a:t>
            </a:r>
          </a:p>
          <a:p>
            <a:r>
              <a:rPr lang="en-US" sz="1800" i="1" dirty="0">
                <a:latin typeface="SF Pro Text" pitchFamily="50" charset="0"/>
                <a:ea typeface="SF Pro Text" pitchFamily="50" charset="0"/>
                <a:cs typeface="SF Pro Text" pitchFamily="50" charset="0"/>
              </a:rPr>
              <a:t>Avinash Maddikonda (20103001)</a:t>
            </a:r>
          </a:p>
          <a:p>
            <a:r>
              <a:rPr lang="en-US" sz="1800" i="1" dirty="0" err="1">
                <a:latin typeface="SF Pro Text" pitchFamily="50" charset="0"/>
                <a:ea typeface="SF Pro Text" pitchFamily="50" charset="0"/>
                <a:cs typeface="SF Pro Text" pitchFamily="50" charset="0"/>
              </a:rPr>
              <a:t>Yalla</a:t>
            </a:r>
            <a:r>
              <a:rPr lang="en-US" sz="1800" i="1" dirty="0">
                <a:latin typeface="SF Pro Text" pitchFamily="50" charset="0"/>
                <a:ea typeface="SF Pro Text" pitchFamily="50" charset="0"/>
                <a:cs typeface="SF Pro Text" pitchFamily="50" charset="0"/>
              </a:rPr>
              <a:t> Snehith (20103031)</a:t>
            </a:r>
          </a:p>
          <a:p>
            <a:r>
              <a:rPr lang="en-US" sz="1800" i="1" dirty="0" err="1">
                <a:latin typeface="SF Pro Text" pitchFamily="50" charset="0"/>
                <a:ea typeface="SF Pro Text" pitchFamily="50" charset="0"/>
                <a:cs typeface="SF Pro Text" pitchFamily="50" charset="0"/>
              </a:rPr>
              <a:t>Koppaka</a:t>
            </a:r>
            <a:r>
              <a:rPr lang="en-US" sz="1800" i="1" dirty="0">
                <a:latin typeface="SF Pro Text" pitchFamily="50" charset="0"/>
                <a:ea typeface="SF Pro Text" pitchFamily="50" charset="0"/>
                <a:cs typeface="SF Pro Text" pitchFamily="50" charset="0"/>
              </a:rPr>
              <a:t> </a:t>
            </a:r>
            <a:r>
              <a:rPr lang="en-US" sz="1800" i="1" dirty="0" err="1">
                <a:latin typeface="SF Pro Text" pitchFamily="50" charset="0"/>
                <a:ea typeface="SF Pro Text" pitchFamily="50" charset="0"/>
                <a:cs typeface="SF Pro Text" pitchFamily="50" charset="0"/>
              </a:rPr>
              <a:t>Yeswanth</a:t>
            </a:r>
            <a:r>
              <a:rPr lang="en-US" sz="1800" i="1" dirty="0">
                <a:latin typeface="SF Pro Text" pitchFamily="50" charset="0"/>
                <a:ea typeface="SF Pro Text" pitchFamily="50" charset="0"/>
                <a:cs typeface="SF Pro Text" pitchFamily="50" charset="0"/>
              </a:rPr>
              <a:t> (20103063)</a:t>
            </a:r>
          </a:p>
          <a:p>
            <a:r>
              <a:rPr lang="en-US" sz="1800" i="1" dirty="0" err="1">
                <a:latin typeface="SF Pro Text" pitchFamily="50" charset="0"/>
                <a:ea typeface="SF Pro Text" pitchFamily="50" charset="0"/>
                <a:cs typeface="SF Pro Text" pitchFamily="50" charset="0"/>
              </a:rPr>
              <a:t>Balabhadra</a:t>
            </a:r>
            <a:r>
              <a:rPr lang="en-US" sz="1800" i="1" dirty="0">
                <a:latin typeface="SF Pro Text" pitchFamily="50" charset="0"/>
                <a:ea typeface="SF Pro Text" pitchFamily="50" charset="0"/>
                <a:cs typeface="SF Pro Text" pitchFamily="50" charset="0"/>
              </a:rPr>
              <a:t> Chakrinya (20103009)</a:t>
            </a:r>
          </a:p>
        </p:txBody>
      </p:sp>
      <p:pic>
        <p:nvPicPr>
          <p:cNvPr id="5" name="Picture 4">
            <a:extLst>
              <a:ext uri="{FF2B5EF4-FFF2-40B4-BE49-F238E27FC236}">
                <a16:creationId xmlns:a16="http://schemas.microsoft.com/office/drawing/2014/main" id="{3C35D036-98C8-4839-55BE-4CB3ECF62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487363"/>
            <a:ext cx="1828800" cy="1828800"/>
          </a:xfrm>
          <a:prstGeom prst="rect">
            <a:avLst/>
          </a:prstGeom>
        </p:spPr>
      </p:pic>
    </p:spTree>
    <p:extLst>
      <p:ext uri="{BB962C8B-B14F-4D97-AF65-F5344CB8AC3E}">
        <p14:creationId xmlns:p14="http://schemas.microsoft.com/office/powerpoint/2010/main" val="33435499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E9AE35D-8D4E-47EC-F3B0-9464FA447EF8}"/>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Hardware Requirements</a:t>
            </a:r>
            <a:endParaRPr lang="en-IN" b="1">
              <a:latin typeface="SF Pro Display" pitchFamily="50" charset="0"/>
              <a:ea typeface="SF Pro Display" pitchFamily="50" charset="0"/>
              <a:cs typeface="SF Pro Display" pitchFamily="50" charset="0"/>
            </a:endParaRPr>
          </a:p>
        </p:txBody>
      </p:sp>
      <p:sp>
        <p:nvSpPr>
          <p:cNvPr id="17" name="Content Placeholder 16">
            <a:extLst>
              <a:ext uri="{FF2B5EF4-FFF2-40B4-BE49-F238E27FC236}">
                <a16:creationId xmlns:a16="http://schemas.microsoft.com/office/drawing/2014/main" id="{E83E2904-BDEF-AD99-B3CB-0A2E4A0D4B5F}"/>
              </a:ext>
            </a:extLst>
          </p:cNvPr>
          <p:cNvSpPr>
            <a:spLocks noGrp="1"/>
          </p:cNvSpPr>
          <p:nvPr>
            <p:ph idx="1"/>
          </p:nvPr>
        </p:nvSpPr>
        <p:spPr>
          <a:xfrm>
            <a:off x="1141412" y="2249487"/>
            <a:ext cx="9905999" cy="3541714"/>
          </a:xfrm>
        </p:spPr>
        <p:txBody>
          <a:bodyPr>
            <a:noAutofit/>
          </a:bodyPr>
          <a:lstStyle/>
          <a:p>
            <a:r>
              <a:rPr lang="en-US" sz="1600" dirty="0">
                <a:latin typeface="SF Pro Text" pitchFamily="50" charset="0"/>
                <a:ea typeface="SF Pro Text" pitchFamily="50" charset="0"/>
                <a:cs typeface="SF Pro Text" pitchFamily="50" charset="0"/>
              </a:rPr>
              <a:t>OS: Windows, Linux, macOS</a:t>
            </a:r>
          </a:p>
          <a:p>
            <a:r>
              <a:rPr lang="en-US" sz="1600" dirty="0">
                <a:latin typeface="SF Pro Text" pitchFamily="50" charset="0"/>
                <a:ea typeface="SF Pro Text" pitchFamily="50" charset="0"/>
                <a:cs typeface="SF Pro Text" pitchFamily="50" charset="0"/>
              </a:rPr>
              <a:t>CPU:</a:t>
            </a:r>
          </a:p>
          <a:p>
            <a:pPr lvl="1"/>
            <a:r>
              <a:rPr lang="en-US" sz="1600" dirty="0">
                <a:latin typeface="SF Pro Text" pitchFamily="50" charset="0"/>
                <a:ea typeface="SF Pro Text" pitchFamily="50" charset="0"/>
                <a:cs typeface="SF Pro Text" pitchFamily="50" charset="0"/>
              </a:rPr>
              <a:t>Minimum: Intel i5 8</a:t>
            </a:r>
            <a:r>
              <a:rPr lang="en-US" sz="1600" baseline="30000" dirty="0">
                <a:latin typeface="SF Pro Text" pitchFamily="50" charset="0"/>
                <a:ea typeface="SF Pro Text" pitchFamily="50" charset="0"/>
                <a:cs typeface="SF Pro Text" pitchFamily="50" charset="0"/>
              </a:rPr>
              <a:t>th</a:t>
            </a:r>
            <a:r>
              <a:rPr lang="en-US" sz="1600" dirty="0">
                <a:latin typeface="SF Pro Text" pitchFamily="50" charset="0"/>
                <a:ea typeface="SF Pro Text" pitchFamily="50" charset="0"/>
                <a:cs typeface="SF Pro Text" pitchFamily="50" charset="0"/>
              </a:rPr>
              <a:t> gen</a:t>
            </a:r>
          </a:p>
          <a:p>
            <a:pPr lvl="1"/>
            <a:r>
              <a:rPr lang="en-US" sz="1600" dirty="0">
                <a:latin typeface="SF Pro Text" pitchFamily="50" charset="0"/>
                <a:ea typeface="SF Pro Text" pitchFamily="50" charset="0"/>
                <a:cs typeface="SF Pro Text" pitchFamily="50" charset="0"/>
              </a:rPr>
              <a:t>Recommended: AMD Ryzen 7 5800H</a:t>
            </a:r>
          </a:p>
          <a:p>
            <a:r>
              <a:rPr lang="en-US" sz="1600" dirty="0">
                <a:latin typeface="SF Pro Text" pitchFamily="50" charset="0"/>
                <a:ea typeface="SF Pro Text" pitchFamily="50" charset="0"/>
                <a:cs typeface="SF Pro Text" pitchFamily="50" charset="0"/>
              </a:rPr>
              <a:t>RAM:</a:t>
            </a:r>
          </a:p>
          <a:p>
            <a:pPr lvl="1"/>
            <a:r>
              <a:rPr lang="en-US" sz="1600" dirty="0">
                <a:latin typeface="SF Pro Text" pitchFamily="50" charset="0"/>
                <a:ea typeface="SF Pro Text" pitchFamily="50" charset="0"/>
                <a:cs typeface="SF Pro Text" pitchFamily="50" charset="0"/>
              </a:rPr>
              <a:t>Minimum: 4GB</a:t>
            </a:r>
          </a:p>
          <a:p>
            <a:pPr lvl="1"/>
            <a:r>
              <a:rPr lang="en-US" sz="1600" dirty="0">
                <a:latin typeface="SF Pro Text" pitchFamily="50" charset="0"/>
                <a:ea typeface="SF Pro Text" pitchFamily="50" charset="0"/>
                <a:cs typeface="SF Pro Text" pitchFamily="50" charset="0"/>
              </a:rPr>
              <a:t>Recommended: 16GB</a:t>
            </a:r>
          </a:p>
          <a:p>
            <a:r>
              <a:rPr lang="en-US" sz="1600" dirty="0">
                <a:latin typeface="SF Pro Text" pitchFamily="50" charset="0"/>
                <a:ea typeface="SF Pro Text" pitchFamily="50" charset="0"/>
                <a:cs typeface="SF Pro Text" pitchFamily="50" charset="0"/>
              </a:rPr>
              <a:t>Storage: Adequate space for storing images, Tesseract OCR engine, and audio files.</a:t>
            </a:r>
          </a:p>
          <a:p>
            <a:r>
              <a:rPr lang="en-US" sz="1600" dirty="0">
                <a:latin typeface="SF Pro Text" pitchFamily="50" charset="0"/>
                <a:ea typeface="SF Pro Text" pitchFamily="50" charset="0"/>
                <a:cs typeface="SF Pro Text" pitchFamily="50" charset="0"/>
              </a:rPr>
              <a:t>Internet: Required for downloading and language models.</a:t>
            </a:r>
            <a:endParaRPr lang="en-IN" sz="1600"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2942615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8E10-9494-3A6E-9C0E-359D6227371A}"/>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Architecture &amp; Flow Diagram</a:t>
            </a:r>
            <a:endParaRPr lang="en-IN" b="1">
              <a:latin typeface="SF Pro Display" pitchFamily="50" charset="0"/>
              <a:ea typeface="SF Pro Display" pitchFamily="50" charset="0"/>
              <a:cs typeface="SF Pro Display" pitchFamily="50" charset="0"/>
            </a:endParaRPr>
          </a:p>
        </p:txBody>
      </p:sp>
      <p:graphicFrame>
        <p:nvGraphicFramePr>
          <p:cNvPr id="4" name="Content Placeholder 3">
            <a:extLst>
              <a:ext uri="{FF2B5EF4-FFF2-40B4-BE49-F238E27FC236}">
                <a16:creationId xmlns:a16="http://schemas.microsoft.com/office/drawing/2014/main" id="{BEF7210C-C1C5-8256-7981-75D835C68292}"/>
              </a:ext>
            </a:extLst>
          </p:cNvPr>
          <p:cNvGraphicFramePr>
            <a:graphicFrameLocks noGrp="1"/>
          </p:cNvGraphicFramePr>
          <p:nvPr>
            <p:ph idx="1"/>
            <p:extLst>
              <p:ext uri="{D42A27DB-BD31-4B8C-83A1-F6EECF244321}">
                <p14:modId xmlns:p14="http://schemas.microsoft.com/office/powerpoint/2010/main" val="425158754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8512D4E-1267-0810-E0D4-C6C5A7757D2E}"/>
              </a:ext>
            </a:extLst>
          </p:cNvPr>
          <p:cNvGraphicFramePr/>
          <p:nvPr>
            <p:extLst>
              <p:ext uri="{D42A27DB-BD31-4B8C-83A1-F6EECF244321}">
                <p14:modId xmlns:p14="http://schemas.microsoft.com/office/powerpoint/2010/main" val="587201354"/>
              </p:ext>
            </p:extLst>
          </p:nvPr>
        </p:nvGraphicFramePr>
        <p:xfrm>
          <a:off x="838200" y="1690688"/>
          <a:ext cx="10515600" cy="16033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0AF61FB5-99E9-638F-6E92-C76A0E12D7C2}"/>
              </a:ext>
            </a:extLst>
          </p:cNvPr>
          <p:cNvGraphicFramePr/>
          <p:nvPr>
            <p:extLst>
              <p:ext uri="{D42A27DB-BD31-4B8C-83A1-F6EECF244321}">
                <p14:modId xmlns:p14="http://schemas.microsoft.com/office/powerpoint/2010/main" val="3645208703"/>
              </p:ext>
            </p:extLst>
          </p:nvPr>
        </p:nvGraphicFramePr>
        <p:xfrm>
          <a:off x="838200" y="3282750"/>
          <a:ext cx="10515600" cy="16033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30" name="Group 29">
            <a:extLst>
              <a:ext uri="{FF2B5EF4-FFF2-40B4-BE49-F238E27FC236}">
                <a16:creationId xmlns:a16="http://schemas.microsoft.com/office/drawing/2014/main" id="{A3F3EC2A-8025-1970-9469-F5C21303DA6B}"/>
              </a:ext>
            </a:extLst>
          </p:cNvPr>
          <p:cNvGrpSpPr/>
          <p:nvPr/>
        </p:nvGrpSpPr>
        <p:grpSpPr>
          <a:xfrm rot="5400000">
            <a:off x="10389220" y="3096690"/>
            <a:ext cx="337443" cy="394745"/>
            <a:chOff x="8441233" y="604314"/>
            <a:chExt cx="337443" cy="394745"/>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p:grpSpPr>
        <p:sp>
          <p:nvSpPr>
            <p:cNvPr id="31" name="Arrow: Right 30">
              <a:extLst>
                <a:ext uri="{FF2B5EF4-FFF2-40B4-BE49-F238E27FC236}">
                  <a16:creationId xmlns:a16="http://schemas.microsoft.com/office/drawing/2014/main" id="{21374013-112C-F4BF-B841-F9C47EBFA124}"/>
                </a:ext>
              </a:extLst>
            </p:cNvPr>
            <p:cNvSpPr/>
            <p:nvPr/>
          </p:nvSpPr>
          <p:spPr>
            <a:xfrm>
              <a:off x="8441233" y="604314"/>
              <a:ext cx="337443" cy="394745"/>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808BEE8-D7D2-B64F-93C0-E51FE4F18832}"/>
                </a:ext>
              </a:extLst>
            </p:cNvPr>
            <p:cNvSpPr txBox="1"/>
            <p:nvPr/>
          </p:nvSpPr>
          <p:spPr>
            <a:xfrm>
              <a:off x="8441233" y="683263"/>
              <a:ext cx="236210" cy="2368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p:txBody>
        </p:sp>
      </p:grpSp>
      <p:grpSp>
        <p:nvGrpSpPr>
          <p:cNvPr id="36" name="Group 35">
            <a:extLst>
              <a:ext uri="{FF2B5EF4-FFF2-40B4-BE49-F238E27FC236}">
                <a16:creationId xmlns:a16="http://schemas.microsoft.com/office/drawing/2014/main" id="{D7541761-358E-8F5E-DDDE-EAFCDED1CA89}"/>
              </a:ext>
            </a:extLst>
          </p:cNvPr>
          <p:cNvGrpSpPr/>
          <p:nvPr/>
        </p:nvGrpSpPr>
        <p:grpSpPr>
          <a:xfrm rot="5400000">
            <a:off x="10389220" y="4692307"/>
            <a:ext cx="337443" cy="394745"/>
            <a:chOff x="8441233" y="604314"/>
            <a:chExt cx="337443" cy="394745"/>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p:grpSpPr>
        <p:sp>
          <p:nvSpPr>
            <p:cNvPr id="37" name="Arrow: Right 36">
              <a:extLst>
                <a:ext uri="{FF2B5EF4-FFF2-40B4-BE49-F238E27FC236}">
                  <a16:creationId xmlns:a16="http://schemas.microsoft.com/office/drawing/2014/main" id="{0DF51642-14A7-3308-3D89-E3028B608422}"/>
                </a:ext>
              </a:extLst>
            </p:cNvPr>
            <p:cNvSpPr/>
            <p:nvPr/>
          </p:nvSpPr>
          <p:spPr>
            <a:xfrm>
              <a:off x="8441233" y="604314"/>
              <a:ext cx="337443" cy="394745"/>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Arrow: Right 4">
              <a:extLst>
                <a:ext uri="{FF2B5EF4-FFF2-40B4-BE49-F238E27FC236}">
                  <a16:creationId xmlns:a16="http://schemas.microsoft.com/office/drawing/2014/main" id="{AE38593E-E0CE-FAE1-B79B-28E77B50C427}"/>
                </a:ext>
              </a:extLst>
            </p:cNvPr>
            <p:cNvSpPr txBox="1"/>
            <p:nvPr/>
          </p:nvSpPr>
          <p:spPr>
            <a:xfrm>
              <a:off x="8441233" y="683263"/>
              <a:ext cx="236210" cy="2368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600" kern="1200">
                <a:latin typeface="SF Pro Text" pitchFamily="50" charset="0"/>
                <a:ea typeface="SF Pro Text" pitchFamily="50" charset="0"/>
                <a:cs typeface="SF Pro Text" pitchFamily="50" charset="0"/>
              </a:endParaRPr>
            </a:p>
          </p:txBody>
        </p:sp>
      </p:grpSp>
      <p:grpSp>
        <p:nvGrpSpPr>
          <p:cNvPr id="8" name="Group 7">
            <a:extLst>
              <a:ext uri="{FF2B5EF4-FFF2-40B4-BE49-F238E27FC236}">
                <a16:creationId xmlns:a16="http://schemas.microsoft.com/office/drawing/2014/main" id="{72F6582C-EF83-79BB-0018-4279B186DE8D}"/>
              </a:ext>
            </a:extLst>
          </p:cNvPr>
          <p:cNvGrpSpPr/>
          <p:nvPr/>
        </p:nvGrpSpPr>
        <p:grpSpPr>
          <a:xfrm>
            <a:off x="9758910" y="5202570"/>
            <a:ext cx="1591716" cy="955030"/>
            <a:chOff x="6690345" y="324172"/>
            <a:chExt cx="1591716" cy="955030"/>
          </a:xfrm>
        </p:grpSpPr>
        <p:sp>
          <p:nvSpPr>
            <p:cNvPr id="9" name="Rectangle: Rounded Corners 8">
              <a:extLst>
                <a:ext uri="{FF2B5EF4-FFF2-40B4-BE49-F238E27FC236}">
                  <a16:creationId xmlns:a16="http://schemas.microsoft.com/office/drawing/2014/main" id="{73715D2D-4EA5-016F-EFF3-2285C1263E67}"/>
                </a:ext>
              </a:extLst>
            </p:cNvPr>
            <p:cNvSpPr/>
            <p:nvPr/>
          </p:nvSpPr>
          <p:spPr>
            <a:xfrm>
              <a:off x="6690345" y="324172"/>
              <a:ext cx="1591716" cy="955030"/>
            </a:xfrm>
            <a:prstGeom prst="roundRect">
              <a:avLst>
                <a:gd name="adj" fmla="val 10000"/>
              </a:avLst>
            </a:prstGeom>
            <a:gradFill flip="none" rotWithShape="0">
              <a:gsLst>
                <a:gs pos="0">
                  <a:srgbClr val="0067C0">
                    <a:shade val="30000"/>
                    <a:satMod val="115000"/>
                  </a:srgbClr>
                </a:gs>
                <a:gs pos="50000">
                  <a:srgbClr val="0067C0">
                    <a:shade val="67500"/>
                    <a:satMod val="115000"/>
                  </a:srgbClr>
                </a:gs>
                <a:gs pos="100000">
                  <a:srgbClr val="0067C0">
                    <a:shade val="100000"/>
                    <a:satMod val="115000"/>
                  </a:srgbClr>
                </a:gs>
              </a:gsLst>
              <a:lin ang="13500000" scaled="1"/>
              <a:tileRect/>
            </a:gra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5D5E7984-82E8-C293-1E68-1DF66849843F}"/>
                </a:ext>
              </a:extLst>
            </p:cNvPr>
            <p:cNvSpPr txBox="1"/>
            <p:nvPr/>
          </p:nvSpPr>
          <p:spPr>
            <a:xfrm>
              <a:off x="6718317" y="352144"/>
              <a:ext cx="1535772" cy="8990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n>
                    <a:noFill/>
                  </a:ln>
                  <a:solidFill>
                    <a:schemeClr val="tx1"/>
                  </a:solidFill>
                  <a:latin typeface="SF Pro Text" pitchFamily="50" charset="0"/>
                  <a:ea typeface="SF Pro Text" pitchFamily="50" charset="0"/>
                  <a:cs typeface="SF Pro Text" pitchFamily="50" charset="0"/>
                </a:rPr>
                <a:t>Synthesized speech</a:t>
              </a:r>
            </a:p>
          </p:txBody>
        </p:sp>
      </p:grpSp>
    </p:spTree>
    <p:extLst>
      <p:ext uri="{BB962C8B-B14F-4D97-AF65-F5344CB8AC3E}">
        <p14:creationId xmlns:p14="http://schemas.microsoft.com/office/powerpoint/2010/main" val="8155123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C3B8-82EB-D275-B7A9-4C7CF232D239}"/>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Advantages</a:t>
            </a:r>
          </a:p>
        </p:txBody>
      </p:sp>
      <p:sp>
        <p:nvSpPr>
          <p:cNvPr id="3" name="Content Placeholder 2">
            <a:extLst>
              <a:ext uri="{FF2B5EF4-FFF2-40B4-BE49-F238E27FC236}">
                <a16:creationId xmlns:a16="http://schemas.microsoft.com/office/drawing/2014/main" id="{64AB0B68-C2D9-3D46-1954-032BE7F7DFA9}"/>
              </a:ext>
            </a:extLst>
          </p:cNvPr>
          <p:cNvSpPr>
            <a:spLocks noGrp="1"/>
          </p:cNvSpPr>
          <p:nvPr>
            <p:ph idx="1"/>
          </p:nvPr>
        </p:nvSpPr>
        <p:spPr>
          <a:xfrm>
            <a:off x="1141412" y="2249487"/>
            <a:ext cx="9905999" cy="3541714"/>
          </a:xfrm>
        </p:spPr>
        <p:txBody>
          <a:bodyPr vert="horz" lIns="91440" tIns="45720" rIns="91440" bIns="45720" rtlCol="0" anchor="t">
            <a:noAutofit/>
          </a:bodyPr>
          <a:lstStyle/>
          <a:p>
            <a:pPr marL="457200" indent="-457200">
              <a:buFont typeface="+mj-lt"/>
              <a:buAutoNum type="arabicPeriod"/>
            </a:pPr>
            <a:r>
              <a:rPr lang="en-US" sz="1600" b="1" dirty="0">
                <a:latin typeface="SF Pro Text" pitchFamily="50" charset="0"/>
                <a:ea typeface="SF Pro Text" pitchFamily="50" charset="0"/>
                <a:cs typeface="SF Pro Text" pitchFamily="50" charset="0"/>
              </a:rPr>
              <a:t>Accessibility:</a:t>
            </a:r>
            <a:r>
              <a:rPr lang="en-US" sz="1600" dirty="0">
                <a:latin typeface="SF Pro Text" pitchFamily="50" charset="0"/>
                <a:ea typeface="SF Pro Text" pitchFamily="50" charset="0"/>
                <a:cs typeface="SF Pro Text" pitchFamily="50" charset="0"/>
              </a:rPr>
              <a:t> Our project can enhance accessibility for individuals with visual impairments by converting visual information into an auditory format, making it more inclusive for a wider audience.</a:t>
            </a:r>
          </a:p>
          <a:p>
            <a:pPr marL="457200" indent="-457200">
              <a:buFont typeface="+mj-lt"/>
              <a:buAutoNum type="arabicPeriod"/>
            </a:pPr>
            <a:r>
              <a:rPr lang="en-US" sz="1600" b="1" dirty="0">
                <a:latin typeface="SF Pro Text" pitchFamily="50" charset="0"/>
                <a:ea typeface="SF Pro Text" pitchFamily="50" charset="0"/>
                <a:cs typeface="SF Pro Text" pitchFamily="50" charset="0"/>
              </a:rPr>
              <a:t>Assistive Technology: </a:t>
            </a:r>
            <a:r>
              <a:rPr lang="en-US" sz="1600" dirty="0">
                <a:latin typeface="SF Pro Text" pitchFamily="50" charset="0"/>
                <a:ea typeface="SF Pro Text" pitchFamily="50" charset="0"/>
                <a:cs typeface="SF Pro Text" pitchFamily="50" charset="0"/>
              </a:rPr>
              <a:t>The project has potential applications in assistive technology, allowing individuals who may struggle with reading Telugu text to access information more easily.</a:t>
            </a:r>
          </a:p>
          <a:p>
            <a:pPr marL="457200" indent="-457200">
              <a:buFont typeface="+mj-lt"/>
              <a:buAutoNum type="arabicPeriod"/>
            </a:pPr>
            <a:r>
              <a:rPr lang="en-US" sz="1600" b="1" dirty="0">
                <a:latin typeface="SF Pro Text" pitchFamily="50" charset="0"/>
                <a:ea typeface="SF Pro Text" pitchFamily="50" charset="0"/>
                <a:cs typeface="SF Pro Text" pitchFamily="50" charset="0"/>
              </a:rPr>
              <a:t>Educational Support: </a:t>
            </a:r>
            <a:r>
              <a:rPr lang="en-US" sz="1600" dirty="0">
                <a:latin typeface="SF Pro Text" pitchFamily="50" charset="0"/>
                <a:ea typeface="SF Pro Text" pitchFamily="50" charset="0"/>
                <a:cs typeface="SF Pro Text" pitchFamily="50" charset="0"/>
              </a:rPr>
              <a:t>It can be utilized in educational settings to facilitate language learning, pronunciation practice, and literacy improvement for Telugu speakers.</a:t>
            </a:r>
          </a:p>
          <a:p>
            <a:pPr marL="457200" indent="-457200">
              <a:buFont typeface="+mj-lt"/>
              <a:buAutoNum type="arabicPeriod"/>
            </a:pPr>
            <a:r>
              <a:rPr lang="en-US" sz="1600" b="1" dirty="0">
                <a:latin typeface="SF Pro Text" pitchFamily="50" charset="0"/>
                <a:ea typeface="SF Pro Text" pitchFamily="50" charset="0"/>
                <a:cs typeface="SF Pro Text" pitchFamily="50" charset="0"/>
              </a:rPr>
              <a:t>Automation and Efficiency: </a:t>
            </a:r>
            <a:r>
              <a:rPr lang="en-US" sz="1600" dirty="0">
                <a:latin typeface="SF Pro Text" pitchFamily="50" charset="0"/>
                <a:ea typeface="SF Pro Text" pitchFamily="50" charset="0"/>
                <a:cs typeface="SF Pro Text" pitchFamily="50" charset="0"/>
              </a:rPr>
              <a:t>The automated conversion of Telugu text from images to speech reduces the need for manual transcription, saving time and effort in scenarios where verbalizing information is necessary.</a:t>
            </a:r>
          </a:p>
        </p:txBody>
      </p:sp>
    </p:spTree>
    <p:extLst>
      <p:ext uri="{BB962C8B-B14F-4D97-AF65-F5344CB8AC3E}">
        <p14:creationId xmlns:p14="http://schemas.microsoft.com/office/powerpoint/2010/main" val="25386428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63A6-3604-83A9-70F9-BE33964794CE}"/>
              </a:ext>
            </a:extLst>
          </p:cNvPr>
          <p:cNvSpPr>
            <a:spLocks noGrp="1"/>
          </p:cNvSpPr>
          <p:nvPr>
            <p:ph type="title"/>
          </p:nvPr>
        </p:nvSpPr>
        <p:spPr/>
        <p:txBody>
          <a:bodyPr/>
          <a:lstStyle/>
          <a:p>
            <a:pPr algn="ctr"/>
            <a:r>
              <a:rPr lang="en-US" b="1">
                <a:latin typeface="SF Pro Display" pitchFamily="50" charset="0"/>
                <a:ea typeface="SF Pro Display" pitchFamily="50" charset="0"/>
                <a:cs typeface="SF Pro Display" pitchFamily="50" charset="0"/>
              </a:rPr>
              <a:t>Timeline</a:t>
            </a:r>
            <a:endParaRPr lang="en-IN" b="1">
              <a:latin typeface="SF Pro Display" pitchFamily="50" charset="0"/>
              <a:ea typeface="SF Pro Display" pitchFamily="50" charset="0"/>
              <a:cs typeface="SF Pro Display" pitchFamily="50" charset="0"/>
            </a:endParaRPr>
          </a:p>
        </p:txBody>
      </p:sp>
      <p:graphicFrame>
        <p:nvGraphicFramePr>
          <p:cNvPr id="4" name="Content Placeholder 3">
            <a:extLst>
              <a:ext uri="{FF2B5EF4-FFF2-40B4-BE49-F238E27FC236}">
                <a16:creationId xmlns:a16="http://schemas.microsoft.com/office/drawing/2014/main" id="{76792CDB-144B-D0FD-A44A-139CFBDB070D}"/>
              </a:ext>
            </a:extLst>
          </p:cNvPr>
          <p:cNvGraphicFramePr>
            <a:graphicFrameLocks noGrp="1"/>
          </p:cNvGraphicFramePr>
          <p:nvPr>
            <p:ph idx="1"/>
            <p:extLst>
              <p:ext uri="{D42A27DB-BD31-4B8C-83A1-F6EECF244321}">
                <p14:modId xmlns:p14="http://schemas.microsoft.com/office/powerpoint/2010/main" val="38284630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89074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51D8-65FF-B750-C58B-6667C42B9F49}"/>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Conclusion</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5001443C-171A-0877-16C9-55FE92F13404}"/>
              </a:ext>
            </a:extLst>
          </p:cNvPr>
          <p:cNvSpPr>
            <a:spLocks noGrp="1"/>
          </p:cNvSpPr>
          <p:nvPr>
            <p:ph idx="1"/>
          </p:nvPr>
        </p:nvSpPr>
        <p:spPr>
          <a:xfrm>
            <a:off x="1141412" y="2249487"/>
            <a:ext cx="9905999" cy="3541714"/>
          </a:xfrm>
        </p:spPr>
        <p:txBody>
          <a:bodyPr vert="horz" lIns="91440" tIns="45720" rIns="91440" bIns="45720" rtlCol="0" anchor="t">
            <a:normAutofit/>
          </a:bodyPr>
          <a:lstStyle/>
          <a:p>
            <a:pPr marL="0" indent="0" algn="just">
              <a:buNone/>
            </a:pPr>
            <a:r>
              <a:rPr lang="en-IN" sz="2800" dirty="0">
                <a:latin typeface="SF Pro Text" pitchFamily="50" charset="0"/>
                <a:ea typeface="SF Pro Text" pitchFamily="50" charset="0"/>
                <a:cs typeface="SF Pro Text" pitchFamily="50" charset="0"/>
              </a:rPr>
              <a:t>This project is a simple yet effective way to convert Telugu text from images into spoken words. It could be helpful for various applications like aiding people with visual challenges, language learning, or any situation where turning visual text into audio is useful.</a:t>
            </a:r>
            <a:endParaRPr lang="en-US" sz="2800"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7693365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2B64-15AB-04BD-38B9-85C3EAA18A2B}"/>
              </a:ext>
            </a:extLst>
          </p:cNvPr>
          <p:cNvSpPr>
            <a:spLocks noGrp="1"/>
          </p:cNvSpPr>
          <p:nvPr>
            <p:ph type="title"/>
          </p:nvPr>
        </p:nvSpPr>
        <p:spPr>
          <a:xfrm>
            <a:off x="1143000" y="2690018"/>
            <a:ext cx="9906000" cy="1477963"/>
          </a:xfrm>
        </p:spPr>
        <p:txBody>
          <a:bodyPr>
            <a:normAutofit/>
          </a:bodyPr>
          <a:lstStyle/>
          <a:p>
            <a:pPr algn="ctr"/>
            <a:r>
              <a:rPr lang="en-US" sz="6400" b="1">
                <a:latin typeface="SF Pro Display" pitchFamily="50" charset="0"/>
                <a:ea typeface="SF Pro Display" pitchFamily="50" charset="0"/>
                <a:cs typeface="SF Pro Display" pitchFamily="50" charset="0"/>
              </a:rPr>
              <a:t>Thank You</a:t>
            </a:r>
            <a:endParaRPr lang="en-IN" sz="6400" b="1">
              <a:latin typeface="SF Pro Display" pitchFamily="50" charset="0"/>
              <a:ea typeface="SF Pro Display" pitchFamily="50" charset="0"/>
              <a:cs typeface="SF Pro Display" pitchFamily="50" charset="0"/>
            </a:endParaRPr>
          </a:p>
        </p:txBody>
      </p:sp>
    </p:spTree>
    <p:extLst>
      <p:ext uri="{BB962C8B-B14F-4D97-AF65-F5344CB8AC3E}">
        <p14:creationId xmlns:p14="http://schemas.microsoft.com/office/powerpoint/2010/main" val="40016545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3262-8367-AE73-2408-479956C17654}"/>
              </a:ext>
            </a:extLst>
          </p:cNvPr>
          <p:cNvSpPr>
            <a:spLocks noGrp="1"/>
          </p:cNvSpPr>
          <p:nvPr>
            <p:ph type="title"/>
          </p:nvPr>
        </p:nvSpPr>
        <p:spPr>
          <a:xfrm>
            <a:off x="1141413" y="618518"/>
            <a:ext cx="9905998" cy="1478570"/>
          </a:xfrm>
        </p:spPr>
        <p:txBody>
          <a:bodyPr>
            <a:normAutofit/>
          </a:bodyPr>
          <a:lstStyle/>
          <a:p>
            <a:pPr algn="ctr"/>
            <a:r>
              <a:rPr lang="en-US" b="1">
                <a:latin typeface="SF Pro Display" pitchFamily="50" charset="0"/>
                <a:ea typeface="SF Pro Display" pitchFamily="50" charset="0"/>
                <a:cs typeface="SF Pro Display" pitchFamily="50" charset="0"/>
              </a:rPr>
              <a:t>Contents</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03BAF744-4580-C924-5556-30556E7F1E6E}"/>
              </a:ext>
            </a:extLst>
          </p:cNvPr>
          <p:cNvSpPr>
            <a:spLocks noGrp="1"/>
          </p:cNvSpPr>
          <p:nvPr>
            <p:ph idx="1"/>
          </p:nvPr>
        </p:nvSpPr>
        <p:spPr>
          <a:xfrm>
            <a:off x="3028829" y="2097088"/>
            <a:ext cx="3065584" cy="3541712"/>
          </a:xfrm>
        </p:spPr>
        <p:txBody>
          <a:bodyPr vert="horz" lIns="91440" tIns="45720" rIns="91440" bIns="45720" rtlCol="0" anchor="t">
            <a:noAutofit/>
          </a:bodyPr>
          <a:lstStyle/>
          <a:p>
            <a:pPr marL="457200" indent="-457200">
              <a:buFont typeface="+mj-lt"/>
              <a:buAutoNum type="arabicPeriod"/>
            </a:pPr>
            <a:r>
              <a:rPr lang="en-US" sz="1400">
                <a:latin typeface="SF Pro Text" pitchFamily="50" charset="0"/>
                <a:ea typeface="SF Pro Text" pitchFamily="50" charset="0"/>
                <a:cs typeface="SF Pro Text" pitchFamily="50" charset="0"/>
              </a:rPr>
              <a:t>Aim &amp; Objectives</a:t>
            </a:r>
          </a:p>
          <a:p>
            <a:pPr marL="457200" indent="-457200">
              <a:buFont typeface="+mj-lt"/>
              <a:buAutoNum type="arabicPeriod"/>
            </a:pPr>
            <a:r>
              <a:rPr lang="en-US" sz="1400">
                <a:latin typeface="SF Pro Text" pitchFamily="50" charset="0"/>
                <a:ea typeface="SF Pro Text" pitchFamily="50" charset="0"/>
                <a:cs typeface="SF Pro Text" pitchFamily="50" charset="0"/>
              </a:rPr>
              <a:t>Introduction</a:t>
            </a:r>
          </a:p>
          <a:p>
            <a:pPr marL="457200" indent="-457200">
              <a:buFont typeface="+mj-lt"/>
              <a:buAutoNum type="arabicPeriod"/>
            </a:pPr>
            <a:r>
              <a:rPr lang="en-US" sz="1400">
                <a:latin typeface="SF Pro Text" pitchFamily="50" charset="0"/>
                <a:ea typeface="SF Pro Text" pitchFamily="50" charset="0"/>
                <a:cs typeface="SF Pro Text" pitchFamily="50" charset="0"/>
              </a:rPr>
              <a:t>Literature Survey</a:t>
            </a:r>
          </a:p>
          <a:p>
            <a:pPr marL="457200" indent="-457200">
              <a:buFont typeface="+mj-lt"/>
              <a:buAutoNum type="arabicPeriod"/>
            </a:pPr>
            <a:r>
              <a:rPr lang="en-IN" sz="1400">
                <a:latin typeface="SF Pro Text" pitchFamily="50" charset="0"/>
                <a:ea typeface="SF Pro Text" pitchFamily="50" charset="0"/>
                <a:cs typeface="SF Pro Text" pitchFamily="50" charset="0"/>
              </a:rPr>
              <a:t>Proposed Method</a:t>
            </a:r>
          </a:p>
          <a:p>
            <a:pPr marL="457200" indent="-457200">
              <a:buFont typeface="+mj-lt"/>
              <a:buAutoNum type="arabicPeriod"/>
            </a:pPr>
            <a:r>
              <a:rPr lang="en-IN" sz="1400">
                <a:latin typeface="SF Pro Text" pitchFamily="50" charset="0"/>
                <a:ea typeface="SF Pro Text" pitchFamily="50" charset="0"/>
                <a:cs typeface="SF Pro Text" pitchFamily="50" charset="0"/>
              </a:rPr>
              <a:t>Software Requirements</a:t>
            </a:r>
          </a:p>
          <a:p>
            <a:pPr marL="457200" indent="-457200">
              <a:buFont typeface="+mj-lt"/>
              <a:buAutoNum type="arabicPeriod"/>
            </a:pPr>
            <a:r>
              <a:rPr lang="en-IN" sz="1400">
                <a:latin typeface="SF Pro Text" pitchFamily="50" charset="0"/>
                <a:ea typeface="SF Pro Text" pitchFamily="50" charset="0"/>
                <a:cs typeface="SF Pro Text" pitchFamily="50" charset="0"/>
              </a:rPr>
              <a:t>Hardware Requirements</a:t>
            </a:r>
          </a:p>
          <a:p>
            <a:pPr marL="457200" indent="-457200">
              <a:buFont typeface="+mj-lt"/>
              <a:buAutoNum type="arabicPeriod"/>
            </a:pPr>
            <a:r>
              <a:rPr lang="en-US" sz="1400">
                <a:latin typeface="SF Pro Text" pitchFamily="50" charset="0"/>
                <a:ea typeface="SF Pro Text" pitchFamily="50" charset="0"/>
                <a:cs typeface="SF Pro Text" pitchFamily="50" charset="0"/>
              </a:rPr>
              <a:t>Architecture &amp; Flow Diagram</a:t>
            </a:r>
          </a:p>
          <a:p>
            <a:pPr marL="457200" indent="-457200">
              <a:buFont typeface="+mj-lt"/>
              <a:buAutoNum type="arabicPeriod"/>
            </a:pPr>
            <a:r>
              <a:rPr lang="en-US" sz="1400">
                <a:latin typeface="SF Pro Text" pitchFamily="50" charset="0"/>
                <a:ea typeface="SF Pro Text" pitchFamily="50" charset="0"/>
                <a:cs typeface="SF Pro Text" pitchFamily="50" charset="0"/>
              </a:rPr>
              <a:t>Advantages</a:t>
            </a:r>
          </a:p>
          <a:p>
            <a:pPr marL="457200" indent="-457200">
              <a:buFont typeface="+mj-lt"/>
              <a:buAutoNum type="arabicPeriod"/>
            </a:pPr>
            <a:r>
              <a:rPr lang="en-US" sz="1400">
                <a:latin typeface="SF Pro Text" pitchFamily="50" charset="0"/>
                <a:ea typeface="SF Pro Text" pitchFamily="50" charset="0"/>
                <a:cs typeface="SF Pro Text" pitchFamily="50" charset="0"/>
              </a:rPr>
              <a:t>Timeline</a:t>
            </a:r>
          </a:p>
          <a:p>
            <a:pPr marL="457200" indent="-457200">
              <a:buFont typeface="+mj-lt"/>
              <a:buAutoNum type="arabicPeriod"/>
            </a:pPr>
            <a:r>
              <a:rPr lang="en-US" sz="1400">
                <a:latin typeface="SF Pro Text" pitchFamily="50" charset="0"/>
                <a:ea typeface="SF Pro Text" pitchFamily="50" charset="0"/>
                <a:cs typeface="SF Pro Text" pitchFamily="50" charset="0"/>
              </a:rPr>
              <a:t>Conclusion</a:t>
            </a:r>
          </a:p>
        </p:txBody>
      </p:sp>
    </p:spTree>
    <p:extLst>
      <p:ext uri="{BB962C8B-B14F-4D97-AF65-F5344CB8AC3E}">
        <p14:creationId xmlns:p14="http://schemas.microsoft.com/office/powerpoint/2010/main" val="3577561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0FD2-62CD-DEB4-CD16-1E4511B4C841}"/>
              </a:ext>
            </a:extLst>
          </p:cNvPr>
          <p:cNvSpPr>
            <a:spLocks noGrp="1"/>
          </p:cNvSpPr>
          <p:nvPr>
            <p:ph type="title"/>
          </p:nvPr>
        </p:nvSpPr>
        <p:spPr>
          <a:xfrm>
            <a:off x="1141413" y="618518"/>
            <a:ext cx="9905998" cy="1478570"/>
          </a:xfrm>
        </p:spPr>
        <p:txBody>
          <a:bodyPr>
            <a:normAutofit/>
          </a:bodyPr>
          <a:lstStyle/>
          <a:p>
            <a:pPr algn="ctr"/>
            <a:r>
              <a:rPr lang="en-US" b="1">
                <a:latin typeface="SF Pro Display" pitchFamily="50" charset="0"/>
                <a:ea typeface="SF Pro Display" pitchFamily="50" charset="0"/>
                <a:cs typeface="SF Pro Display" pitchFamily="50" charset="0"/>
              </a:rPr>
              <a:t>Aim &amp; Objective</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17528D4F-80BB-D7F8-52DE-9C8779053734}"/>
              </a:ext>
            </a:extLst>
          </p:cNvPr>
          <p:cNvSpPr>
            <a:spLocks noGrp="1"/>
          </p:cNvSpPr>
          <p:nvPr>
            <p:ph idx="1"/>
          </p:nvPr>
        </p:nvSpPr>
        <p:spPr>
          <a:xfrm>
            <a:off x="1141412" y="2249487"/>
            <a:ext cx="9905999" cy="3541714"/>
          </a:xfrm>
        </p:spPr>
        <p:txBody>
          <a:bodyPr>
            <a:normAutofit fontScale="92500" lnSpcReduction="10000"/>
          </a:bodyPr>
          <a:lstStyle/>
          <a:p>
            <a:pPr marL="0" indent="0" algn="just">
              <a:buNone/>
            </a:pPr>
            <a:r>
              <a:rPr lang="en-US">
                <a:latin typeface="SF Pro Text" pitchFamily="50" charset="0"/>
                <a:ea typeface="SF Pro Text" pitchFamily="50" charset="0"/>
                <a:cs typeface="SF Pro Text" pitchFamily="50" charset="0"/>
              </a:rPr>
              <a:t>This project aims to bridge the gap between written and spoken Telugu by transforming any Telugu text image into spoken audio. Utilizing Python 3, </a:t>
            </a:r>
            <a:r>
              <a:rPr lang="en-US" err="1">
                <a:latin typeface="SF Pro Text" pitchFamily="50" charset="0"/>
                <a:ea typeface="SF Pro Text" pitchFamily="50" charset="0"/>
                <a:cs typeface="SF Pro Text" pitchFamily="50" charset="0"/>
              </a:rPr>
              <a:t>pytesseract</a:t>
            </a:r>
            <a:r>
              <a:rPr lang="en-US">
                <a:latin typeface="SF Pro Text" pitchFamily="50" charset="0"/>
                <a:ea typeface="SF Pro Text" pitchFamily="50" charset="0"/>
                <a:cs typeface="SF Pro Text" pitchFamily="50" charset="0"/>
              </a:rPr>
              <a:t> (OCR), and </a:t>
            </a:r>
            <a:r>
              <a:rPr lang="en-US" err="1">
                <a:latin typeface="SF Pro Text" pitchFamily="50" charset="0"/>
                <a:ea typeface="SF Pro Text" pitchFamily="50" charset="0"/>
                <a:cs typeface="SF Pro Text" pitchFamily="50" charset="0"/>
              </a:rPr>
              <a:t>gTTS</a:t>
            </a:r>
            <a:r>
              <a:rPr lang="en-US">
                <a:latin typeface="SF Pro Text" pitchFamily="50" charset="0"/>
                <a:ea typeface="SF Pro Text" pitchFamily="50" charset="0"/>
                <a:cs typeface="SF Pro Text" pitchFamily="50" charset="0"/>
              </a:rPr>
              <a:t> (TTS), we'll extract Telugu characters from images, stitch them into sentences, and play them aloud with natural pronunciation. This empowers users to access spoken content in physical documents or photos, aids visually impaired individuals, and even bridges language barriers by vocalizing the written word. By making Telugu text "audible", we hope to foster a more inclusive and accessible environment for all.</a:t>
            </a:r>
          </a:p>
        </p:txBody>
      </p:sp>
    </p:spTree>
    <p:extLst>
      <p:ext uri="{BB962C8B-B14F-4D97-AF65-F5344CB8AC3E}">
        <p14:creationId xmlns:p14="http://schemas.microsoft.com/office/powerpoint/2010/main" val="20384624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7D7A-A5F1-1D91-E4D0-C7B4564A15E4}"/>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Introduction</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DB9B5E3D-E7C6-878B-3AA0-BF7F72C35CF6}"/>
              </a:ext>
            </a:extLst>
          </p:cNvPr>
          <p:cNvSpPr>
            <a:spLocks noGrp="1"/>
          </p:cNvSpPr>
          <p:nvPr>
            <p:ph idx="1"/>
          </p:nvPr>
        </p:nvSpPr>
        <p:spPr>
          <a:xfrm>
            <a:off x="1141412" y="2249487"/>
            <a:ext cx="9905999" cy="3541714"/>
          </a:xfrm>
        </p:spPr>
        <p:txBody>
          <a:bodyPr>
            <a:noAutofit/>
          </a:bodyPr>
          <a:lstStyle/>
          <a:p>
            <a:pPr marL="0" indent="0" algn="just">
              <a:buNone/>
            </a:pPr>
            <a:r>
              <a:rPr lang="en-US" sz="1600" dirty="0">
                <a:latin typeface="SF Pro Text" pitchFamily="50" charset="0"/>
                <a:ea typeface="SF Pro Text" pitchFamily="50" charset="0"/>
                <a:cs typeface="SF Pro Text" pitchFamily="50" charset="0"/>
              </a:rPr>
              <a:t>This project embarks on a unique endeavor: to bridge the gap between the written and spoken forms of the Telugu language. By harnessing the power of Python 3, </a:t>
            </a:r>
            <a:r>
              <a:rPr lang="en-US" sz="1600" dirty="0" err="1">
                <a:latin typeface="SF Pro Text" pitchFamily="50" charset="0"/>
                <a:ea typeface="SF Pro Text" pitchFamily="50" charset="0"/>
                <a:cs typeface="SF Pro Text" pitchFamily="50" charset="0"/>
              </a:rPr>
              <a:t>pytesseract</a:t>
            </a:r>
            <a:r>
              <a:rPr lang="en-US" sz="1600" dirty="0">
                <a:latin typeface="SF Pro Text" pitchFamily="50" charset="0"/>
                <a:ea typeface="SF Pro Text" pitchFamily="50" charset="0"/>
                <a:cs typeface="SF Pro Text" pitchFamily="50" charset="0"/>
              </a:rPr>
              <a:t> for recognizing characters and </a:t>
            </a:r>
            <a:r>
              <a:rPr lang="en-US" sz="1600" dirty="0" err="1">
                <a:latin typeface="SF Pro Text" pitchFamily="50" charset="0"/>
                <a:ea typeface="SF Pro Text" pitchFamily="50" charset="0"/>
                <a:cs typeface="SF Pro Text" pitchFamily="50" charset="0"/>
              </a:rPr>
              <a:t>gTTS</a:t>
            </a:r>
            <a:r>
              <a:rPr lang="en-US" sz="1600" dirty="0">
                <a:latin typeface="SF Pro Text" pitchFamily="50" charset="0"/>
                <a:ea typeface="SF Pro Text" pitchFamily="50" charset="0"/>
                <a:cs typeface="SF Pro Text" pitchFamily="50" charset="0"/>
              </a:rPr>
              <a:t> for speech synthesis - we aim to develop a tool with remarkable capabilities.</a:t>
            </a:r>
          </a:p>
          <a:p>
            <a:pPr marL="0" indent="0" algn="just">
              <a:buNone/>
            </a:pPr>
            <a:endParaRPr lang="en-US" sz="1600" dirty="0">
              <a:latin typeface="SF Pro Text" pitchFamily="50" charset="0"/>
              <a:ea typeface="SF Pro Text" pitchFamily="50" charset="0"/>
              <a:cs typeface="SF Pro Text" pitchFamily="50" charset="0"/>
            </a:endParaRPr>
          </a:p>
          <a:p>
            <a:pPr marL="0" indent="0" algn="just">
              <a:buNone/>
            </a:pPr>
            <a:r>
              <a:rPr lang="en-US" sz="1600" dirty="0">
                <a:latin typeface="SF Pro Text" pitchFamily="50" charset="0"/>
                <a:ea typeface="SF Pro Text" pitchFamily="50" charset="0"/>
                <a:cs typeface="SF Pro Text" pitchFamily="50" charset="0"/>
              </a:rPr>
              <a:t>Imagine a tool that can transform any Telugu text embedded within an image, be it a treasured family photograph, a weathered historical document, or an intricate temple inscription, into spoken audio. This is not merely a translation exercise; it is an act of unlocking the narratives and emotions trapped within the visual realm. Envision the whispers of forgotten stories from ancient carvings, brought to life with the cadence of human speech. Picture the heartfelt words of loved ones preserved in handwritten letters, resonating once more with their familiar voices. It aspires to foster inclusivity and accessibility within the Telugu-speaking community. Individuals with visual impairments "reading" cherished notes from their loved ones, unburdened by physical limitations.</a:t>
            </a:r>
          </a:p>
        </p:txBody>
      </p:sp>
    </p:spTree>
    <p:extLst>
      <p:ext uri="{BB962C8B-B14F-4D97-AF65-F5344CB8AC3E}">
        <p14:creationId xmlns:p14="http://schemas.microsoft.com/office/powerpoint/2010/main" val="10956181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0D7F-772D-A59A-A490-34EC4EBD57B7}"/>
              </a:ext>
            </a:extLst>
          </p:cNvPr>
          <p:cNvSpPr>
            <a:spLocks noGrp="1"/>
          </p:cNvSpPr>
          <p:nvPr>
            <p:ph type="title"/>
          </p:nvPr>
        </p:nvSpPr>
        <p:spPr>
          <a:xfrm>
            <a:off x="1141413" y="618518"/>
            <a:ext cx="9905998" cy="1478570"/>
          </a:xfrm>
        </p:spPr>
        <p:txBody>
          <a:bodyPr/>
          <a:lstStyle/>
          <a:p>
            <a:pPr algn="ctr"/>
            <a:r>
              <a:rPr lang="en-US" b="1" dirty="0">
                <a:latin typeface="SF Pro Display" pitchFamily="50" charset="0"/>
                <a:ea typeface="SF Pro Display" pitchFamily="50" charset="0"/>
                <a:cs typeface="SF Pro Display" pitchFamily="50" charset="0"/>
              </a:rPr>
              <a:t>Literature Survey</a:t>
            </a:r>
            <a:endParaRPr lang="en-IN" b="1" dirty="0">
              <a:latin typeface="SF Pro Display" pitchFamily="50" charset="0"/>
              <a:ea typeface="SF Pro Display" pitchFamily="50" charset="0"/>
              <a:cs typeface="SF Pro Display" pitchFamily="50" charset="0"/>
            </a:endParaRPr>
          </a:p>
        </p:txBody>
      </p:sp>
      <p:sp>
        <p:nvSpPr>
          <p:cNvPr id="7" name="Content Placeholder 6">
            <a:extLst>
              <a:ext uri="{FF2B5EF4-FFF2-40B4-BE49-F238E27FC236}">
                <a16:creationId xmlns:a16="http://schemas.microsoft.com/office/drawing/2014/main" id="{D1D5F9FA-3E2B-FAF3-5154-0CEA1BE249F1}"/>
              </a:ext>
            </a:extLst>
          </p:cNvPr>
          <p:cNvSpPr>
            <a:spLocks noGrp="1"/>
          </p:cNvSpPr>
          <p:nvPr>
            <p:ph idx="1"/>
          </p:nvPr>
        </p:nvSpPr>
        <p:spPr>
          <a:xfrm>
            <a:off x="1141412" y="2249487"/>
            <a:ext cx="9905999" cy="3541714"/>
          </a:xfrm>
        </p:spPr>
        <p:txBody>
          <a:bodyPr vert="horz" lIns="91440" tIns="45720" rIns="91440" bIns="45720" rtlCol="0" anchor="t">
            <a:noAutofit/>
          </a:bodyPr>
          <a:lstStyle/>
          <a:p>
            <a:pPr marL="0" indent="0">
              <a:buNone/>
            </a:pPr>
            <a:r>
              <a:rPr lang="en-IN" sz="1400" b="1" dirty="0">
                <a:latin typeface="SF Pro Text" pitchFamily="50" charset="0"/>
                <a:ea typeface="SF Pro Text" pitchFamily="50" charset="0"/>
                <a:cs typeface="SF Pro Text" pitchFamily="50" charset="0"/>
              </a:rPr>
              <a:t>Optical Character Recognition (OCR):</a:t>
            </a:r>
          </a:p>
          <a:p>
            <a:r>
              <a:rPr lang="en-IN" sz="1400" dirty="0">
                <a:latin typeface="SF Pro Text" pitchFamily="50" charset="0"/>
                <a:ea typeface="SF Pro Text" pitchFamily="50" charset="0"/>
                <a:cs typeface="SF Pro Text" pitchFamily="50" charset="0"/>
              </a:rPr>
              <a:t>OCR is a technology that allows a machine to automatically recognize characters through an optical mechanism.</a:t>
            </a:r>
          </a:p>
          <a:p>
            <a:r>
              <a:rPr lang="en-IN" sz="1400" dirty="0">
                <a:latin typeface="SF Pro Text" pitchFamily="50" charset="0"/>
                <a:ea typeface="SF Pro Text" pitchFamily="50" charset="0"/>
                <a:cs typeface="SF Pro Text" pitchFamily="50" charset="0"/>
              </a:rPr>
              <a:t>OCR is the process of translating scanned images of typewritten text into machine-editable information.</a:t>
            </a:r>
          </a:p>
          <a:p>
            <a:r>
              <a:rPr lang="en-US" sz="1400" dirty="0">
                <a:latin typeface="SF Pro Text" pitchFamily="50" charset="0"/>
                <a:ea typeface="SF Pro Text" pitchFamily="50" charset="0"/>
                <a:cs typeface="SF Pro Text" pitchFamily="50" charset="0"/>
              </a:rPr>
              <a:t>The task of OCR is mainly split into segmentation and recognition. Telugu OCR systems used features that encode the curves that trace a letter, and compare this encoding with a set of predefined templates.</a:t>
            </a:r>
            <a:endParaRPr lang="en-IN" sz="1400" dirty="0">
              <a:latin typeface="SF Pro Text" pitchFamily="50" charset="0"/>
              <a:ea typeface="SF Pro Text" pitchFamily="50" charset="0"/>
              <a:cs typeface="SF Pro Text" pitchFamily="50" charset="0"/>
            </a:endParaRPr>
          </a:p>
          <a:p>
            <a:pPr marL="0" indent="0">
              <a:buNone/>
            </a:pPr>
            <a:r>
              <a:rPr lang="en-IN" sz="1400" b="1" dirty="0">
                <a:latin typeface="SF Pro Text" pitchFamily="50" charset="0"/>
                <a:ea typeface="SF Pro Text" pitchFamily="50" charset="0"/>
                <a:cs typeface="SF Pro Text" pitchFamily="50" charset="0"/>
              </a:rPr>
              <a:t>References:</a:t>
            </a:r>
          </a:p>
          <a:p>
            <a:pPr marL="514350" indent="-514350">
              <a:buFont typeface="+mj-lt"/>
              <a:buAutoNum type="arabicPeriod"/>
            </a:pPr>
            <a:r>
              <a:rPr lang="en-IN" sz="1400" dirty="0">
                <a:latin typeface="SF Pro Text" pitchFamily="50" charset="0"/>
                <a:ea typeface="SF Pro Text" pitchFamily="50" charset="0"/>
                <a:cs typeface="SF Pro Text" pitchFamily="50" charset="0"/>
              </a:rPr>
              <a:t>Negi, A., Bhagvati, C. and Krishna, B. (2001). An OCR system for Telugu. In Document Analysis and Recognition, 2001. Proceedings. Sixth International Conference on 1110–1114. IEEE.</a:t>
            </a:r>
          </a:p>
          <a:p>
            <a:pPr marL="514350" indent="-514350">
              <a:buFont typeface="+mj-lt"/>
              <a:buAutoNum type="arabicPeriod"/>
            </a:pPr>
            <a:r>
              <a:rPr lang="en-IN" sz="1400" dirty="0">
                <a:latin typeface="SF Pro Text" pitchFamily="50" charset="0"/>
                <a:ea typeface="SF Pro Text" pitchFamily="50" charset="0"/>
                <a:cs typeface="SF Pro Text" pitchFamily="50" charset="0"/>
              </a:rPr>
              <a:t>Pujari, A. K., Naidu, C. D., Rao, M. S. and </a:t>
            </a:r>
            <a:r>
              <a:rPr lang="en-IN" sz="1400" dirty="0" err="1">
                <a:latin typeface="SF Pro Text" pitchFamily="50" charset="0"/>
                <a:ea typeface="SF Pro Text" pitchFamily="50" charset="0"/>
                <a:cs typeface="SF Pro Text" pitchFamily="50" charset="0"/>
              </a:rPr>
              <a:t>Jinaga</a:t>
            </a:r>
            <a:r>
              <a:rPr lang="en-IN" sz="1400" dirty="0">
                <a:latin typeface="SF Pro Text" pitchFamily="50" charset="0"/>
                <a:ea typeface="SF Pro Text" pitchFamily="50" charset="0"/>
                <a:cs typeface="SF Pro Text" pitchFamily="50" charset="0"/>
              </a:rPr>
              <a:t>, B. (2004). An intelligent character recognizer for Telugu scripts using multiresolution analysis and associative memory. Image and Vision Computing 22 1221–1227.</a:t>
            </a:r>
          </a:p>
        </p:txBody>
      </p:sp>
    </p:spTree>
    <p:extLst>
      <p:ext uri="{BB962C8B-B14F-4D97-AF65-F5344CB8AC3E}">
        <p14:creationId xmlns:p14="http://schemas.microsoft.com/office/powerpoint/2010/main" val="35789573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CBF77-4241-91ED-411E-20A0B5F8801E}"/>
              </a:ext>
            </a:extLst>
          </p:cNvPr>
          <p:cNvSpPr>
            <a:spLocks noGrp="1"/>
          </p:cNvSpPr>
          <p:nvPr>
            <p:ph idx="1"/>
          </p:nvPr>
        </p:nvSpPr>
        <p:spPr>
          <a:xfrm>
            <a:off x="1141412" y="662354"/>
            <a:ext cx="9905999" cy="5533292"/>
          </a:xfrm>
        </p:spPr>
        <p:txBody>
          <a:bodyPr>
            <a:normAutofit fontScale="92500"/>
          </a:bodyPr>
          <a:lstStyle/>
          <a:p>
            <a:pPr marL="0" indent="0" algn="just">
              <a:buNone/>
            </a:pPr>
            <a:r>
              <a:rPr lang="en-US" b="1" dirty="0">
                <a:latin typeface="SF Pro Text" pitchFamily="50" charset="0"/>
                <a:ea typeface="SF Pro Text" pitchFamily="50" charset="0"/>
                <a:cs typeface="SF Pro Text" pitchFamily="50" charset="0"/>
              </a:rPr>
              <a:t>Speech Synthesis (TTS):</a:t>
            </a:r>
          </a:p>
          <a:p>
            <a:pPr marL="0" indent="0" algn="just">
              <a:buNone/>
            </a:pPr>
            <a:r>
              <a:rPr lang="en-US" dirty="0">
                <a:latin typeface="SF Pro Text" pitchFamily="50" charset="0"/>
                <a:ea typeface="SF Pro Text" pitchFamily="50" charset="0"/>
                <a:cs typeface="SF Pro Text" pitchFamily="50" charset="0"/>
              </a:rPr>
              <a:t>Speech synthesis is the generation of human speech without directly using a human voice. Generally speaking, a speech synthesizer is software or hardware capable of rendering artificial speech i.e. a symbol to signal generation system. Speech synthesis systems are often called text-to-speech (TTS) systems in reference to their ability to convert text into speech. However, there exist systems that can only render symbolic linguistic representations like phonetic transcriptions into speech.</a:t>
            </a:r>
          </a:p>
          <a:p>
            <a:pPr marL="0" indent="0" algn="just">
              <a:buNone/>
            </a:pPr>
            <a:r>
              <a:rPr lang="en-IN" b="1" dirty="0">
                <a:latin typeface="SF Pro Text" pitchFamily="50" charset="0"/>
                <a:ea typeface="SF Pro Text" pitchFamily="50" charset="0"/>
                <a:cs typeface="SF Pro Text" pitchFamily="50" charset="0"/>
              </a:rPr>
              <a:t>References:</a:t>
            </a:r>
          </a:p>
          <a:p>
            <a:pPr marL="457200" indent="-457200" algn="just">
              <a:buFont typeface="+mj-lt"/>
              <a:buAutoNum type="arabicPeriod"/>
            </a:pPr>
            <a:r>
              <a:rPr lang="en-US" dirty="0">
                <a:latin typeface="SF Pro Text" pitchFamily="50" charset="0"/>
                <a:ea typeface="SF Pro Text" pitchFamily="50" charset="0"/>
                <a:cs typeface="SF Pro Text" pitchFamily="50" charset="0"/>
                <a:hlinkClick r:id="rId2"/>
              </a:rPr>
              <a:t>Tatham, M.; Lewis, E., "Improving text-to-speech synthesis," Spoken Language, 1996. ICSLP 96. Proceedings., Fourth International Conference on , vol.3, no., pp.1856-1859 vol.3, 3-6 Oct 1996.</a:t>
            </a:r>
            <a:endParaRPr lang="en-US"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4928115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154D-A5AA-554F-6CAC-2475FEE3B691}"/>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Proposed Method</a:t>
            </a:r>
            <a:endParaRPr lang="en-IN" b="1">
              <a:latin typeface="SF Pro Display" pitchFamily="50" charset="0"/>
              <a:ea typeface="SF Pro Display" pitchFamily="50" charset="0"/>
              <a:cs typeface="SF Pro Display" pitchFamily="50" charset="0"/>
            </a:endParaRPr>
          </a:p>
        </p:txBody>
      </p:sp>
      <p:sp>
        <p:nvSpPr>
          <p:cNvPr id="5" name="Content Placeholder 4">
            <a:extLst>
              <a:ext uri="{FF2B5EF4-FFF2-40B4-BE49-F238E27FC236}">
                <a16:creationId xmlns:a16="http://schemas.microsoft.com/office/drawing/2014/main" id="{B538B833-4099-8804-8328-DCA14997DA33}"/>
              </a:ext>
            </a:extLst>
          </p:cNvPr>
          <p:cNvSpPr>
            <a:spLocks noGrp="1"/>
          </p:cNvSpPr>
          <p:nvPr>
            <p:ph idx="1"/>
          </p:nvPr>
        </p:nvSpPr>
        <p:spPr>
          <a:xfrm>
            <a:off x="1141412" y="2249487"/>
            <a:ext cx="9905999" cy="3541714"/>
          </a:xfrm>
        </p:spPr>
        <p:txBody>
          <a:bodyPr vert="horz" lIns="91440" tIns="45720" rIns="91440" bIns="45720" rtlCol="0" anchor="t">
            <a:noAutofit/>
          </a:bodyPr>
          <a:lstStyle/>
          <a:p>
            <a:pPr marL="0" indent="0">
              <a:buNone/>
            </a:pPr>
            <a:r>
              <a:rPr lang="en-US" sz="1200" b="1" dirty="0">
                <a:latin typeface="SF Pro Text" pitchFamily="50" charset="0"/>
                <a:ea typeface="SF Pro Text" pitchFamily="50" charset="0"/>
                <a:cs typeface="SF Pro Text" pitchFamily="50" charset="0"/>
              </a:rPr>
              <a:t>Image-to-Text (OCR) Using Deep Learning:</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Data Collection:</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Gather a dataset of Telugu text images with corresponding labels.</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Preprocessing:</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Resize, normalize, and preprocess images to prepare them for the deep learning model.</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Model Selection:</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Choose a deep learning architecture suitable for text recognition, such as a Convolutional Neural Network (CNN).</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Model Training:</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Split the dataset into training and validation sets.</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Train the chosen model on the training set, adjusting hyperparameters as needed.</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Use the validation set to monitor and fine-tune the model.</a:t>
            </a:r>
          </a:p>
          <a:p>
            <a:pPr marL="457200" indent="-457200">
              <a:buFont typeface="+mj-lt"/>
              <a:buAutoNum type="arabicPeriod"/>
            </a:pPr>
            <a:r>
              <a:rPr lang="en-US" sz="1200" i="1" dirty="0">
                <a:latin typeface="SF Pro Text" pitchFamily="50" charset="0"/>
                <a:ea typeface="SF Pro Text" pitchFamily="50" charset="0"/>
                <a:cs typeface="SF Pro Text" pitchFamily="50" charset="0"/>
              </a:rPr>
              <a:t>Evaluation:</a:t>
            </a:r>
          </a:p>
          <a:p>
            <a:pPr marL="914400" lvl="1" indent="-457200">
              <a:buFont typeface="+mj-lt"/>
              <a:buAutoNum type="arabicPeriod"/>
            </a:pPr>
            <a:r>
              <a:rPr lang="en-US" sz="1200" dirty="0">
                <a:latin typeface="SF Pro Text" pitchFamily="50" charset="0"/>
                <a:ea typeface="SF Pro Text" pitchFamily="50" charset="0"/>
                <a:cs typeface="SF Pro Text" pitchFamily="50" charset="0"/>
              </a:rPr>
              <a:t>Evaluate the trained model on a separate test set to assess its accuracy and generalization to new data.</a:t>
            </a:r>
          </a:p>
        </p:txBody>
      </p:sp>
    </p:spTree>
    <p:extLst>
      <p:ext uri="{BB962C8B-B14F-4D97-AF65-F5344CB8AC3E}">
        <p14:creationId xmlns:p14="http://schemas.microsoft.com/office/powerpoint/2010/main" val="36127155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F549B-661B-6F3B-7CF6-C39A271C9122}"/>
              </a:ext>
            </a:extLst>
          </p:cNvPr>
          <p:cNvSpPr>
            <a:spLocks noGrp="1"/>
          </p:cNvSpPr>
          <p:nvPr>
            <p:ph idx="1"/>
          </p:nvPr>
        </p:nvSpPr>
        <p:spPr>
          <a:xfrm>
            <a:off x="1141413" y="662354"/>
            <a:ext cx="9906000" cy="5609492"/>
          </a:xfrm>
        </p:spPr>
        <p:txBody>
          <a:bodyPr vert="horz" lIns="91440" tIns="45720" rIns="91440" bIns="45720" rtlCol="0" anchor="t">
            <a:noAutofit/>
          </a:bodyPr>
          <a:lstStyle/>
          <a:p>
            <a:pPr marL="0" indent="0">
              <a:buNone/>
            </a:pPr>
            <a:r>
              <a:rPr lang="en-US" sz="1200" b="1">
                <a:latin typeface="SF Pro Text" pitchFamily="50" charset="0"/>
                <a:ea typeface="SF Pro Text" pitchFamily="50" charset="0"/>
                <a:cs typeface="SF Pro Text" pitchFamily="50" charset="0"/>
              </a:rPr>
              <a:t>Text-to-Speech Using Transformer:</a:t>
            </a:r>
          </a:p>
          <a:p>
            <a:pPr marL="457200" indent="-457200">
              <a:buFont typeface="+mj-lt"/>
              <a:buAutoNum type="arabicPeriod"/>
            </a:pPr>
            <a:r>
              <a:rPr lang="en-US" sz="1200" i="1">
                <a:latin typeface="SF Pro Text" pitchFamily="50" charset="0"/>
                <a:ea typeface="SF Pro Text" pitchFamily="50" charset="0"/>
                <a:cs typeface="SF Pro Text" pitchFamily="50" charset="0"/>
              </a:rPr>
              <a:t>Data Collection:</a:t>
            </a:r>
          </a:p>
          <a:p>
            <a:pPr marL="914400" lvl="1" indent="-457200">
              <a:buFont typeface="+mj-lt"/>
              <a:buAutoNum type="arabicPeriod"/>
            </a:pPr>
            <a:r>
              <a:rPr lang="en-US" sz="1200">
                <a:latin typeface="SF Pro Text" pitchFamily="50" charset="0"/>
                <a:ea typeface="SF Pro Text" pitchFamily="50" charset="0"/>
                <a:cs typeface="SF Pro Text" pitchFamily="50" charset="0"/>
              </a:rPr>
              <a:t>Collect a dataset of Telugu speech recordings paired with corresponding text transcriptions.</a:t>
            </a:r>
          </a:p>
          <a:p>
            <a:pPr marL="457200" indent="-457200">
              <a:buFont typeface="+mj-lt"/>
              <a:buAutoNum type="arabicPeriod"/>
            </a:pPr>
            <a:r>
              <a:rPr lang="en-US" sz="1200" i="1">
                <a:latin typeface="SF Pro Text" pitchFamily="50" charset="0"/>
                <a:ea typeface="SF Pro Text" pitchFamily="50" charset="0"/>
                <a:cs typeface="SF Pro Text" pitchFamily="50" charset="0"/>
              </a:rPr>
              <a:t>Preprocessing:</a:t>
            </a:r>
          </a:p>
          <a:p>
            <a:pPr marL="914400" lvl="1" indent="-457200">
              <a:buFont typeface="+mj-lt"/>
              <a:buAutoNum type="arabicPeriod"/>
            </a:pPr>
            <a:r>
              <a:rPr lang="en-US" sz="1200">
                <a:latin typeface="SF Pro Text" pitchFamily="50" charset="0"/>
                <a:ea typeface="SF Pro Text" pitchFamily="50" charset="0"/>
                <a:cs typeface="SF Pro Text" pitchFamily="50" charset="0"/>
              </a:rPr>
              <a:t>Preprocess audio data by extracting relevant features, such as Mel-frequency cepstral coefficients (MFCCs), spectrograms, or embeddings.</a:t>
            </a:r>
          </a:p>
          <a:p>
            <a:pPr marL="914400" lvl="1" indent="-457200">
              <a:buFont typeface="+mj-lt"/>
              <a:buAutoNum type="arabicPeriod"/>
            </a:pPr>
            <a:r>
              <a:rPr lang="en-US" sz="1200">
                <a:latin typeface="SF Pro Text" pitchFamily="50" charset="0"/>
                <a:ea typeface="SF Pro Text" pitchFamily="50" charset="0"/>
                <a:cs typeface="SF Pro Text" pitchFamily="50" charset="0"/>
              </a:rPr>
              <a:t>Align the text transcriptions with the corresponding audio files.</a:t>
            </a:r>
          </a:p>
          <a:p>
            <a:pPr marL="457200" indent="-457200">
              <a:buFont typeface="+mj-lt"/>
              <a:buAutoNum type="arabicPeriod"/>
            </a:pPr>
            <a:r>
              <a:rPr lang="en-US" sz="1200" i="1">
                <a:latin typeface="SF Pro Text" pitchFamily="50" charset="0"/>
                <a:ea typeface="SF Pro Text" pitchFamily="50" charset="0"/>
                <a:cs typeface="SF Pro Text" pitchFamily="50" charset="0"/>
              </a:rPr>
              <a:t>Model Selection:</a:t>
            </a:r>
          </a:p>
          <a:p>
            <a:pPr marL="914400" lvl="1" indent="-457200">
              <a:buFont typeface="+mj-lt"/>
              <a:buAutoNum type="arabicPeriod"/>
            </a:pPr>
            <a:r>
              <a:rPr lang="en-US" sz="1200">
                <a:latin typeface="SF Pro Text" pitchFamily="50" charset="0"/>
                <a:ea typeface="SF Pro Text" pitchFamily="50" charset="0"/>
                <a:cs typeface="SF Pro Text" pitchFamily="50" charset="0"/>
              </a:rPr>
              <a:t>Choose a text-to-speech synthesis model suitable for your needs. Transformer-based models like Transformer-TTS .</a:t>
            </a:r>
          </a:p>
          <a:p>
            <a:pPr marL="457200" indent="-457200">
              <a:buFont typeface="+mj-lt"/>
              <a:buAutoNum type="arabicPeriod"/>
            </a:pPr>
            <a:r>
              <a:rPr lang="en-US" sz="1200" i="1">
                <a:latin typeface="SF Pro Text" pitchFamily="50" charset="0"/>
                <a:ea typeface="SF Pro Text" pitchFamily="50" charset="0"/>
                <a:cs typeface="SF Pro Text" pitchFamily="50" charset="0"/>
              </a:rPr>
              <a:t>Model Training:</a:t>
            </a:r>
          </a:p>
          <a:p>
            <a:pPr marL="914400" lvl="1" indent="-457200">
              <a:buFont typeface="+mj-lt"/>
              <a:buAutoNum type="arabicPeriod"/>
            </a:pPr>
            <a:r>
              <a:rPr lang="en-US" sz="1200">
                <a:latin typeface="SF Pro Text" pitchFamily="50" charset="0"/>
                <a:ea typeface="SF Pro Text" pitchFamily="50" charset="0"/>
                <a:cs typeface="SF Pro Text" pitchFamily="50" charset="0"/>
              </a:rPr>
              <a:t>Split the dataset into training and validation sets.</a:t>
            </a:r>
          </a:p>
          <a:p>
            <a:pPr marL="914400" lvl="1" indent="-457200">
              <a:buFont typeface="+mj-lt"/>
              <a:buAutoNum type="arabicPeriod"/>
            </a:pPr>
            <a:r>
              <a:rPr lang="en-US" sz="1200">
                <a:latin typeface="SF Pro Text" pitchFamily="50" charset="0"/>
                <a:ea typeface="SF Pro Text" pitchFamily="50" charset="0"/>
                <a:cs typeface="SF Pro Text" pitchFamily="50" charset="0"/>
              </a:rPr>
              <a:t>Train the chosen text-to-speech synthesis model on the training set.</a:t>
            </a:r>
          </a:p>
          <a:p>
            <a:pPr marL="914400" lvl="1" indent="-457200">
              <a:buFont typeface="+mj-lt"/>
              <a:buAutoNum type="arabicPeriod"/>
            </a:pPr>
            <a:r>
              <a:rPr lang="en-US" sz="1200">
                <a:latin typeface="SF Pro Text" pitchFamily="50" charset="0"/>
                <a:ea typeface="SF Pro Text" pitchFamily="50" charset="0"/>
                <a:cs typeface="SF Pro Text" pitchFamily="50" charset="0"/>
              </a:rPr>
              <a:t>Fine-tune the model using the validation set to improve performance.</a:t>
            </a:r>
          </a:p>
          <a:p>
            <a:pPr marL="457200" indent="-457200">
              <a:buFont typeface="+mj-lt"/>
              <a:buAutoNum type="arabicPeriod"/>
            </a:pPr>
            <a:r>
              <a:rPr lang="en-US" sz="1200" i="1">
                <a:latin typeface="SF Pro Text" pitchFamily="50" charset="0"/>
                <a:ea typeface="SF Pro Text" pitchFamily="50" charset="0"/>
                <a:cs typeface="SF Pro Text" pitchFamily="50" charset="0"/>
              </a:rPr>
              <a:t>Evaluation:</a:t>
            </a:r>
          </a:p>
          <a:p>
            <a:pPr marL="914400" lvl="1" indent="-457200">
              <a:buFont typeface="+mj-lt"/>
              <a:buAutoNum type="arabicPeriod"/>
            </a:pPr>
            <a:r>
              <a:rPr lang="en-US" sz="1200">
                <a:latin typeface="SF Pro Text" pitchFamily="50" charset="0"/>
                <a:ea typeface="SF Pro Text" pitchFamily="50" charset="0"/>
                <a:cs typeface="SF Pro Text" pitchFamily="50" charset="0"/>
              </a:rPr>
              <a:t>Evaluate the trained model on a separate test set to assess its ability to generate natural and coherent Telugu speech.</a:t>
            </a:r>
          </a:p>
          <a:p>
            <a:pPr marL="0" indent="0">
              <a:buNone/>
            </a:pPr>
            <a:r>
              <a:rPr lang="en-US" sz="1200" b="1">
                <a:latin typeface="SF Pro Text" pitchFamily="50" charset="0"/>
                <a:ea typeface="SF Pro Text" pitchFamily="50" charset="0"/>
                <a:cs typeface="SF Pro Text" pitchFamily="50" charset="0"/>
              </a:rPr>
              <a:t>Integration:</a:t>
            </a:r>
          </a:p>
          <a:p>
            <a:pPr>
              <a:buFont typeface="+mj-lt"/>
              <a:buAutoNum type="arabicPeriod"/>
            </a:pPr>
            <a:r>
              <a:rPr lang="en-US" sz="1200">
                <a:latin typeface="SF Pro Text" pitchFamily="50" charset="0"/>
                <a:ea typeface="SF Pro Text" pitchFamily="50" charset="0"/>
                <a:cs typeface="SF Pro Text" pitchFamily="50" charset="0"/>
              </a:rPr>
              <a:t>Combine the image-to-text and text-to-speech models in your Python script to create a complete end-to-end solution.</a:t>
            </a:r>
          </a:p>
          <a:p>
            <a:pPr>
              <a:buFont typeface="+mj-lt"/>
              <a:buAutoNum type="arabicPeriod"/>
            </a:pPr>
            <a:r>
              <a:rPr lang="en-US" sz="1200">
                <a:latin typeface="SF Pro Text" pitchFamily="50" charset="0"/>
                <a:ea typeface="SF Pro Text" pitchFamily="50" charset="0"/>
                <a:cs typeface="SF Pro Text" pitchFamily="50" charset="0"/>
              </a:rPr>
              <a:t>Input an image, use the image-to-text model to extract Telugu text, and then use the text-to-speech model to generate speech.</a:t>
            </a:r>
          </a:p>
        </p:txBody>
      </p:sp>
    </p:spTree>
    <p:extLst>
      <p:ext uri="{BB962C8B-B14F-4D97-AF65-F5344CB8AC3E}">
        <p14:creationId xmlns:p14="http://schemas.microsoft.com/office/powerpoint/2010/main" val="21907467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62AF-BF9B-E224-9639-1CCA78408212}"/>
              </a:ext>
            </a:extLst>
          </p:cNvPr>
          <p:cNvSpPr>
            <a:spLocks noGrp="1"/>
          </p:cNvSpPr>
          <p:nvPr>
            <p:ph type="title"/>
          </p:nvPr>
        </p:nvSpPr>
        <p:spPr>
          <a:xfrm>
            <a:off x="1141413" y="618518"/>
            <a:ext cx="9905998" cy="1478570"/>
          </a:xfrm>
        </p:spPr>
        <p:txBody>
          <a:bodyPr/>
          <a:lstStyle/>
          <a:p>
            <a:pPr algn="ctr"/>
            <a:r>
              <a:rPr lang="en-US" b="1">
                <a:latin typeface="SF Pro Display" pitchFamily="50" charset="0"/>
                <a:ea typeface="SF Pro Display" pitchFamily="50" charset="0"/>
                <a:cs typeface="SF Pro Display" pitchFamily="50" charset="0"/>
              </a:rPr>
              <a:t>Software Requirements</a:t>
            </a:r>
            <a:endParaRPr lang="en-IN" b="1">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1FC9C90F-EC6A-7FA2-83CA-CA2E52D3A922}"/>
              </a:ext>
            </a:extLst>
          </p:cNvPr>
          <p:cNvSpPr>
            <a:spLocks noGrp="1"/>
          </p:cNvSpPr>
          <p:nvPr>
            <p:ph idx="1"/>
          </p:nvPr>
        </p:nvSpPr>
        <p:spPr>
          <a:xfrm>
            <a:off x="1141412" y="2249487"/>
            <a:ext cx="9905999" cy="3541714"/>
          </a:xfrm>
        </p:spPr>
        <p:txBody>
          <a:bodyPr anchor="t">
            <a:noAutofit/>
          </a:bodyPr>
          <a:lstStyle/>
          <a:p>
            <a:r>
              <a:rPr lang="en-US" sz="2800" dirty="0">
                <a:latin typeface="SF Pro Text" pitchFamily="50" charset="0"/>
                <a:ea typeface="SF Pro Text" pitchFamily="50" charset="0"/>
                <a:cs typeface="SF Pro Text" pitchFamily="50" charset="0"/>
              </a:rPr>
              <a:t>P</a:t>
            </a:r>
            <a:r>
              <a:rPr lang="en-IN" sz="2800" dirty="0" err="1">
                <a:latin typeface="SF Pro Text" pitchFamily="50" charset="0"/>
                <a:ea typeface="SF Pro Text" pitchFamily="50" charset="0"/>
                <a:cs typeface="SF Pro Text" pitchFamily="50" charset="0"/>
              </a:rPr>
              <a:t>ython</a:t>
            </a:r>
            <a:r>
              <a:rPr lang="en-IN" sz="2800" dirty="0">
                <a:latin typeface="SF Pro Text" pitchFamily="50" charset="0"/>
                <a:ea typeface="SF Pro Text" pitchFamily="50" charset="0"/>
                <a:cs typeface="SF Pro Text" pitchFamily="50" charset="0"/>
              </a:rPr>
              <a:t>@^v3.12.0</a:t>
            </a:r>
          </a:p>
          <a:p>
            <a:r>
              <a:rPr lang="en-IN" sz="2800" dirty="0">
                <a:latin typeface="SF Pro Text" pitchFamily="50" charset="0"/>
                <a:ea typeface="SF Pro Text" pitchFamily="50" charset="0"/>
                <a:cs typeface="SF Pro Text" pitchFamily="50" charset="0"/>
              </a:rPr>
              <a:t>Tesseract-OCR@^v5.3.3</a:t>
            </a:r>
          </a:p>
          <a:p>
            <a:r>
              <a:rPr lang="en-IN" sz="2800" dirty="0" err="1">
                <a:latin typeface="SF Pro Text" pitchFamily="50" charset="0"/>
                <a:ea typeface="SF Pro Text" pitchFamily="50" charset="0"/>
                <a:cs typeface="SF Pro Text" pitchFamily="50" charset="0"/>
              </a:rPr>
              <a:t>pytesseract</a:t>
            </a:r>
            <a:r>
              <a:rPr lang="en-IN" sz="2800" dirty="0">
                <a:latin typeface="SF Pro Text" pitchFamily="50" charset="0"/>
                <a:ea typeface="SF Pro Text" pitchFamily="50" charset="0"/>
                <a:cs typeface="SF Pro Text" pitchFamily="50" charset="0"/>
              </a:rPr>
              <a:t>@^v0.3.10</a:t>
            </a:r>
          </a:p>
          <a:p>
            <a:r>
              <a:rPr lang="en-IN" sz="2800" dirty="0" err="1">
                <a:latin typeface="SF Pro Text" pitchFamily="50" charset="0"/>
                <a:ea typeface="SF Pro Text" pitchFamily="50" charset="0"/>
                <a:cs typeface="SF Pro Text" pitchFamily="50" charset="0"/>
              </a:rPr>
              <a:t>gTTS</a:t>
            </a:r>
            <a:r>
              <a:rPr lang="en-IN" sz="2800" dirty="0">
                <a:latin typeface="SF Pro Text" pitchFamily="50" charset="0"/>
                <a:ea typeface="SF Pro Text" pitchFamily="50" charset="0"/>
                <a:cs typeface="SF Pro Text" pitchFamily="50" charset="0"/>
              </a:rPr>
              <a:t>@^v2.4.0</a:t>
            </a:r>
          </a:p>
          <a:p>
            <a:r>
              <a:rPr lang="en-IN" sz="2800" dirty="0" err="1">
                <a:latin typeface="SF Pro Text" pitchFamily="50" charset="0"/>
                <a:ea typeface="SF Pro Text" pitchFamily="50" charset="0"/>
                <a:cs typeface="SF Pro Text" pitchFamily="50" charset="0"/>
              </a:rPr>
              <a:t>sounddevice</a:t>
            </a:r>
            <a:r>
              <a:rPr lang="en-IN" sz="2800" dirty="0">
                <a:latin typeface="SF Pro Text" pitchFamily="50" charset="0"/>
                <a:ea typeface="SF Pro Text" pitchFamily="50" charset="0"/>
                <a:cs typeface="SF Pro Text" pitchFamily="50" charset="0"/>
              </a:rPr>
              <a:t>@^v0.4.6</a:t>
            </a:r>
          </a:p>
          <a:p>
            <a:r>
              <a:rPr lang="en-IN" sz="2800" dirty="0" err="1">
                <a:latin typeface="SF Pro Text" pitchFamily="50" charset="0"/>
                <a:ea typeface="SF Pro Text" pitchFamily="50" charset="0"/>
                <a:cs typeface="SF Pro Text" pitchFamily="50" charset="0"/>
              </a:rPr>
              <a:t>soundfile</a:t>
            </a:r>
            <a:r>
              <a:rPr lang="en-IN" sz="2800" dirty="0">
                <a:latin typeface="SF Pro Text" pitchFamily="50" charset="0"/>
                <a:ea typeface="SF Pro Text" pitchFamily="50" charset="0"/>
                <a:cs typeface="SF Pro Text" pitchFamily="50" charset="0"/>
              </a:rPr>
              <a:t>@^v0.12.1</a:t>
            </a:r>
          </a:p>
        </p:txBody>
      </p:sp>
    </p:spTree>
    <p:extLst>
      <p:ext uri="{BB962C8B-B14F-4D97-AF65-F5344CB8AC3E}">
        <p14:creationId xmlns:p14="http://schemas.microsoft.com/office/powerpoint/2010/main" val="30627012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0</TotalTime>
  <Words>1283</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SF Pro Display</vt:lpstr>
      <vt:lpstr>SF Pro Text</vt:lpstr>
      <vt:lpstr>Tw Cen MT</vt:lpstr>
      <vt:lpstr>Circuit</vt:lpstr>
      <vt:lpstr>Translation of Telugu Text Images to Speech</vt:lpstr>
      <vt:lpstr>Contents</vt:lpstr>
      <vt:lpstr>Aim &amp; Objective</vt:lpstr>
      <vt:lpstr>Introduction</vt:lpstr>
      <vt:lpstr>Literature Survey</vt:lpstr>
      <vt:lpstr>PowerPoint Presentation</vt:lpstr>
      <vt:lpstr>Proposed Method</vt:lpstr>
      <vt:lpstr>PowerPoint Presentation</vt:lpstr>
      <vt:lpstr>Software Requirements</vt:lpstr>
      <vt:lpstr>Hardware Requirements</vt:lpstr>
      <vt:lpstr>Architecture &amp; Flow Diagram</vt:lpstr>
      <vt:lpstr>Advantages</vt:lpstr>
      <vt:lpstr>Timeline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of Telugu Text Images to Speech</dc:title>
  <dc:creator>Avinash Maddikonda</dc:creator>
  <cp:lastModifiedBy>Avinash Maddikonda</cp:lastModifiedBy>
  <cp:revision>1</cp:revision>
  <dcterms:created xsi:type="dcterms:W3CDTF">2023-12-03T05:35:57Z</dcterms:created>
  <dcterms:modified xsi:type="dcterms:W3CDTF">2023-12-03T20:04:25Z</dcterms:modified>
</cp:coreProperties>
</file>