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1DB954"/>
    <a:srgbClr val="4CC2FF"/>
    <a:srgbClr val="0067C0"/>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06" d="100"/>
          <a:sy n="106" d="100"/>
        </p:scale>
        <p:origin x="84"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3726-7E29-1199-34CC-9A67CB69B5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DB2844-13EF-390B-DA44-1F832FFB7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8FDD93-D038-C39B-C6D9-10D6A425D26C}"/>
              </a:ext>
            </a:extLst>
          </p:cNvPr>
          <p:cNvSpPr>
            <a:spLocks noGrp="1"/>
          </p:cNvSpPr>
          <p:nvPr>
            <p:ph type="dt" sz="half" idx="10"/>
          </p:nvPr>
        </p:nvSpPr>
        <p:spPr/>
        <p:txBody>
          <a:bodyPr/>
          <a:lstStyle/>
          <a:p>
            <a:fld id="{F2CD858F-F29F-42F6-988E-ABD490A90007}" type="datetimeFigureOut">
              <a:rPr lang="en-IN" smtClean="0"/>
              <a:t>03-12-2023</a:t>
            </a:fld>
            <a:endParaRPr lang="en-IN"/>
          </a:p>
        </p:txBody>
      </p:sp>
      <p:sp>
        <p:nvSpPr>
          <p:cNvPr id="5" name="Footer Placeholder 4">
            <a:extLst>
              <a:ext uri="{FF2B5EF4-FFF2-40B4-BE49-F238E27FC236}">
                <a16:creationId xmlns:a16="http://schemas.microsoft.com/office/drawing/2014/main" id="{03113AE2-B5B1-7329-AC29-6E0FCDEB54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9DD2A-B3BF-5F8A-6BD3-98198EB75355}"/>
              </a:ext>
            </a:extLst>
          </p:cNvPr>
          <p:cNvSpPr>
            <a:spLocks noGrp="1"/>
          </p:cNvSpPr>
          <p:nvPr>
            <p:ph type="sldNum" sz="quarter" idx="12"/>
          </p:nvPr>
        </p:nvSpPr>
        <p:spPr/>
        <p:txBody>
          <a:bodyPr/>
          <a:lstStyle/>
          <a:p>
            <a:fld id="{00F79951-D251-49F7-9774-DD72FE034642}" type="slidenum">
              <a:rPr lang="en-IN" smtClean="0"/>
              <a:t>‹#›</a:t>
            </a:fld>
            <a:endParaRPr lang="en-IN"/>
          </a:p>
        </p:txBody>
      </p:sp>
    </p:spTree>
    <p:extLst>
      <p:ext uri="{BB962C8B-B14F-4D97-AF65-F5344CB8AC3E}">
        <p14:creationId xmlns:p14="http://schemas.microsoft.com/office/powerpoint/2010/main" val="24020695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0EB3C-1E20-E362-FCE8-6AD0F83639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5E9242-198C-C578-EA76-FD374D4F3F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829F4C-FE4E-37A7-9B25-1BB4DB37211D}"/>
              </a:ext>
            </a:extLst>
          </p:cNvPr>
          <p:cNvSpPr>
            <a:spLocks noGrp="1"/>
          </p:cNvSpPr>
          <p:nvPr>
            <p:ph type="dt" sz="half" idx="10"/>
          </p:nvPr>
        </p:nvSpPr>
        <p:spPr/>
        <p:txBody>
          <a:bodyPr/>
          <a:lstStyle/>
          <a:p>
            <a:fld id="{F2CD858F-F29F-42F6-988E-ABD490A90007}" type="datetimeFigureOut">
              <a:rPr lang="en-IN" smtClean="0"/>
              <a:t>03-12-2023</a:t>
            </a:fld>
            <a:endParaRPr lang="en-IN"/>
          </a:p>
        </p:txBody>
      </p:sp>
      <p:sp>
        <p:nvSpPr>
          <p:cNvPr id="5" name="Footer Placeholder 4">
            <a:extLst>
              <a:ext uri="{FF2B5EF4-FFF2-40B4-BE49-F238E27FC236}">
                <a16:creationId xmlns:a16="http://schemas.microsoft.com/office/drawing/2014/main" id="{733E505A-53A1-AB41-6B01-B593D39192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8FF3B6-7FB7-2460-927A-88526B0CD1F6}"/>
              </a:ext>
            </a:extLst>
          </p:cNvPr>
          <p:cNvSpPr>
            <a:spLocks noGrp="1"/>
          </p:cNvSpPr>
          <p:nvPr>
            <p:ph type="sldNum" sz="quarter" idx="12"/>
          </p:nvPr>
        </p:nvSpPr>
        <p:spPr/>
        <p:txBody>
          <a:bodyPr/>
          <a:lstStyle/>
          <a:p>
            <a:fld id="{00F79951-D251-49F7-9774-DD72FE034642}" type="slidenum">
              <a:rPr lang="en-IN" smtClean="0"/>
              <a:t>‹#›</a:t>
            </a:fld>
            <a:endParaRPr lang="en-IN"/>
          </a:p>
        </p:txBody>
      </p:sp>
    </p:spTree>
    <p:extLst>
      <p:ext uri="{BB962C8B-B14F-4D97-AF65-F5344CB8AC3E}">
        <p14:creationId xmlns:p14="http://schemas.microsoft.com/office/powerpoint/2010/main" val="2936518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EC17B2-22FC-B64C-C219-81B90B374F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9DEAEF-4159-99B9-660F-3BD4A08B7A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808CA-909E-4C7E-166B-BF192477D852}"/>
              </a:ext>
            </a:extLst>
          </p:cNvPr>
          <p:cNvSpPr>
            <a:spLocks noGrp="1"/>
          </p:cNvSpPr>
          <p:nvPr>
            <p:ph type="dt" sz="half" idx="10"/>
          </p:nvPr>
        </p:nvSpPr>
        <p:spPr/>
        <p:txBody>
          <a:bodyPr/>
          <a:lstStyle/>
          <a:p>
            <a:fld id="{F2CD858F-F29F-42F6-988E-ABD490A90007}" type="datetimeFigureOut">
              <a:rPr lang="en-IN" smtClean="0"/>
              <a:t>03-12-2023</a:t>
            </a:fld>
            <a:endParaRPr lang="en-IN"/>
          </a:p>
        </p:txBody>
      </p:sp>
      <p:sp>
        <p:nvSpPr>
          <p:cNvPr id="5" name="Footer Placeholder 4">
            <a:extLst>
              <a:ext uri="{FF2B5EF4-FFF2-40B4-BE49-F238E27FC236}">
                <a16:creationId xmlns:a16="http://schemas.microsoft.com/office/drawing/2014/main" id="{3B731129-44A6-F97E-4BC8-6E7EBDDA2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8EFE3A-1A22-804B-91C6-ED8115CC7BB4}"/>
              </a:ext>
            </a:extLst>
          </p:cNvPr>
          <p:cNvSpPr>
            <a:spLocks noGrp="1"/>
          </p:cNvSpPr>
          <p:nvPr>
            <p:ph type="sldNum" sz="quarter" idx="12"/>
          </p:nvPr>
        </p:nvSpPr>
        <p:spPr/>
        <p:txBody>
          <a:bodyPr/>
          <a:lstStyle/>
          <a:p>
            <a:fld id="{00F79951-D251-49F7-9774-DD72FE034642}" type="slidenum">
              <a:rPr lang="en-IN" smtClean="0"/>
              <a:t>‹#›</a:t>
            </a:fld>
            <a:endParaRPr lang="en-IN"/>
          </a:p>
        </p:txBody>
      </p:sp>
    </p:spTree>
    <p:extLst>
      <p:ext uri="{BB962C8B-B14F-4D97-AF65-F5344CB8AC3E}">
        <p14:creationId xmlns:p14="http://schemas.microsoft.com/office/powerpoint/2010/main" val="42022699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A735-3F81-A9DF-34BE-6DBDF3B149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9BBFD3-7772-E61F-9BCA-64FDB058EF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CE9D98-6B3B-7F8C-CF6E-C8C59BDB5DC1}"/>
              </a:ext>
            </a:extLst>
          </p:cNvPr>
          <p:cNvSpPr>
            <a:spLocks noGrp="1"/>
          </p:cNvSpPr>
          <p:nvPr>
            <p:ph type="dt" sz="half" idx="10"/>
          </p:nvPr>
        </p:nvSpPr>
        <p:spPr/>
        <p:txBody>
          <a:bodyPr/>
          <a:lstStyle/>
          <a:p>
            <a:fld id="{F2CD858F-F29F-42F6-988E-ABD490A90007}" type="datetimeFigureOut">
              <a:rPr lang="en-IN" smtClean="0"/>
              <a:t>03-12-2023</a:t>
            </a:fld>
            <a:endParaRPr lang="en-IN"/>
          </a:p>
        </p:txBody>
      </p:sp>
      <p:sp>
        <p:nvSpPr>
          <p:cNvPr id="5" name="Footer Placeholder 4">
            <a:extLst>
              <a:ext uri="{FF2B5EF4-FFF2-40B4-BE49-F238E27FC236}">
                <a16:creationId xmlns:a16="http://schemas.microsoft.com/office/drawing/2014/main" id="{1B7605A1-7D07-0E7A-09ED-CF96E8341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BEAC6-6CA7-DC80-4DF6-39B26262131B}"/>
              </a:ext>
            </a:extLst>
          </p:cNvPr>
          <p:cNvSpPr>
            <a:spLocks noGrp="1"/>
          </p:cNvSpPr>
          <p:nvPr>
            <p:ph type="sldNum" sz="quarter" idx="12"/>
          </p:nvPr>
        </p:nvSpPr>
        <p:spPr/>
        <p:txBody>
          <a:bodyPr/>
          <a:lstStyle/>
          <a:p>
            <a:fld id="{00F79951-D251-49F7-9774-DD72FE034642}" type="slidenum">
              <a:rPr lang="en-IN" smtClean="0"/>
              <a:t>‹#›</a:t>
            </a:fld>
            <a:endParaRPr lang="en-IN"/>
          </a:p>
        </p:txBody>
      </p:sp>
    </p:spTree>
    <p:extLst>
      <p:ext uri="{BB962C8B-B14F-4D97-AF65-F5344CB8AC3E}">
        <p14:creationId xmlns:p14="http://schemas.microsoft.com/office/powerpoint/2010/main" val="880292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3A44-2E6E-09DA-E76A-CD57C8A2D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8BEBAB-D3DC-14E3-488C-24C55A0D86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A73DB-8D3E-7B13-EB3D-D30BCDDB6833}"/>
              </a:ext>
            </a:extLst>
          </p:cNvPr>
          <p:cNvSpPr>
            <a:spLocks noGrp="1"/>
          </p:cNvSpPr>
          <p:nvPr>
            <p:ph type="dt" sz="half" idx="10"/>
          </p:nvPr>
        </p:nvSpPr>
        <p:spPr/>
        <p:txBody>
          <a:bodyPr/>
          <a:lstStyle/>
          <a:p>
            <a:fld id="{F2CD858F-F29F-42F6-988E-ABD490A90007}" type="datetimeFigureOut">
              <a:rPr lang="en-IN" smtClean="0"/>
              <a:t>03-12-2023</a:t>
            </a:fld>
            <a:endParaRPr lang="en-IN"/>
          </a:p>
        </p:txBody>
      </p:sp>
      <p:sp>
        <p:nvSpPr>
          <p:cNvPr id="5" name="Footer Placeholder 4">
            <a:extLst>
              <a:ext uri="{FF2B5EF4-FFF2-40B4-BE49-F238E27FC236}">
                <a16:creationId xmlns:a16="http://schemas.microsoft.com/office/drawing/2014/main" id="{45912D2C-3300-17C4-93A7-9F9116C4C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CDEAE0-4BB7-6625-62D0-CDB9A4179F82}"/>
              </a:ext>
            </a:extLst>
          </p:cNvPr>
          <p:cNvSpPr>
            <a:spLocks noGrp="1"/>
          </p:cNvSpPr>
          <p:nvPr>
            <p:ph type="sldNum" sz="quarter" idx="12"/>
          </p:nvPr>
        </p:nvSpPr>
        <p:spPr/>
        <p:txBody>
          <a:bodyPr/>
          <a:lstStyle/>
          <a:p>
            <a:fld id="{00F79951-D251-49F7-9774-DD72FE034642}" type="slidenum">
              <a:rPr lang="en-IN" smtClean="0"/>
              <a:t>‹#›</a:t>
            </a:fld>
            <a:endParaRPr lang="en-IN"/>
          </a:p>
        </p:txBody>
      </p:sp>
    </p:spTree>
    <p:extLst>
      <p:ext uri="{BB962C8B-B14F-4D97-AF65-F5344CB8AC3E}">
        <p14:creationId xmlns:p14="http://schemas.microsoft.com/office/powerpoint/2010/main" val="29467590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A113-6E21-CCD7-80C1-0C858E51AA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4F3792-5A54-39C5-086C-0C5720FDE5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A6C170-3F84-08B7-FC6C-F24DF4EFF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684F3B-3C81-1317-B133-182334A18497}"/>
              </a:ext>
            </a:extLst>
          </p:cNvPr>
          <p:cNvSpPr>
            <a:spLocks noGrp="1"/>
          </p:cNvSpPr>
          <p:nvPr>
            <p:ph type="dt" sz="half" idx="10"/>
          </p:nvPr>
        </p:nvSpPr>
        <p:spPr/>
        <p:txBody>
          <a:bodyPr/>
          <a:lstStyle/>
          <a:p>
            <a:fld id="{F2CD858F-F29F-42F6-988E-ABD490A90007}" type="datetimeFigureOut">
              <a:rPr lang="en-IN" smtClean="0"/>
              <a:t>03-12-2023</a:t>
            </a:fld>
            <a:endParaRPr lang="en-IN"/>
          </a:p>
        </p:txBody>
      </p:sp>
      <p:sp>
        <p:nvSpPr>
          <p:cNvPr id="6" name="Footer Placeholder 5">
            <a:extLst>
              <a:ext uri="{FF2B5EF4-FFF2-40B4-BE49-F238E27FC236}">
                <a16:creationId xmlns:a16="http://schemas.microsoft.com/office/drawing/2014/main" id="{72C927AD-727B-41C1-8E8C-9F8BEFD76A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EAC6EF-02CB-C382-556F-DA5E8EFA558E}"/>
              </a:ext>
            </a:extLst>
          </p:cNvPr>
          <p:cNvSpPr>
            <a:spLocks noGrp="1"/>
          </p:cNvSpPr>
          <p:nvPr>
            <p:ph type="sldNum" sz="quarter" idx="12"/>
          </p:nvPr>
        </p:nvSpPr>
        <p:spPr/>
        <p:txBody>
          <a:bodyPr/>
          <a:lstStyle/>
          <a:p>
            <a:fld id="{00F79951-D251-49F7-9774-DD72FE034642}" type="slidenum">
              <a:rPr lang="en-IN" smtClean="0"/>
              <a:t>‹#›</a:t>
            </a:fld>
            <a:endParaRPr lang="en-IN"/>
          </a:p>
        </p:txBody>
      </p:sp>
    </p:spTree>
    <p:extLst>
      <p:ext uri="{BB962C8B-B14F-4D97-AF65-F5344CB8AC3E}">
        <p14:creationId xmlns:p14="http://schemas.microsoft.com/office/powerpoint/2010/main" val="2133597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FE13-210F-937A-3BDD-DF239E6625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FF2292-B2FC-7F01-34A2-EC105DE25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110CD2-DBC4-C2D3-D5E6-209F9F3D0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4C994B-E902-98CC-2C16-8CF5EC8F7F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EF8EA0-B0C6-E462-E8C6-432DE0248F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1DCC71-B7BC-4A27-E47D-47DDC839504E}"/>
              </a:ext>
            </a:extLst>
          </p:cNvPr>
          <p:cNvSpPr>
            <a:spLocks noGrp="1"/>
          </p:cNvSpPr>
          <p:nvPr>
            <p:ph type="dt" sz="half" idx="10"/>
          </p:nvPr>
        </p:nvSpPr>
        <p:spPr/>
        <p:txBody>
          <a:bodyPr/>
          <a:lstStyle/>
          <a:p>
            <a:fld id="{F2CD858F-F29F-42F6-988E-ABD490A90007}" type="datetimeFigureOut">
              <a:rPr lang="en-IN" smtClean="0"/>
              <a:t>03-12-2023</a:t>
            </a:fld>
            <a:endParaRPr lang="en-IN"/>
          </a:p>
        </p:txBody>
      </p:sp>
      <p:sp>
        <p:nvSpPr>
          <p:cNvPr id="8" name="Footer Placeholder 7">
            <a:extLst>
              <a:ext uri="{FF2B5EF4-FFF2-40B4-BE49-F238E27FC236}">
                <a16:creationId xmlns:a16="http://schemas.microsoft.com/office/drawing/2014/main" id="{FC221B51-EAA1-C1FE-4FC3-CA9D5703E9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ECACE1-A38A-7C96-C1F0-EA2FFB898B11}"/>
              </a:ext>
            </a:extLst>
          </p:cNvPr>
          <p:cNvSpPr>
            <a:spLocks noGrp="1"/>
          </p:cNvSpPr>
          <p:nvPr>
            <p:ph type="sldNum" sz="quarter" idx="12"/>
          </p:nvPr>
        </p:nvSpPr>
        <p:spPr/>
        <p:txBody>
          <a:bodyPr/>
          <a:lstStyle/>
          <a:p>
            <a:fld id="{00F79951-D251-49F7-9774-DD72FE034642}" type="slidenum">
              <a:rPr lang="en-IN" smtClean="0"/>
              <a:t>‹#›</a:t>
            </a:fld>
            <a:endParaRPr lang="en-IN"/>
          </a:p>
        </p:txBody>
      </p:sp>
    </p:spTree>
    <p:extLst>
      <p:ext uri="{BB962C8B-B14F-4D97-AF65-F5344CB8AC3E}">
        <p14:creationId xmlns:p14="http://schemas.microsoft.com/office/powerpoint/2010/main" val="4187507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56A08-8CD3-D57B-F418-AA91719C69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94E6F7-D845-1735-9042-7957B825B668}"/>
              </a:ext>
            </a:extLst>
          </p:cNvPr>
          <p:cNvSpPr>
            <a:spLocks noGrp="1"/>
          </p:cNvSpPr>
          <p:nvPr>
            <p:ph type="dt" sz="half" idx="10"/>
          </p:nvPr>
        </p:nvSpPr>
        <p:spPr/>
        <p:txBody>
          <a:bodyPr/>
          <a:lstStyle/>
          <a:p>
            <a:fld id="{F2CD858F-F29F-42F6-988E-ABD490A90007}" type="datetimeFigureOut">
              <a:rPr lang="en-IN" smtClean="0"/>
              <a:t>03-12-2023</a:t>
            </a:fld>
            <a:endParaRPr lang="en-IN"/>
          </a:p>
        </p:txBody>
      </p:sp>
      <p:sp>
        <p:nvSpPr>
          <p:cNvPr id="4" name="Footer Placeholder 3">
            <a:extLst>
              <a:ext uri="{FF2B5EF4-FFF2-40B4-BE49-F238E27FC236}">
                <a16:creationId xmlns:a16="http://schemas.microsoft.com/office/drawing/2014/main" id="{7464BA8D-0894-4275-34EC-97EC0AC415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26CEDA-0505-2F00-6F6D-B1CA76E9749C}"/>
              </a:ext>
            </a:extLst>
          </p:cNvPr>
          <p:cNvSpPr>
            <a:spLocks noGrp="1"/>
          </p:cNvSpPr>
          <p:nvPr>
            <p:ph type="sldNum" sz="quarter" idx="12"/>
          </p:nvPr>
        </p:nvSpPr>
        <p:spPr/>
        <p:txBody>
          <a:bodyPr/>
          <a:lstStyle/>
          <a:p>
            <a:fld id="{00F79951-D251-49F7-9774-DD72FE034642}" type="slidenum">
              <a:rPr lang="en-IN" smtClean="0"/>
              <a:t>‹#›</a:t>
            </a:fld>
            <a:endParaRPr lang="en-IN"/>
          </a:p>
        </p:txBody>
      </p:sp>
    </p:spTree>
    <p:extLst>
      <p:ext uri="{BB962C8B-B14F-4D97-AF65-F5344CB8AC3E}">
        <p14:creationId xmlns:p14="http://schemas.microsoft.com/office/powerpoint/2010/main" val="1311126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270CD7-1954-EA85-AB4C-2760F018ADCA}"/>
              </a:ext>
            </a:extLst>
          </p:cNvPr>
          <p:cNvSpPr>
            <a:spLocks noGrp="1"/>
          </p:cNvSpPr>
          <p:nvPr>
            <p:ph type="dt" sz="half" idx="10"/>
          </p:nvPr>
        </p:nvSpPr>
        <p:spPr/>
        <p:txBody>
          <a:bodyPr/>
          <a:lstStyle/>
          <a:p>
            <a:fld id="{F2CD858F-F29F-42F6-988E-ABD490A90007}" type="datetimeFigureOut">
              <a:rPr lang="en-IN" smtClean="0"/>
              <a:t>03-12-2023</a:t>
            </a:fld>
            <a:endParaRPr lang="en-IN"/>
          </a:p>
        </p:txBody>
      </p:sp>
      <p:sp>
        <p:nvSpPr>
          <p:cNvPr id="3" name="Footer Placeholder 2">
            <a:extLst>
              <a:ext uri="{FF2B5EF4-FFF2-40B4-BE49-F238E27FC236}">
                <a16:creationId xmlns:a16="http://schemas.microsoft.com/office/drawing/2014/main" id="{DD6FF412-B0B3-9EBB-3FC1-C784452250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E5153B-0CFB-CDA4-1D8A-344BAA13D2D2}"/>
              </a:ext>
            </a:extLst>
          </p:cNvPr>
          <p:cNvSpPr>
            <a:spLocks noGrp="1"/>
          </p:cNvSpPr>
          <p:nvPr>
            <p:ph type="sldNum" sz="quarter" idx="12"/>
          </p:nvPr>
        </p:nvSpPr>
        <p:spPr/>
        <p:txBody>
          <a:bodyPr/>
          <a:lstStyle/>
          <a:p>
            <a:fld id="{00F79951-D251-49F7-9774-DD72FE034642}" type="slidenum">
              <a:rPr lang="en-IN" smtClean="0"/>
              <a:t>‹#›</a:t>
            </a:fld>
            <a:endParaRPr lang="en-IN"/>
          </a:p>
        </p:txBody>
      </p:sp>
    </p:spTree>
    <p:extLst>
      <p:ext uri="{BB962C8B-B14F-4D97-AF65-F5344CB8AC3E}">
        <p14:creationId xmlns:p14="http://schemas.microsoft.com/office/powerpoint/2010/main" val="37589456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5823-7D11-0E3A-4EF3-20C803E51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C6E90A-7B23-0B14-C2F5-AFB58F00F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654EEB-131C-1A64-8B34-E5AB565E7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A9AC8-EB47-43E6-567A-4A580246025F}"/>
              </a:ext>
            </a:extLst>
          </p:cNvPr>
          <p:cNvSpPr>
            <a:spLocks noGrp="1"/>
          </p:cNvSpPr>
          <p:nvPr>
            <p:ph type="dt" sz="half" idx="10"/>
          </p:nvPr>
        </p:nvSpPr>
        <p:spPr/>
        <p:txBody>
          <a:bodyPr/>
          <a:lstStyle/>
          <a:p>
            <a:fld id="{F2CD858F-F29F-42F6-988E-ABD490A90007}" type="datetimeFigureOut">
              <a:rPr lang="en-IN" smtClean="0"/>
              <a:t>03-12-2023</a:t>
            </a:fld>
            <a:endParaRPr lang="en-IN"/>
          </a:p>
        </p:txBody>
      </p:sp>
      <p:sp>
        <p:nvSpPr>
          <p:cNvPr id="6" name="Footer Placeholder 5">
            <a:extLst>
              <a:ext uri="{FF2B5EF4-FFF2-40B4-BE49-F238E27FC236}">
                <a16:creationId xmlns:a16="http://schemas.microsoft.com/office/drawing/2014/main" id="{01F5DC8F-2CD4-AD65-92B7-115F0E7263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F615F-842F-CD55-9A51-2206D60A58DF}"/>
              </a:ext>
            </a:extLst>
          </p:cNvPr>
          <p:cNvSpPr>
            <a:spLocks noGrp="1"/>
          </p:cNvSpPr>
          <p:nvPr>
            <p:ph type="sldNum" sz="quarter" idx="12"/>
          </p:nvPr>
        </p:nvSpPr>
        <p:spPr/>
        <p:txBody>
          <a:bodyPr/>
          <a:lstStyle/>
          <a:p>
            <a:fld id="{00F79951-D251-49F7-9774-DD72FE034642}" type="slidenum">
              <a:rPr lang="en-IN" smtClean="0"/>
              <a:t>‹#›</a:t>
            </a:fld>
            <a:endParaRPr lang="en-IN"/>
          </a:p>
        </p:txBody>
      </p:sp>
    </p:spTree>
    <p:extLst>
      <p:ext uri="{BB962C8B-B14F-4D97-AF65-F5344CB8AC3E}">
        <p14:creationId xmlns:p14="http://schemas.microsoft.com/office/powerpoint/2010/main" val="1800650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86CD-F003-62B0-7420-EABE1DC607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18C63F-216F-2884-B6A3-30FF020E0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88D01F-A097-5660-12CC-BB9EC7235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53EE0-114B-12F4-6287-AB8C82DA14A0}"/>
              </a:ext>
            </a:extLst>
          </p:cNvPr>
          <p:cNvSpPr>
            <a:spLocks noGrp="1"/>
          </p:cNvSpPr>
          <p:nvPr>
            <p:ph type="dt" sz="half" idx="10"/>
          </p:nvPr>
        </p:nvSpPr>
        <p:spPr/>
        <p:txBody>
          <a:bodyPr/>
          <a:lstStyle/>
          <a:p>
            <a:fld id="{F2CD858F-F29F-42F6-988E-ABD490A90007}" type="datetimeFigureOut">
              <a:rPr lang="en-IN" smtClean="0"/>
              <a:t>03-12-2023</a:t>
            </a:fld>
            <a:endParaRPr lang="en-IN"/>
          </a:p>
        </p:txBody>
      </p:sp>
      <p:sp>
        <p:nvSpPr>
          <p:cNvPr id="6" name="Footer Placeholder 5">
            <a:extLst>
              <a:ext uri="{FF2B5EF4-FFF2-40B4-BE49-F238E27FC236}">
                <a16:creationId xmlns:a16="http://schemas.microsoft.com/office/drawing/2014/main" id="{C0AA2F58-EE8F-E5BD-A3D1-70082F811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3B9977-52C0-8087-1E62-8859AA191DA9}"/>
              </a:ext>
            </a:extLst>
          </p:cNvPr>
          <p:cNvSpPr>
            <a:spLocks noGrp="1"/>
          </p:cNvSpPr>
          <p:nvPr>
            <p:ph type="sldNum" sz="quarter" idx="12"/>
          </p:nvPr>
        </p:nvSpPr>
        <p:spPr/>
        <p:txBody>
          <a:bodyPr/>
          <a:lstStyle/>
          <a:p>
            <a:fld id="{00F79951-D251-49F7-9774-DD72FE034642}" type="slidenum">
              <a:rPr lang="en-IN" smtClean="0"/>
              <a:t>‹#›</a:t>
            </a:fld>
            <a:endParaRPr lang="en-IN"/>
          </a:p>
        </p:txBody>
      </p:sp>
    </p:spTree>
    <p:extLst>
      <p:ext uri="{BB962C8B-B14F-4D97-AF65-F5344CB8AC3E}">
        <p14:creationId xmlns:p14="http://schemas.microsoft.com/office/powerpoint/2010/main" val="11845701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DB6EA1-5A77-A8D5-4B10-1CDA35E6E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CDC7E8-CBCD-185C-5BB8-36B2B99C31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BA0E3E-8DFA-7B3D-5D37-4A165BDCD2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D858F-F29F-42F6-988E-ABD490A90007}" type="datetimeFigureOut">
              <a:rPr lang="en-IN" smtClean="0"/>
              <a:t>03-12-2023</a:t>
            </a:fld>
            <a:endParaRPr lang="en-IN"/>
          </a:p>
        </p:txBody>
      </p:sp>
      <p:sp>
        <p:nvSpPr>
          <p:cNvPr id="5" name="Footer Placeholder 4">
            <a:extLst>
              <a:ext uri="{FF2B5EF4-FFF2-40B4-BE49-F238E27FC236}">
                <a16:creationId xmlns:a16="http://schemas.microsoft.com/office/drawing/2014/main" id="{9B8D1480-7255-FC27-B78F-71B4BA7E42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310814-BF9C-46C4-B8D4-91E0A5BD7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79951-D251-49F7-9774-DD72FE034642}" type="slidenum">
              <a:rPr lang="en-IN" smtClean="0"/>
              <a:t>‹#›</a:t>
            </a:fld>
            <a:endParaRPr lang="en-IN"/>
          </a:p>
        </p:txBody>
      </p:sp>
    </p:spTree>
    <p:extLst>
      <p:ext uri="{BB962C8B-B14F-4D97-AF65-F5344CB8AC3E}">
        <p14:creationId xmlns:p14="http://schemas.microsoft.com/office/powerpoint/2010/main" val="40557176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0D01-9B83-0CC4-1B56-88A12EE5C2DB}"/>
              </a:ext>
            </a:extLst>
          </p:cNvPr>
          <p:cNvSpPr>
            <a:spLocks noGrp="1"/>
          </p:cNvSpPr>
          <p:nvPr>
            <p:ph type="ctrTitle"/>
          </p:nvPr>
        </p:nvSpPr>
        <p:spPr>
          <a:xfrm>
            <a:off x="1523999" y="2316163"/>
            <a:ext cx="9144000" cy="1655763"/>
          </a:xfrm>
        </p:spPr>
        <p:txBody>
          <a:bodyPr anchor="ctr">
            <a:normAutofit/>
          </a:bodyPr>
          <a:lstStyle/>
          <a:p>
            <a:r>
              <a:rPr lang="en-US" sz="3000" b="1" dirty="0">
                <a:latin typeface="SF Pro Display" pitchFamily="50" charset="0"/>
                <a:ea typeface="SF Pro Display" pitchFamily="50" charset="0"/>
                <a:cs typeface="SF Pro Display" pitchFamily="50" charset="0"/>
              </a:rPr>
              <a:t>Translation of Telugu Text Images to Speech</a:t>
            </a:r>
            <a:endParaRPr lang="en-IN" sz="3000" dirty="0">
              <a:latin typeface="SF Pro Display" pitchFamily="50" charset="0"/>
              <a:ea typeface="SF Pro Display" pitchFamily="50" charset="0"/>
              <a:cs typeface="SF Pro Display" pitchFamily="50" charset="0"/>
            </a:endParaRPr>
          </a:p>
        </p:txBody>
      </p:sp>
      <p:pic>
        <p:nvPicPr>
          <p:cNvPr id="4" name="Picture 3">
            <a:extLst>
              <a:ext uri="{FF2B5EF4-FFF2-40B4-BE49-F238E27FC236}">
                <a16:creationId xmlns:a16="http://schemas.microsoft.com/office/drawing/2014/main" id="{C3727DE3-A7B4-7DBD-740C-35274ABCE5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5431" y="580231"/>
            <a:ext cx="1641137" cy="1735932"/>
          </a:xfrm>
          <a:prstGeom prst="rect">
            <a:avLst/>
          </a:prstGeom>
          <a:noFill/>
          <a:ln>
            <a:noFill/>
          </a:ln>
        </p:spPr>
      </p:pic>
      <p:sp>
        <p:nvSpPr>
          <p:cNvPr id="6" name="TextBox 5">
            <a:extLst>
              <a:ext uri="{FF2B5EF4-FFF2-40B4-BE49-F238E27FC236}">
                <a16:creationId xmlns:a16="http://schemas.microsoft.com/office/drawing/2014/main" id="{EE192F4B-8A8B-DBD6-9338-5DDDB3484F55}"/>
              </a:ext>
            </a:extLst>
          </p:cNvPr>
          <p:cNvSpPr txBox="1"/>
          <p:nvPr/>
        </p:nvSpPr>
        <p:spPr>
          <a:xfrm>
            <a:off x="6916567" y="3971926"/>
            <a:ext cx="3751432" cy="646331"/>
          </a:xfrm>
          <a:prstGeom prst="rect">
            <a:avLst/>
          </a:prstGeom>
          <a:noFill/>
        </p:spPr>
        <p:txBody>
          <a:bodyPr wrap="square" rtlCol="0">
            <a:spAutoFit/>
          </a:bodyPr>
          <a:lstStyle/>
          <a:p>
            <a:pPr algn="r"/>
            <a:r>
              <a:rPr lang="en-US" b="1" dirty="0">
                <a:latin typeface="SF Pro Text" pitchFamily="50" charset="0"/>
                <a:ea typeface="SF Pro Text" pitchFamily="50" charset="0"/>
                <a:cs typeface="SF Pro Text" pitchFamily="50" charset="0"/>
              </a:rPr>
              <a:t>Supervisor:</a:t>
            </a:r>
          </a:p>
          <a:p>
            <a:pPr algn="r"/>
            <a:r>
              <a:rPr lang="en-US" i="1" dirty="0">
                <a:latin typeface="SF Pro Text" pitchFamily="50" charset="0"/>
                <a:ea typeface="SF Pro Text" pitchFamily="50" charset="0"/>
                <a:cs typeface="SF Pro Text" pitchFamily="50" charset="0"/>
              </a:rPr>
              <a:t>Dr. Anuradha Laishram</a:t>
            </a:r>
            <a:endParaRPr lang="en-IN" i="1" dirty="0">
              <a:latin typeface="SF Pro Text" pitchFamily="50" charset="0"/>
              <a:ea typeface="SF Pro Text" pitchFamily="50" charset="0"/>
              <a:cs typeface="SF Pro Text" pitchFamily="50" charset="0"/>
            </a:endParaRPr>
          </a:p>
        </p:txBody>
      </p:sp>
      <p:sp>
        <p:nvSpPr>
          <p:cNvPr id="7" name="TextBox 6">
            <a:extLst>
              <a:ext uri="{FF2B5EF4-FFF2-40B4-BE49-F238E27FC236}">
                <a16:creationId xmlns:a16="http://schemas.microsoft.com/office/drawing/2014/main" id="{A3D9F41E-958B-A293-672D-F19DDD35BD9B}"/>
              </a:ext>
            </a:extLst>
          </p:cNvPr>
          <p:cNvSpPr txBox="1"/>
          <p:nvPr/>
        </p:nvSpPr>
        <p:spPr>
          <a:xfrm>
            <a:off x="1524000" y="3971926"/>
            <a:ext cx="3751432" cy="1477328"/>
          </a:xfrm>
          <a:prstGeom prst="rect">
            <a:avLst/>
          </a:prstGeom>
          <a:noFill/>
        </p:spPr>
        <p:txBody>
          <a:bodyPr wrap="square" rtlCol="0">
            <a:spAutoFit/>
          </a:bodyPr>
          <a:lstStyle/>
          <a:p>
            <a:pPr algn="l"/>
            <a:r>
              <a:rPr lang="en-US" sz="1800" b="1" dirty="0">
                <a:latin typeface="SF Pro Text" pitchFamily="50" charset="0"/>
                <a:ea typeface="SF Pro Text" pitchFamily="50" charset="0"/>
                <a:cs typeface="SF Pro Text" pitchFamily="50" charset="0"/>
              </a:rPr>
              <a:t>Team:</a:t>
            </a:r>
          </a:p>
          <a:p>
            <a:pPr algn="l"/>
            <a:r>
              <a:rPr lang="en-US" sz="1800" i="1" dirty="0">
                <a:latin typeface="SF Pro Text" pitchFamily="50" charset="0"/>
                <a:ea typeface="SF Pro Text" pitchFamily="50" charset="0"/>
                <a:cs typeface="SF Pro Text" pitchFamily="50" charset="0"/>
              </a:rPr>
              <a:t>Avinash Maddikonda (20103001)</a:t>
            </a:r>
          </a:p>
          <a:p>
            <a:pPr algn="l"/>
            <a:r>
              <a:rPr lang="en-US" sz="1800" i="1" dirty="0" err="1">
                <a:latin typeface="SF Pro Text" pitchFamily="50" charset="0"/>
                <a:ea typeface="SF Pro Text" pitchFamily="50" charset="0"/>
                <a:cs typeface="SF Pro Text" pitchFamily="50" charset="0"/>
              </a:rPr>
              <a:t>Yalla</a:t>
            </a:r>
            <a:r>
              <a:rPr lang="en-US" sz="1800" i="1" dirty="0">
                <a:latin typeface="SF Pro Text" pitchFamily="50" charset="0"/>
                <a:ea typeface="SF Pro Text" pitchFamily="50" charset="0"/>
                <a:cs typeface="SF Pro Text" pitchFamily="50" charset="0"/>
              </a:rPr>
              <a:t> Snehith (20103031)</a:t>
            </a:r>
          </a:p>
          <a:p>
            <a:pPr algn="l"/>
            <a:r>
              <a:rPr lang="en-US" sz="1800" i="1" dirty="0" err="1">
                <a:latin typeface="SF Pro Text" pitchFamily="50" charset="0"/>
                <a:ea typeface="SF Pro Text" pitchFamily="50" charset="0"/>
                <a:cs typeface="SF Pro Text" pitchFamily="50" charset="0"/>
              </a:rPr>
              <a:t>Koppaka</a:t>
            </a:r>
            <a:r>
              <a:rPr lang="en-US" sz="1800" i="1" dirty="0">
                <a:latin typeface="SF Pro Text" pitchFamily="50" charset="0"/>
                <a:ea typeface="SF Pro Text" pitchFamily="50" charset="0"/>
                <a:cs typeface="SF Pro Text" pitchFamily="50" charset="0"/>
              </a:rPr>
              <a:t> </a:t>
            </a:r>
            <a:r>
              <a:rPr lang="en-US" sz="1800" i="1" dirty="0" err="1">
                <a:latin typeface="SF Pro Text" pitchFamily="50" charset="0"/>
                <a:ea typeface="SF Pro Text" pitchFamily="50" charset="0"/>
                <a:cs typeface="SF Pro Text" pitchFamily="50" charset="0"/>
              </a:rPr>
              <a:t>Yeswanth</a:t>
            </a:r>
            <a:r>
              <a:rPr lang="en-US" sz="1800" i="1" dirty="0">
                <a:latin typeface="SF Pro Text" pitchFamily="50" charset="0"/>
                <a:ea typeface="SF Pro Text" pitchFamily="50" charset="0"/>
                <a:cs typeface="SF Pro Text" pitchFamily="50" charset="0"/>
              </a:rPr>
              <a:t> (20103063)</a:t>
            </a:r>
          </a:p>
          <a:p>
            <a:pPr algn="l"/>
            <a:r>
              <a:rPr lang="en-US" sz="1800" i="1" dirty="0" err="1">
                <a:latin typeface="SF Pro Text" pitchFamily="50" charset="0"/>
                <a:ea typeface="SF Pro Text" pitchFamily="50" charset="0"/>
                <a:cs typeface="SF Pro Text" pitchFamily="50" charset="0"/>
              </a:rPr>
              <a:t>Balabadhra</a:t>
            </a:r>
            <a:r>
              <a:rPr lang="en-US" sz="1800" i="1" dirty="0">
                <a:latin typeface="SF Pro Text" pitchFamily="50" charset="0"/>
                <a:ea typeface="SF Pro Text" pitchFamily="50" charset="0"/>
                <a:cs typeface="SF Pro Text" pitchFamily="50" charset="0"/>
              </a:rPr>
              <a:t> Chakrinya (20103009)</a:t>
            </a:r>
          </a:p>
        </p:txBody>
      </p:sp>
    </p:spTree>
    <p:extLst>
      <p:ext uri="{BB962C8B-B14F-4D97-AF65-F5344CB8AC3E}">
        <p14:creationId xmlns:p14="http://schemas.microsoft.com/office/powerpoint/2010/main" val="33435499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4E51-998D-45E3-AF18-A1BE664DEE3F}"/>
              </a:ext>
            </a:extLst>
          </p:cNvPr>
          <p:cNvSpPr>
            <a:spLocks noGrp="1"/>
          </p:cNvSpPr>
          <p:nvPr>
            <p:ph type="title"/>
          </p:nvPr>
        </p:nvSpPr>
        <p:spPr/>
        <p:txBody>
          <a:bodyPr/>
          <a:lstStyle/>
          <a:p>
            <a:pPr algn="ctr"/>
            <a:r>
              <a:rPr lang="en-US" b="1" dirty="0">
                <a:latin typeface="SF Pro Display" pitchFamily="50" charset="0"/>
                <a:ea typeface="SF Pro Display" pitchFamily="50" charset="0"/>
                <a:cs typeface="SF Pro Display" pitchFamily="50" charset="0"/>
              </a:rPr>
              <a:t>References</a:t>
            </a:r>
            <a:endParaRPr lang="en-IN" b="1" dirty="0">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01BCF280-7131-4827-E984-8B1C0FE8D200}"/>
              </a:ext>
            </a:extLst>
          </p:cNvPr>
          <p:cNvSpPr>
            <a:spLocks noGrp="1"/>
          </p:cNvSpPr>
          <p:nvPr>
            <p:ph idx="1"/>
          </p:nvPr>
        </p:nvSpPr>
        <p:spPr/>
        <p:txBody>
          <a:bodyPr/>
          <a:lstStyle/>
          <a:p>
            <a:pPr marL="0" indent="0" algn="just">
              <a:buNone/>
            </a:pPr>
            <a:endParaRPr lang="en-IN" dirty="0">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3625279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51D8-65FF-B750-C58B-6667C42B9F49}"/>
              </a:ext>
            </a:extLst>
          </p:cNvPr>
          <p:cNvSpPr>
            <a:spLocks noGrp="1"/>
          </p:cNvSpPr>
          <p:nvPr>
            <p:ph type="title"/>
          </p:nvPr>
        </p:nvSpPr>
        <p:spPr/>
        <p:txBody>
          <a:bodyPr/>
          <a:lstStyle/>
          <a:p>
            <a:pPr algn="ctr"/>
            <a:r>
              <a:rPr lang="en-US" b="1" dirty="0">
                <a:latin typeface="SF Pro Display" pitchFamily="50" charset="0"/>
                <a:ea typeface="SF Pro Display" pitchFamily="50" charset="0"/>
                <a:cs typeface="SF Pro Display" pitchFamily="50" charset="0"/>
              </a:rPr>
              <a:t>Conclusion</a:t>
            </a:r>
            <a:endParaRPr lang="en-IN" b="1" dirty="0">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5001443C-171A-0877-16C9-55FE92F13404}"/>
              </a:ext>
            </a:extLst>
          </p:cNvPr>
          <p:cNvSpPr>
            <a:spLocks noGrp="1"/>
          </p:cNvSpPr>
          <p:nvPr>
            <p:ph idx="1"/>
          </p:nvPr>
        </p:nvSpPr>
        <p:spPr/>
        <p:txBody>
          <a:bodyPr/>
          <a:lstStyle/>
          <a:p>
            <a:pPr marL="0" indent="0" algn="just">
              <a:buNone/>
            </a:pPr>
            <a:endParaRPr lang="en-IN" dirty="0">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3769336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2B64-15AB-04BD-38B9-85C3EAA18A2B}"/>
              </a:ext>
            </a:extLst>
          </p:cNvPr>
          <p:cNvSpPr>
            <a:spLocks noGrp="1"/>
          </p:cNvSpPr>
          <p:nvPr>
            <p:ph type="title"/>
          </p:nvPr>
        </p:nvSpPr>
        <p:spPr>
          <a:xfrm>
            <a:off x="838200" y="2766218"/>
            <a:ext cx="10515600" cy="1325563"/>
          </a:xfrm>
        </p:spPr>
        <p:txBody>
          <a:bodyPr>
            <a:normAutofit/>
          </a:bodyPr>
          <a:lstStyle/>
          <a:p>
            <a:pPr algn="ctr"/>
            <a:r>
              <a:rPr lang="en-US" sz="6400" b="1" dirty="0">
                <a:latin typeface="SF Pro Display" pitchFamily="50" charset="0"/>
                <a:ea typeface="SF Pro Display" pitchFamily="50" charset="0"/>
                <a:cs typeface="SF Pro Display" pitchFamily="50" charset="0"/>
              </a:rPr>
              <a:t>Thank You</a:t>
            </a:r>
            <a:endParaRPr lang="en-IN" sz="6400" b="1" dirty="0">
              <a:latin typeface="SF Pro Display" pitchFamily="50" charset="0"/>
              <a:ea typeface="SF Pro Display" pitchFamily="50" charset="0"/>
              <a:cs typeface="SF Pro Display" pitchFamily="50" charset="0"/>
            </a:endParaRPr>
          </a:p>
        </p:txBody>
      </p:sp>
    </p:spTree>
    <p:extLst>
      <p:ext uri="{BB962C8B-B14F-4D97-AF65-F5344CB8AC3E}">
        <p14:creationId xmlns:p14="http://schemas.microsoft.com/office/powerpoint/2010/main" val="40016545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3262-8367-AE73-2408-479956C17654}"/>
              </a:ext>
            </a:extLst>
          </p:cNvPr>
          <p:cNvSpPr>
            <a:spLocks noGrp="1"/>
          </p:cNvSpPr>
          <p:nvPr>
            <p:ph type="title"/>
          </p:nvPr>
        </p:nvSpPr>
        <p:spPr/>
        <p:txBody>
          <a:bodyPr/>
          <a:lstStyle/>
          <a:p>
            <a:pPr algn="ctr"/>
            <a:r>
              <a:rPr lang="en-US" b="1" dirty="0">
                <a:latin typeface="SF Pro Display" pitchFamily="50" charset="0"/>
                <a:ea typeface="SF Pro Display" pitchFamily="50" charset="0"/>
                <a:cs typeface="SF Pro Display" pitchFamily="50" charset="0"/>
              </a:rPr>
              <a:t>Contents</a:t>
            </a:r>
            <a:endParaRPr lang="en-IN" b="1" dirty="0">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03BAF744-4580-C924-5556-30556E7F1E6E}"/>
              </a:ext>
            </a:extLst>
          </p:cNvPr>
          <p:cNvSpPr>
            <a:spLocks noGrp="1"/>
          </p:cNvSpPr>
          <p:nvPr>
            <p:ph idx="1"/>
          </p:nvPr>
        </p:nvSpPr>
        <p:spPr/>
        <p:txBody>
          <a:bodyPr>
            <a:normAutofit lnSpcReduction="10000"/>
          </a:bodyPr>
          <a:lstStyle/>
          <a:p>
            <a:pPr marL="514350" indent="-514350">
              <a:buFont typeface="+mj-lt"/>
              <a:buAutoNum type="arabicPeriod"/>
            </a:pPr>
            <a:r>
              <a:rPr lang="en-US" dirty="0">
                <a:latin typeface="SF Pro Text" pitchFamily="50" charset="0"/>
                <a:ea typeface="SF Pro Text" pitchFamily="50" charset="0"/>
                <a:cs typeface="SF Pro Text" pitchFamily="50" charset="0"/>
              </a:rPr>
              <a:t>Aim &amp; Objectives</a:t>
            </a:r>
          </a:p>
          <a:p>
            <a:pPr marL="514350" indent="-514350">
              <a:buFont typeface="+mj-lt"/>
              <a:buAutoNum type="arabicPeriod"/>
            </a:pPr>
            <a:r>
              <a:rPr lang="en-US" dirty="0">
                <a:latin typeface="SF Pro Text" pitchFamily="50" charset="0"/>
                <a:ea typeface="SF Pro Text" pitchFamily="50" charset="0"/>
                <a:cs typeface="SF Pro Text" pitchFamily="50" charset="0"/>
              </a:rPr>
              <a:t>Introduction</a:t>
            </a:r>
          </a:p>
          <a:p>
            <a:pPr marL="514350" indent="-514350">
              <a:buFont typeface="+mj-lt"/>
              <a:buAutoNum type="arabicPeriod"/>
            </a:pPr>
            <a:r>
              <a:rPr lang="en-US" dirty="0">
                <a:latin typeface="SF Pro Text" pitchFamily="50" charset="0"/>
                <a:ea typeface="SF Pro Text" pitchFamily="50" charset="0"/>
                <a:cs typeface="SF Pro Text" pitchFamily="50" charset="0"/>
              </a:rPr>
              <a:t>Literature Survey</a:t>
            </a:r>
          </a:p>
          <a:p>
            <a:pPr marL="514350" indent="-514350">
              <a:buFont typeface="+mj-lt"/>
              <a:buAutoNum type="arabicPeriod"/>
            </a:pPr>
            <a:r>
              <a:rPr lang="en-IN" dirty="0">
                <a:latin typeface="SF Pro Text" pitchFamily="50" charset="0"/>
                <a:ea typeface="SF Pro Text" pitchFamily="50" charset="0"/>
                <a:cs typeface="SF Pro Text" pitchFamily="50" charset="0"/>
              </a:rPr>
              <a:t>Proposed Method</a:t>
            </a:r>
          </a:p>
          <a:p>
            <a:pPr marL="514350" indent="-514350">
              <a:buFont typeface="+mj-lt"/>
              <a:buAutoNum type="arabicPeriod"/>
            </a:pPr>
            <a:r>
              <a:rPr lang="en-IN" dirty="0">
                <a:latin typeface="SF Pro Text" pitchFamily="50" charset="0"/>
                <a:ea typeface="SF Pro Text" pitchFamily="50" charset="0"/>
                <a:cs typeface="SF Pro Text" pitchFamily="50" charset="0"/>
              </a:rPr>
              <a:t>Software &amp; Hardware Requirements</a:t>
            </a:r>
          </a:p>
          <a:p>
            <a:pPr marL="514350" indent="-514350">
              <a:buFont typeface="+mj-lt"/>
              <a:buAutoNum type="arabicPeriod"/>
            </a:pPr>
            <a:r>
              <a:rPr lang="en-US" dirty="0">
                <a:latin typeface="SF Pro Text" pitchFamily="50" charset="0"/>
                <a:ea typeface="SF Pro Text" pitchFamily="50" charset="0"/>
                <a:cs typeface="SF Pro Text" pitchFamily="50" charset="0"/>
              </a:rPr>
              <a:t>Architecture &amp; Flow Diagram</a:t>
            </a:r>
          </a:p>
          <a:p>
            <a:pPr marL="514350" indent="-514350">
              <a:buFont typeface="+mj-lt"/>
              <a:buAutoNum type="arabicPeriod"/>
            </a:pPr>
            <a:r>
              <a:rPr lang="en-US" dirty="0">
                <a:latin typeface="SF Pro Text" pitchFamily="50" charset="0"/>
                <a:ea typeface="SF Pro Text" pitchFamily="50" charset="0"/>
                <a:cs typeface="SF Pro Text" pitchFamily="50" charset="0"/>
              </a:rPr>
              <a:t>Timeline</a:t>
            </a:r>
          </a:p>
          <a:p>
            <a:pPr marL="514350" indent="-514350">
              <a:buFont typeface="+mj-lt"/>
              <a:buAutoNum type="arabicPeriod"/>
            </a:pPr>
            <a:r>
              <a:rPr lang="en-US" dirty="0">
                <a:latin typeface="SF Pro Text" pitchFamily="50" charset="0"/>
                <a:ea typeface="SF Pro Text" pitchFamily="50" charset="0"/>
                <a:cs typeface="SF Pro Text" pitchFamily="50" charset="0"/>
              </a:rPr>
              <a:t>References</a:t>
            </a:r>
            <a:endParaRPr lang="en-IN" dirty="0">
              <a:latin typeface="SF Pro Text" pitchFamily="50" charset="0"/>
              <a:ea typeface="SF Pro Text" pitchFamily="50" charset="0"/>
              <a:cs typeface="SF Pro Text" pitchFamily="50" charset="0"/>
            </a:endParaRPr>
          </a:p>
          <a:p>
            <a:pPr marL="514350" indent="-514350">
              <a:buFont typeface="+mj-lt"/>
              <a:buAutoNum type="arabicPeriod"/>
            </a:pPr>
            <a:r>
              <a:rPr lang="en-US" dirty="0">
                <a:latin typeface="SF Pro Text" pitchFamily="50" charset="0"/>
                <a:ea typeface="SF Pro Text" pitchFamily="50" charset="0"/>
                <a:cs typeface="SF Pro Text" pitchFamily="50" charset="0"/>
              </a:rPr>
              <a:t>Conclusion</a:t>
            </a:r>
          </a:p>
        </p:txBody>
      </p:sp>
    </p:spTree>
    <p:extLst>
      <p:ext uri="{BB962C8B-B14F-4D97-AF65-F5344CB8AC3E}">
        <p14:creationId xmlns:p14="http://schemas.microsoft.com/office/powerpoint/2010/main" val="357756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0FD2-62CD-DEB4-CD16-1E4511B4C841}"/>
              </a:ext>
            </a:extLst>
          </p:cNvPr>
          <p:cNvSpPr>
            <a:spLocks noGrp="1"/>
          </p:cNvSpPr>
          <p:nvPr>
            <p:ph type="title"/>
          </p:nvPr>
        </p:nvSpPr>
        <p:spPr/>
        <p:txBody>
          <a:bodyPr/>
          <a:lstStyle/>
          <a:p>
            <a:pPr algn="ctr"/>
            <a:r>
              <a:rPr lang="en-US" b="1" dirty="0">
                <a:latin typeface="SF Pro Display" pitchFamily="50" charset="0"/>
                <a:ea typeface="SF Pro Display" pitchFamily="50" charset="0"/>
                <a:cs typeface="SF Pro Display" pitchFamily="50" charset="0"/>
              </a:rPr>
              <a:t>Aim &amp; Objective</a:t>
            </a:r>
            <a:endParaRPr lang="en-IN" b="1" dirty="0">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17528D4F-80BB-D7F8-52DE-9C8779053734}"/>
              </a:ext>
            </a:extLst>
          </p:cNvPr>
          <p:cNvSpPr>
            <a:spLocks noGrp="1"/>
          </p:cNvSpPr>
          <p:nvPr>
            <p:ph idx="1"/>
          </p:nvPr>
        </p:nvSpPr>
        <p:spPr/>
        <p:txBody>
          <a:bodyPr>
            <a:normAutofit/>
          </a:bodyPr>
          <a:lstStyle/>
          <a:p>
            <a:pPr marL="0" indent="0" algn="just">
              <a:buNone/>
            </a:pPr>
            <a:r>
              <a:rPr lang="en-US" dirty="0">
                <a:latin typeface="SF Pro Text" pitchFamily="50" charset="0"/>
                <a:ea typeface="SF Pro Text" pitchFamily="50" charset="0"/>
                <a:cs typeface="SF Pro Text" pitchFamily="50" charset="0"/>
              </a:rPr>
              <a:t>This project aims to bridge the gap between written and spoken Telugu by transforming any Telugu text image into spoken audio. Utilizing Python 3, </a:t>
            </a:r>
            <a:r>
              <a:rPr lang="en-US" dirty="0" err="1">
                <a:latin typeface="SF Mono" panose="020B0009000002000000" pitchFamily="49" charset="0"/>
                <a:ea typeface="SF Pro Text" pitchFamily="50" charset="0"/>
                <a:cs typeface="SF Mono" panose="020B0009000002000000" pitchFamily="49" charset="0"/>
              </a:rPr>
              <a:t>pytesseract</a:t>
            </a:r>
            <a:r>
              <a:rPr lang="en-US" dirty="0">
                <a:latin typeface="SF Pro Text" pitchFamily="50" charset="0"/>
                <a:ea typeface="SF Pro Text" pitchFamily="50" charset="0"/>
                <a:cs typeface="SF Pro Text" pitchFamily="50" charset="0"/>
              </a:rPr>
              <a:t> (OCR), and </a:t>
            </a:r>
            <a:r>
              <a:rPr lang="en-US" dirty="0" err="1">
                <a:latin typeface="SF Mono" panose="020B0009000002000000" pitchFamily="49" charset="0"/>
                <a:ea typeface="SF Pro Text" pitchFamily="50" charset="0"/>
                <a:cs typeface="SF Mono" panose="020B0009000002000000" pitchFamily="49" charset="0"/>
              </a:rPr>
              <a:t>gTTS</a:t>
            </a:r>
            <a:r>
              <a:rPr lang="en-US" dirty="0">
                <a:latin typeface="SF Pro Text" pitchFamily="50" charset="0"/>
                <a:ea typeface="SF Pro Text" pitchFamily="50" charset="0"/>
                <a:cs typeface="SF Pro Text" pitchFamily="50" charset="0"/>
              </a:rPr>
              <a:t> (TTS), we'll extract Telugu characters from images, stitch them into sentences, and play them aloud with natural pronunciation. This empowers users to access spoken content in physical documents or photos, aids visually impaired individuals, and even bridges language barriers by vocalizing the written word. By making Telugu text "audible", we hope to foster a more inclusive and accessible environment for all.</a:t>
            </a:r>
          </a:p>
        </p:txBody>
      </p:sp>
    </p:spTree>
    <p:extLst>
      <p:ext uri="{BB962C8B-B14F-4D97-AF65-F5344CB8AC3E}">
        <p14:creationId xmlns:p14="http://schemas.microsoft.com/office/powerpoint/2010/main" val="20384624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7D7A-A5F1-1D91-E4D0-C7B4564A15E4}"/>
              </a:ext>
            </a:extLst>
          </p:cNvPr>
          <p:cNvSpPr>
            <a:spLocks noGrp="1"/>
          </p:cNvSpPr>
          <p:nvPr>
            <p:ph type="title"/>
          </p:nvPr>
        </p:nvSpPr>
        <p:spPr/>
        <p:txBody>
          <a:bodyPr/>
          <a:lstStyle/>
          <a:p>
            <a:pPr algn="ctr"/>
            <a:r>
              <a:rPr lang="en-US" b="1" dirty="0">
                <a:latin typeface="SF Pro Display" pitchFamily="50" charset="0"/>
                <a:ea typeface="SF Pro Display" pitchFamily="50" charset="0"/>
                <a:cs typeface="SF Pro Display" pitchFamily="50" charset="0"/>
              </a:rPr>
              <a:t>Introduction</a:t>
            </a:r>
            <a:endParaRPr lang="en-IN" b="1" dirty="0">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DB9B5E3D-E7C6-878B-3AA0-BF7F72C35CF6}"/>
              </a:ext>
            </a:extLst>
          </p:cNvPr>
          <p:cNvSpPr>
            <a:spLocks noGrp="1"/>
          </p:cNvSpPr>
          <p:nvPr>
            <p:ph idx="1"/>
          </p:nvPr>
        </p:nvSpPr>
        <p:spPr/>
        <p:txBody>
          <a:bodyPr>
            <a:noAutofit/>
          </a:bodyPr>
          <a:lstStyle/>
          <a:p>
            <a:pPr marL="0" indent="0" algn="just">
              <a:buNone/>
            </a:pPr>
            <a:r>
              <a:rPr lang="en-US" sz="2000" dirty="0">
                <a:latin typeface="SF Pro Text" pitchFamily="50" charset="0"/>
                <a:ea typeface="SF Pro Text" pitchFamily="50" charset="0"/>
                <a:cs typeface="SF Pro Text" pitchFamily="50" charset="0"/>
              </a:rPr>
              <a:t>This project embarks on a unique endeavor: to bridge the gap between the written and spoken forms of the Telugu language. By harnessing the power of Python 3, </a:t>
            </a:r>
            <a:r>
              <a:rPr lang="en-US" sz="2000" dirty="0" err="1">
                <a:latin typeface="SF Pro Text" pitchFamily="50" charset="0"/>
                <a:ea typeface="SF Pro Text" pitchFamily="50" charset="0"/>
                <a:cs typeface="SF Pro Text" pitchFamily="50" charset="0"/>
              </a:rPr>
              <a:t>pytesseract</a:t>
            </a:r>
            <a:r>
              <a:rPr lang="en-US" sz="2000" dirty="0">
                <a:latin typeface="SF Pro Text" pitchFamily="50" charset="0"/>
                <a:ea typeface="SF Pro Text" pitchFamily="50" charset="0"/>
                <a:cs typeface="SF Pro Text" pitchFamily="50" charset="0"/>
              </a:rPr>
              <a:t> for recognizing characters and </a:t>
            </a:r>
            <a:r>
              <a:rPr lang="en-US" sz="2000" dirty="0" err="1">
                <a:latin typeface="SF Pro Text" pitchFamily="50" charset="0"/>
                <a:ea typeface="SF Pro Text" pitchFamily="50" charset="0"/>
                <a:cs typeface="SF Pro Text" pitchFamily="50" charset="0"/>
              </a:rPr>
              <a:t>gTTS</a:t>
            </a:r>
            <a:r>
              <a:rPr lang="en-US" sz="2000" dirty="0">
                <a:latin typeface="SF Pro Text" pitchFamily="50" charset="0"/>
                <a:ea typeface="SF Pro Text" pitchFamily="50" charset="0"/>
                <a:cs typeface="SF Pro Text" pitchFamily="50" charset="0"/>
              </a:rPr>
              <a:t> for speech synthesis - we aim to develop a tool with remarkable capabilities.</a:t>
            </a:r>
          </a:p>
          <a:p>
            <a:pPr marL="0" indent="0" algn="just">
              <a:buNone/>
            </a:pPr>
            <a:endParaRPr lang="en-US" sz="2000" dirty="0">
              <a:latin typeface="SF Pro Text" pitchFamily="50" charset="0"/>
              <a:ea typeface="SF Pro Text" pitchFamily="50" charset="0"/>
              <a:cs typeface="SF Pro Text" pitchFamily="50" charset="0"/>
            </a:endParaRPr>
          </a:p>
          <a:p>
            <a:pPr marL="0" indent="0" algn="just">
              <a:buNone/>
            </a:pPr>
            <a:r>
              <a:rPr lang="en-US" sz="2000" dirty="0">
                <a:latin typeface="SF Pro Text" pitchFamily="50" charset="0"/>
                <a:ea typeface="SF Pro Text" pitchFamily="50" charset="0"/>
                <a:cs typeface="SF Pro Text" pitchFamily="50" charset="0"/>
              </a:rPr>
              <a:t>Imagine a tool that can transform any Telugu text embedded within an image, be it a treasured family photograph, a weathered historical document, or an intricate temple inscription, into spoken audio. This is not merely a translation exercise; it is an act of unlocking the narratives and emotions trapped within the visual realm. Envision the whispers of forgotten stories from ancient carvings, brought to life with the cadence of human speech. Picture the heartfelt words of loved ones preserved in handwritten letters, resonating once more with their familiar voices. It aspires to foster inclusivity and accessibility within the Telugu-speaking community. Individuals with visual impairments "reading" cherished notes from their loved ones, unburdened by physical limitations.</a:t>
            </a:r>
          </a:p>
        </p:txBody>
      </p:sp>
    </p:spTree>
    <p:extLst>
      <p:ext uri="{BB962C8B-B14F-4D97-AF65-F5344CB8AC3E}">
        <p14:creationId xmlns:p14="http://schemas.microsoft.com/office/powerpoint/2010/main" val="10956181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0D7F-772D-A59A-A490-34EC4EBD57B7}"/>
              </a:ext>
            </a:extLst>
          </p:cNvPr>
          <p:cNvSpPr>
            <a:spLocks noGrp="1"/>
          </p:cNvSpPr>
          <p:nvPr>
            <p:ph type="title"/>
          </p:nvPr>
        </p:nvSpPr>
        <p:spPr/>
        <p:txBody>
          <a:bodyPr/>
          <a:lstStyle/>
          <a:p>
            <a:pPr algn="ctr"/>
            <a:r>
              <a:rPr lang="en-US" b="1" dirty="0">
                <a:latin typeface="SF Pro Display" pitchFamily="50" charset="0"/>
                <a:ea typeface="SF Pro Display" pitchFamily="50" charset="0"/>
                <a:cs typeface="SF Pro Display" pitchFamily="50" charset="0"/>
              </a:rPr>
              <a:t>Literature Survey</a:t>
            </a:r>
            <a:endParaRPr lang="en-IN" b="1" dirty="0">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9351EBC3-93B3-DE7F-9227-86E8970C74A7}"/>
              </a:ext>
            </a:extLst>
          </p:cNvPr>
          <p:cNvSpPr>
            <a:spLocks noGrp="1"/>
          </p:cNvSpPr>
          <p:nvPr>
            <p:ph idx="1"/>
          </p:nvPr>
        </p:nvSpPr>
        <p:spPr/>
        <p:txBody>
          <a:bodyPr/>
          <a:lstStyle/>
          <a:p>
            <a:pPr marL="0" indent="0" algn="just">
              <a:buNone/>
            </a:pPr>
            <a:endParaRPr lang="en-IN" dirty="0">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35789573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154D-A5AA-554F-6CAC-2475FEE3B691}"/>
              </a:ext>
            </a:extLst>
          </p:cNvPr>
          <p:cNvSpPr>
            <a:spLocks noGrp="1"/>
          </p:cNvSpPr>
          <p:nvPr>
            <p:ph type="title"/>
          </p:nvPr>
        </p:nvSpPr>
        <p:spPr/>
        <p:txBody>
          <a:bodyPr/>
          <a:lstStyle/>
          <a:p>
            <a:pPr algn="ctr"/>
            <a:r>
              <a:rPr lang="en-US" b="1" dirty="0">
                <a:latin typeface="SF Pro Display" pitchFamily="50" charset="0"/>
                <a:ea typeface="SF Pro Display" pitchFamily="50" charset="0"/>
                <a:cs typeface="SF Pro Display" pitchFamily="50" charset="0"/>
              </a:rPr>
              <a:t>Proposed Method</a:t>
            </a:r>
            <a:endParaRPr lang="en-IN" b="1" dirty="0">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57FE1095-9BF3-C2F8-EE79-3F1EF18DE978}"/>
              </a:ext>
            </a:extLst>
          </p:cNvPr>
          <p:cNvSpPr>
            <a:spLocks noGrp="1"/>
          </p:cNvSpPr>
          <p:nvPr>
            <p:ph idx="1"/>
          </p:nvPr>
        </p:nvSpPr>
        <p:spPr/>
        <p:txBody>
          <a:bodyPr/>
          <a:lstStyle/>
          <a:p>
            <a:pPr marL="0" indent="0" algn="just">
              <a:buNone/>
            </a:pPr>
            <a:endParaRPr lang="en-IN" dirty="0">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3612715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62AF-BF9B-E224-9639-1CCA78408212}"/>
              </a:ext>
            </a:extLst>
          </p:cNvPr>
          <p:cNvSpPr>
            <a:spLocks noGrp="1"/>
          </p:cNvSpPr>
          <p:nvPr>
            <p:ph type="title"/>
          </p:nvPr>
        </p:nvSpPr>
        <p:spPr/>
        <p:txBody>
          <a:bodyPr/>
          <a:lstStyle/>
          <a:p>
            <a:pPr algn="ctr"/>
            <a:r>
              <a:rPr lang="en-US" b="1" dirty="0">
                <a:latin typeface="SF Pro Display" pitchFamily="50" charset="0"/>
                <a:ea typeface="SF Pro Display" pitchFamily="50" charset="0"/>
                <a:cs typeface="SF Pro Display" pitchFamily="50" charset="0"/>
              </a:rPr>
              <a:t>Software &amp; Hardware Requirements</a:t>
            </a:r>
            <a:endParaRPr lang="en-IN" b="1" dirty="0">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1FC9C90F-EC6A-7FA2-83CA-CA2E52D3A922}"/>
              </a:ext>
            </a:extLst>
          </p:cNvPr>
          <p:cNvSpPr>
            <a:spLocks noGrp="1"/>
          </p:cNvSpPr>
          <p:nvPr>
            <p:ph idx="1"/>
          </p:nvPr>
        </p:nvSpPr>
        <p:spPr/>
        <p:txBody>
          <a:bodyPr/>
          <a:lstStyle/>
          <a:p>
            <a:pPr marL="0" indent="0">
              <a:buNone/>
            </a:pPr>
            <a:endParaRPr lang="en-IN" dirty="0">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3062701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8E10-9494-3A6E-9C0E-359D6227371A}"/>
              </a:ext>
            </a:extLst>
          </p:cNvPr>
          <p:cNvSpPr>
            <a:spLocks noGrp="1"/>
          </p:cNvSpPr>
          <p:nvPr>
            <p:ph type="title"/>
          </p:nvPr>
        </p:nvSpPr>
        <p:spPr/>
        <p:txBody>
          <a:bodyPr/>
          <a:lstStyle/>
          <a:p>
            <a:pPr algn="ctr"/>
            <a:r>
              <a:rPr lang="en-US" b="1" dirty="0">
                <a:latin typeface="SF Pro Display" pitchFamily="50" charset="0"/>
                <a:ea typeface="SF Pro Display" pitchFamily="50" charset="0"/>
                <a:cs typeface="SF Pro Display" pitchFamily="50" charset="0"/>
              </a:rPr>
              <a:t>Architecture &amp; Flow Diagram</a:t>
            </a:r>
            <a:endParaRPr lang="en-IN" b="1" dirty="0">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882C62B3-C90D-D433-3325-A1FEFE3CF77E}"/>
              </a:ext>
            </a:extLst>
          </p:cNvPr>
          <p:cNvSpPr>
            <a:spLocks noGrp="1"/>
          </p:cNvSpPr>
          <p:nvPr>
            <p:ph idx="1"/>
          </p:nvPr>
        </p:nvSpPr>
        <p:spPr/>
        <p:txBody>
          <a:bodyPr/>
          <a:lstStyle/>
          <a:p>
            <a:pPr marL="0" indent="0" algn="just">
              <a:buNone/>
            </a:pPr>
            <a:endParaRPr lang="en-IN" dirty="0">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8155123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89CE-C15F-755A-B67E-9BA6D4590EE9}"/>
              </a:ext>
            </a:extLst>
          </p:cNvPr>
          <p:cNvSpPr>
            <a:spLocks noGrp="1"/>
          </p:cNvSpPr>
          <p:nvPr>
            <p:ph type="title"/>
          </p:nvPr>
        </p:nvSpPr>
        <p:spPr/>
        <p:txBody>
          <a:bodyPr/>
          <a:lstStyle/>
          <a:p>
            <a:pPr algn="ctr"/>
            <a:r>
              <a:rPr lang="en-US" b="1" dirty="0">
                <a:latin typeface="SF Pro Display" pitchFamily="50" charset="0"/>
                <a:ea typeface="SF Pro Display" pitchFamily="50" charset="0"/>
                <a:cs typeface="SF Pro Display" pitchFamily="50" charset="0"/>
              </a:rPr>
              <a:t>Timeline</a:t>
            </a:r>
            <a:endParaRPr lang="en-IN" b="1" dirty="0">
              <a:latin typeface="SF Pro Display" pitchFamily="50" charset="0"/>
              <a:ea typeface="SF Pro Display" pitchFamily="50" charset="0"/>
              <a:cs typeface="SF Pro Display" pitchFamily="50" charset="0"/>
            </a:endParaRPr>
          </a:p>
        </p:txBody>
      </p:sp>
      <p:sp>
        <p:nvSpPr>
          <p:cNvPr id="3" name="Content Placeholder 2">
            <a:extLst>
              <a:ext uri="{FF2B5EF4-FFF2-40B4-BE49-F238E27FC236}">
                <a16:creationId xmlns:a16="http://schemas.microsoft.com/office/drawing/2014/main" id="{9604327C-38A0-92F5-13E3-518978E1E423}"/>
              </a:ext>
            </a:extLst>
          </p:cNvPr>
          <p:cNvSpPr>
            <a:spLocks noGrp="1"/>
          </p:cNvSpPr>
          <p:nvPr>
            <p:ph idx="1"/>
          </p:nvPr>
        </p:nvSpPr>
        <p:spPr/>
        <p:txBody>
          <a:bodyPr/>
          <a:lstStyle/>
          <a:p>
            <a:pPr marL="0" indent="0" algn="just">
              <a:buNone/>
            </a:pPr>
            <a:endParaRPr lang="en-IN" dirty="0">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5847185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362</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SF Mono</vt:lpstr>
      <vt:lpstr>SF Pro Display</vt:lpstr>
      <vt:lpstr>SF Pro Text</vt:lpstr>
      <vt:lpstr>Office Theme</vt:lpstr>
      <vt:lpstr>Translation of Telugu Text Images to Speech</vt:lpstr>
      <vt:lpstr>Contents</vt:lpstr>
      <vt:lpstr>Aim &amp; Objective</vt:lpstr>
      <vt:lpstr>Introduction</vt:lpstr>
      <vt:lpstr>Literature Survey</vt:lpstr>
      <vt:lpstr>Proposed Method</vt:lpstr>
      <vt:lpstr>Software &amp; Hardware Requirements</vt:lpstr>
      <vt:lpstr>Architecture &amp; Flow Diagram</vt:lpstr>
      <vt:lpstr>Timeline</vt:lpstr>
      <vt:lpstr>References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 of Telugu Text Images to Speech </dc:title>
  <dc:creator>Avinash Maddikonda</dc:creator>
  <cp:lastModifiedBy>Avinash Maddikonda</cp:lastModifiedBy>
  <cp:revision>37</cp:revision>
  <dcterms:created xsi:type="dcterms:W3CDTF">2023-12-03T05:35:57Z</dcterms:created>
  <dcterms:modified xsi:type="dcterms:W3CDTF">2023-12-03T07:05:10Z</dcterms:modified>
</cp:coreProperties>
</file>