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5" r:id="rId1"/>
  </p:sldMasterIdLst>
  <p:notesMasterIdLst>
    <p:notesMasterId r:id="rId13"/>
  </p:notesMasterIdLst>
  <p:sldIdLst>
    <p:sldId id="256" r:id="rId2"/>
    <p:sldId id="262" r:id="rId3"/>
    <p:sldId id="280" r:id="rId4"/>
    <p:sldId id="290" r:id="rId5"/>
    <p:sldId id="281" r:id="rId6"/>
    <p:sldId id="292" r:id="rId7"/>
    <p:sldId id="293" r:id="rId8"/>
    <p:sldId id="291" r:id="rId9"/>
    <p:sldId id="289" r:id="rId10"/>
    <p:sldId id="294" r:id="rId11"/>
    <p:sldId id="278" r:id="rId12"/>
  </p:sldIdLst>
  <p:sldSz cx="9144000" cy="5143500" type="screen16x9"/>
  <p:notesSz cx="6858000" cy="9144000"/>
  <p:embeddedFontLst>
    <p:embeddedFont>
      <p:font typeface="Fredoka One" panose="020B0604020202020204" charset="0"/>
      <p:regular r:id="rId14"/>
    </p:embeddedFont>
    <p:embeddedFont>
      <p:font typeface="Orbitron" panose="020B0604020202020204" charset="0"/>
      <p:regular r:id="rId15"/>
      <p:bold r:id="rId16"/>
    </p:embeddedFont>
    <p:embeddedFont>
      <p:font typeface="Roboto" panose="02000000000000000000" pitchFamily="2" charset="0"/>
      <p:regular r:id="rId17"/>
      <p:bold r:id="rId18"/>
      <p:italic r:id="rId19"/>
      <p:boldItalic r:id="rId20"/>
    </p:embeddedFont>
    <p:embeddedFont>
      <p:font typeface="Roboto Medium" panose="02000000000000000000" pitchFamily="2"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3EEE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EEF70D7-9C11-4B40-BB65-35E53CCC14C9}">
  <a:tblStyle styleId="{5EEF70D7-9C11-4B40-BB65-35E53CCC14C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523" y="17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4"/>
        <p:cNvGrpSpPr/>
        <p:nvPr/>
      </p:nvGrpSpPr>
      <p:grpSpPr>
        <a:xfrm>
          <a:off x="0" y="0"/>
          <a:ext cx="0" cy="0"/>
          <a:chOff x="0" y="0"/>
          <a:chExt cx="0" cy="0"/>
        </a:xfrm>
      </p:grpSpPr>
      <p:sp>
        <p:nvSpPr>
          <p:cNvPr id="825" name="Google Shape;825;g8794a74c9d_0_24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6" name="Google Shape;826;g8794a74c9d_0_24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8"/>
        <p:cNvGrpSpPr/>
        <p:nvPr/>
      </p:nvGrpSpPr>
      <p:grpSpPr>
        <a:xfrm>
          <a:off x="0" y="0"/>
          <a:ext cx="0" cy="0"/>
          <a:chOff x="0" y="0"/>
          <a:chExt cx="0" cy="0"/>
        </a:xfrm>
      </p:grpSpPr>
      <p:sp>
        <p:nvSpPr>
          <p:cNvPr id="889" name="Google Shape;889;g10facb75130_0_16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0" name="Google Shape;890;g10facb75130_0_16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151050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5"/>
        <p:cNvGrpSpPr/>
        <p:nvPr/>
      </p:nvGrpSpPr>
      <p:grpSpPr>
        <a:xfrm>
          <a:off x="0" y="0"/>
          <a:ext cx="0" cy="0"/>
          <a:chOff x="0" y="0"/>
          <a:chExt cx="0" cy="0"/>
        </a:xfrm>
      </p:grpSpPr>
      <p:sp>
        <p:nvSpPr>
          <p:cNvPr id="1216" name="Google Shape;1216;g10facb75130_0_18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7" name="Google Shape;1217;g10facb75130_0_18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8"/>
        <p:cNvGrpSpPr/>
        <p:nvPr/>
      </p:nvGrpSpPr>
      <p:grpSpPr>
        <a:xfrm>
          <a:off x="0" y="0"/>
          <a:ext cx="0" cy="0"/>
          <a:chOff x="0" y="0"/>
          <a:chExt cx="0" cy="0"/>
        </a:xfrm>
      </p:grpSpPr>
      <p:sp>
        <p:nvSpPr>
          <p:cNvPr id="889" name="Google Shape;889;g10facb75130_0_16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0" name="Google Shape;890;g10facb75130_0_16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8"/>
        <p:cNvGrpSpPr/>
        <p:nvPr/>
      </p:nvGrpSpPr>
      <p:grpSpPr>
        <a:xfrm>
          <a:off x="0" y="0"/>
          <a:ext cx="0" cy="0"/>
          <a:chOff x="0" y="0"/>
          <a:chExt cx="0" cy="0"/>
        </a:xfrm>
      </p:grpSpPr>
      <p:sp>
        <p:nvSpPr>
          <p:cNvPr id="889" name="Google Shape;889;g10facb75130_0_16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0" name="Google Shape;890;g10facb75130_0_16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54497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8"/>
        <p:cNvGrpSpPr/>
        <p:nvPr/>
      </p:nvGrpSpPr>
      <p:grpSpPr>
        <a:xfrm>
          <a:off x="0" y="0"/>
          <a:ext cx="0" cy="0"/>
          <a:chOff x="0" y="0"/>
          <a:chExt cx="0" cy="0"/>
        </a:xfrm>
      </p:grpSpPr>
      <p:sp>
        <p:nvSpPr>
          <p:cNvPr id="889" name="Google Shape;889;g10facb75130_0_16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0" name="Google Shape;890;g10facb75130_0_16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081929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8"/>
        <p:cNvGrpSpPr/>
        <p:nvPr/>
      </p:nvGrpSpPr>
      <p:grpSpPr>
        <a:xfrm>
          <a:off x="0" y="0"/>
          <a:ext cx="0" cy="0"/>
          <a:chOff x="0" y="0"/>
          <a:chExt cx="0" cy="0"/>
        </a:xfrm>
      </p:grpSpPr>
      <p:sp>
        <p:nvSpPr>
          <p:cNvPr id="889" name="Google Shape;889;g10facb75130_0_16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0" name="Google Shape;890;g10facb75130_0_16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879258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8"/>
        <p:cNvGrpSpPr/>
        <p:nvPr/>
      </p:nvGrpSpPr>
      <p:grpSpPr>
        <a:xfrm>
          <a:off x="0" y="0"/>
          <a:ext cx="0" cy="0"/>
          <a:chOff x="0" y="0"/>
          <a:chExt cx="0" cy="0"/>
        </a:xfrm>
      </p:grpSpPr>
      <p:sp>
        <p:nvSpPr>
          <p:cNvPr id="889" name="Google Shape;889;g10facb75130_0_16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0" name="Google Shape;890;g10facb75130_0_16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117951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8"/>
        <p:cNvGrpSpPr/>
        <p:nvPr/>
      </p:nvGrpSpPr>
      <p:grpSpPr>
        <a:xfrm>
          <a:off x="0" y="0"/>
          <a:ext cx="0" cy="0"/>
          <a:chOff x="0" y="0"/>
          <a:chExt cx="0" cy="0"/>
        </a:xfrm>
      </p:grpSpPr>
      <p:sp>
        <p:nvSpPr>
          <p:cNvPr id="889" name="Google Shape;889;g10facb75130_0_16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0" name="Google Shape;890;g10facb75130_0_16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322296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8"/>
        <p:cNvGrpSpPr/>
        <p:nvPr/>
      </p:nvGrpSpPr>
      <p:grpSpPr>
        <a:xfrm>
          <a:off x="0" y="0"/>
          <a:ext cx="0" cy="0"/>
          <a:chOff x="0" y="0"/>
          <a:chExt cx="0" cy="0"/>
        </a:xfrm>
      </p:grpSpPr>
      <p:sp>
        <p:nvSpPr>
          <p:cNvPr id="889" name="Google Shape;889;g10facb75130_0_16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0" name="Google Shape;890;g10facb75130_0_16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072436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8"/>
        <p:cNvGrpSpPr/>
        <p:nvPr/>
      </p:nvGrpSpPr>
      <p:grpSpPr>
        <a:xfrm>
          <a:off x="0" y="0"/>
          <a:ext cx="0" cy="0"/>
          <a:chOff x="0" y="0"/>
          <a:chExt cx="0" cy="0"/>
        </a:xfrm>
      </p:grpSpPr>
      <p:sp>
        <p:nvSpPr>
          <p:cNvPr id="889" name="Google Shape;889;g10facb75130_0_16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0" name="Google Shape;890;g10facb75130_0_16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058314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1901322" y="-611430"/>
            <a:ext cx="4544211" cy="4516379"/>
            <a:chOff x="-1901322" y="-611430"/>
            <a:chExt cx="4544211" cy="4516379"/>
          </a:xfrm>
        </p:grpSpPr>
        <p:sp>
          <p:nvSpPr>
            <p:cNvPr id="10" name="Google Shape;10;p2"/>
            <p:cNvSpPr/>
            <p:nvPr/>
          </p:nvSpPr>
          <p:spPr>
            <a:xfrm>
              <a:off x="-1901322" y="1923004"/>
              <a:ext cx="2552990" cy="1507257"/>
            </a:xfrm>
            <a:custGeom>
              <a:avLst/>
              <a:gdLst/>
              <a:ahLst/>
              <a:cxnLst/>
              <a:rect l="l" t="t" r="r" b="b"/>
              <a:pathLst>
                <a:path w="17209" h="10160" extrusionOk="0">
                  <a:moveTo>
                    <a:pt x="13158" y="0"/>
                  </a:moveTo>
                  <a:lnTo>
                    <a:pt x="9820" y="3343"/>
                  </a:lnTo>
                  <a:lnTo>
                    <a:pt x="6778" y="3343"/>
                  </a:lnTo>
                  <a:lnTo>
                    <a:pt x="1" y="10119"/>
                  </a:lnTo>
                  <a:lnTo>
                    <a:pt x="6353" y="10159"/>
                  </a:lnTo>
                  <a:lnTo>
                    <a:pt x="8319" y="8198"/>
                  </a:lnTo>
                  <a:lnTo>
                    <a:pt x="9015" y="8198"/>
                  </a:lnTo>
                  <a:lnTo>
                    <a:pt x="1720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929521" y="-366300"/>
              <a:ext cx="3031815" cy="2004573"/>
            </a:xfrm>
            <a:custGeom>
              <a:avLst/>
              <a:gdLst/>
              <a:ahLst/>
              <a:cxnLst/>
              <a:rect l="l" t="t" r="r" b="b"/>
              <a:pathLst>
                <a:path w="24054" h="15904" extrusionOk="0">
                  <a:moveTo>
                    <a:pt x="17228" y="0"/>
                  </a:moveTo>
                  <a:lnTo>
                    <a:pt x="9955" y="7274"/>
                  </a:lnTo>
                  <a:lnTo>
                    <a:pt x="6725" y="7274"/>
                  </a:lnTo>
                  <a:lnTo>
                    <a:pt x="2610" y="11384"/>
                  </a:lnTo>
                  <a:lnTo>
                    <a:pt x="2610" y="13298"/>
                  </a:lnTo>
                  <a:lnTo>
                    <a:pt x="0" y="15904"/>
                  </a:lnTo>
                  <a:lnTo>
                    <a:pt x="7093" y="15904"/>
                  </a:lnTo>
                  <a:lnTo>
                    <a:pt x="12993" y="10003"/>
                  </a:lnTo>
                  <a:lnTo>
                    <a:pt x="15207" y="10003"/>
                  </a:lnTo>
                  <a:lnTo>
                    <a:pt x="19494" y="5716"/>
                  </a:lnTo>
                  <a:lnTo>
                    <a:pt x="19494" y="4560"/>
                  </a:lnTo>
                  <a:lnTo>
                    <a:pt x="2405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 name="Google Shape;12;p2"/>
            <p:cNvGrpSpPr/>
            <p:nvPr/>
          </p:nvGrpSpPr>
          <p:grpSpPr>
            <a:xfrm>
              <a:off x="1841214" y="348501"/>
              <a:ext cx="801675" cy="397824"/>
              <a:chOff x="1622300" y="2291700"/>
              <a:chExt cx="118800" cy="58950"/>
            </a:xfrm>
          </p:grpSpPr>
          <p:sp>
            <p:nvSpPr>
              <p:cNvPr id="13" name="Google Shape;13;p2"/>
              <p:cNvSpPr/>
              <p:nvPr/>
            </p:nvSpPr>
            <p:spPr>
              <a:xfrm>
                <a:off x="1672825" y="2291800"/>
                <a:ext cx="17950" cy="17825"/>
              </a:xfrm>
              <a:custGeom>
                <a:avLst/>
                <a:gdLst/>
                <a:ahLst/>
                <a:cxnLst/>
                <a:rect l="l" t="t" r="r" b="b"/>
                <a:pathLst>
                  <a:path w="718" h="713" extrusionOk="0">
                    <a:moveTo>
                      <a:pt x="101" y="0"/>
                    </a:moveTo>
                    <a:lnTo>
                      <a:pt x="1" y="96"/>
                    </a:lnTo>
                    <a:lnTo>
                      <a:pt x="621" y="713"/>
                    </a:lnTo>
                    <a:lnTo>
                      <a:pt x="717" y="617"/>
                    </a:lnTo>
                    <a:lnTo>
                      <a:pt x="10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1672825" y="2291700"/>
                <a:ext cx="17950" cy="17925"/>
              </a:xfrm>
              <a:custGeom>
                <a:avLst/>
                <a:gdLst/>
                <a:ahLst/>
                <a:cxnLst/>
                <a:rect l="l" t="t" r="r" b="b"/>
                <a:pathLst>
                  <a:path w="718" h="717" extrusionOk="0">
                    <a:moveTo>
                      <a:pt x="621" y="0"/>
                    </a:moveTo>
                    <a:lnTo>
                      <a:pt x="1" y="621"/>
                    </a:lnTo>
                    <a:lnTo>
                      <a:pt x="101" y="717"/>
                    </a:lnTo>
                    <a:lnTo>
                      <a:pt x="717" y="100"/>
                    </a:lnTo>
                    <a:lnTo>
                      <a:pt x="62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1723150" y="2291700"/>
                <a:ext cx="17950" cy="17925"/>
              </a:xfrm>
              <a:custGeom>
                <a:avLst/>
                <a:gdLst/>
                <a:ahLst/>
                <a:cxnLst/>
                <a:rect l="l" t="t" r="r" b="b"/>
                <a:pathLst>
                  <a:path w="718" h="717" extrusionOk="0">
                    <a:moveTo>
                      <a:pt x="97" y="0"/>
                    </a:moveTo>
                    <a:lnTo>
                      <a:pt x="1" y="100"/>
                    </a:lnTo>
                    <a:lnTo>
                      <a:pt x="617" y="717"/>
                    </a:lnTo>
                    <a:lnTo>
                      <a:pt x="718" y="621"/>
                    </a:lnTo>
                    <a:lnTo>
                      <a:pt x="9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1723150" y="2291700"/>
                <a:ext cx="17950" cy="17925"/>
              </a:xfrm>
              <a:custGeom>
                <a:avLst/>
                <a:gdLst/>
                <a:ahLst/>
                <a:cxnLst/>
                <a:rect l="l" t="t" r="r" b="b"/>
                <a:pathLst>
                  <a:path w="718" h="717" extrusionOk="0">
                    <a:moveTo>
                      <a:pt x="617" y="0"/>
                    </a:moveTo>
                    <a:lnTo>
                      <a:pt x="1" y="621"/>
                    </a:lnTo>
                    <a:lnTo>
                      <a:pt x="101" y="717"/>
                    </a:lnTo>
                    <a:lnTo>
                      <a:pt x="718" y="100"/>
                    </a:lnTo>
                    <a:lnTo>
                      <a:pt x="61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1622300" y="2332725"/>
                <a:ext cx="17825" cy="17925"/>
              </a:xfrm>
              <a:custGeom>
                <a:avLst/>
                <a:gdLst/>
                <a:ahLst/>
                <a:cxnLst/>
                <a:rect l="l" t="t" r="r" b="b"/>
                <a:pathLst>
                  <a:path w="713" h="717" extrusionOk="0">
                    <a:moveTo>
                      <a:pt x="96" y="0"/>
                    </a:moveTo>
                    <a:lnTo>
                      <a:pt x="0" y="96"/>
                    </a:lnTo>
                    <a:lnTo>
                      <a:pt x="617" y="717"/>
                    </a:lnTo>
                    <a:lnTo>
                      <a:pt x="713" y="617"/>
                    </a:lnTo>
                    <a:lnTo>
                      <a:pt x="9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1622300" y="2332725"/>
                <a:ext cx="17825" cy="17925"/>
              </a:xfrm>
              <a:custGeom>
                <a:avLst/>
                <a:gdLst/>
                <a:ahLst/>
                <a:cxnLst/>
                <a:rect l="l" t="t" r="r" b="b"/>
                <a:pathLst>
                  <a:path w="713" h="717" extrusionOk="0">
                    <a:moveTo>
                      <a:pt x="617" y="0"/>
                    </a:moveTo>
                    <a:lnTo>
                      <a:pt x="0" y="617"/>
                    </a:lnTo>
                    <a:lnTo>
                      <a:pt x="96" y="717"/>
                    </a:lnTo>
                    <a:lnTo>
                      <a:pt x="713" y="96"/>
                    </a:lnTo>
                    <a:lnTo>
                      <a:pt x="61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1672525" y="2332625"/>
                <a:ext cx="17950" cy="17925"/>
              </a:xfrm>
              <a:custGeom>
                <a:avLst/>
                <a:gdLst/>
                <a:ahLst/>
                <a:cxnLst/>
                <a:rect l="l" t="t" r="r" b="b"/>
                <a:pathLst>
                  <a:path w="718" h="717" extrusionOk="0">
                    <a:moveTo>
                      <a:pt x="101" y="0"/>
                    </a:moveTo>
                    <a:lnTo>
                      <a:pt x="1" y="100"/>
                    </a:lnTo>
                    <a:lnTo>
                      <a:pt x="621" y="717"/>
                    </a:lnTo>
                    <a:lnTo>
                      <a:pt x="717" y="621"/>
                    </a:lnTo>
                    <a:lnTo>
                      <a:pt x="10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672525" y="2332725"/>
                <a:ext cx="17950" cy="17925"/>
              </a:xfrm>
              <a:custGeom>
                <a:avLst/>
                <a:gdLst/>
                <a:ahLst/>
                <a:cxnLst/>
                <a:rect l="l" t="t" r="r" b="b"/>
                <a:pathLst>
                  <a:path w="718" h="717" extrusionOk="0">
                    <a:moveTo>
                      <a:pt x="621" y="0"/>
                    </a:moveTo>
                    <a:lnTo>
                      <a:pt x="1" y="617"/>
                    </a:lnTo>
                    <a:lnTo>
                      <a:pt x="101" y="717"/>
                    </a:lnTo>
                    <a:lnTo>
                      <a:pt x="717" y="96"/>
                    </a:lnTo>
                    <a:lnTo>
                      <a:pt x="62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 name="Google Shape;21;p2"/>
            <p:cNvGrpSpPr/>
            <p:nvPr/>
          </p:nvGrpSpPr>
          <p:grpSpPr>
            <a:xfrm>
              <a:off x="-484614" y="-611430"/>
              <a:ext cx="3127481" cy="4516379"/>
              <a:chOff x="278245" y="-184325"/>
              <a:chExt cx="2358228" cy="3405504"/>
            </a:xfrm>
          </p:grpSpPr>
          <p:grpSp>
            <p:nvGrpSpPr>
              <p:cNvPr id="22" name="Google Shape;22;p2"/>
              <p:cNvGrpSpPr/>
              <p:nvPr/>
            </p:nvGrpSpPr>
            <p:grpSpPr>
              <a:xfrm>
                <a:off x="278245" y="-184325"/>
                <a:ext cx="2358228" cy="3336759"/>
                <a:chOff x="1181475" y="2041825"/>
                <a:chExt cx="620325" cy="877725"/>
              </a:xfrm>
            </p:grpSpPr>
            <p:sp>
              <p:nvSpPr>
                <p:cNvPr id="23" name="Google Shape;23;p2"/>
                <p:cNvSpPr/>
                <p:nvPr/>
              </p:nvSpPr>
              <p:spPr>
                <a:xfrm>
                  <a:off x="1185375" y="2377350"/>
                  <a:ext cx="119525" cy="119500"/>
                </a:xfrm>
                <a:custGeom>
                  <a:avLst/>
                  <a:gdLst/>
                  <a:ahLst/>
                  <a:cxnLst/>
                  <a:rect l="l" t="t" r="r" b="b"/>
                  <a:pathLst>
                    <a:path w="4781" h="4780" extrusionOk="0">
                      <a:moveTo>
                        <a:pt x="4780" y="0"/>
                      </a:moveTo>
                      <a:lnTo>
                        <a:pt x="2390" y="2390"/>
                      </a:lnTo>
                      <a:lnTo>
                        <a:pt x="1" y="4780"/>
                      </a:lnTo>
                      <a:lnTo>
                        <a:pt x="1362" y="4780"/>
                      </a:lnTo>
                      <a:lnTo>
                        <a:pt x="3071" y="3071"/>
                      </a:lnTo>
                      <a:lnTo>
                        <a:pt x="4780" y="1361"/>
                      </a:lnTo>
                      <a:lnTo>
                        <a:pt x="478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1767500" y="2041825"/>
                  <a:ext cx="34300" cy="29425"/>
                </a:xfrm>
                <a:custGeom>
                  <a:avLst/>
                  <a:gdLst/>
                  <a:ahLst/>
                  <a:cxnLst/>
                  <a:rect l="l" t="t" r="r" b="b"/>
                  <a:pathLst>
                    <a:path w="1372" h="1177" extrusionOk="0">
                      <a:moveTo>
                        <a:pt x="782" y="310"/>
                      </a:moveTo>
                      <a:cubicBezTo>
                        <a:pt x="924" y="310"/>
                        <a:pt x="1061" y="421"/>
                        <a:pt x="1061" y="588"/>
                      </a:cubicBezTo>
                      <a:cubicBezTo>
                        <a:pt x="1061" y="741"/>
                        <a:pt x="937" y="865"/>
                        <a:pt x="785" y="865"/>
                      </a:cubicBezTo>
                      <a:cubicBezTo>
                        <a:pt x="537" y="865"/>
                        <a:pt x="413" y="568"/>
                        <a:pt x="589" y="392"/>
                      </a:cubicBezTo>
                      <a:cubicBezTo>
                        <a:pt x="644" y="335"/>
                        <a:pt x="714" y="310"/>
                        <a:pt x="782" y="310"/>
                      </a:cubicBezTo>
                      <a:close/>
                      <a:moveTo>
                        <a:pt x="785" y="0"/>
                      </a:moveTo>
                      <a:cubicBezTo>
                        <a:pt x="260" y="0"/>
                        <a:pt x="0" y="632"/>
                        <a:pt x="369" y="1005"/>
                      </a:cubicBezTo>
                      <a:cubicBezTo>
                        <a:pt x="488" y="1123"/>
                        <a:pt x="635" y="1176"/>
                        <a:pt x="779" y="1176"/>
                      </a:cubicBezTo>
                      <a:cubicBezTo>
                        <a:pt x="1082" y="1176"/>
                        <a:pt x="1372" y="940"/>
                        <a:pt x="1369" y="584"/>
                      </a:cubicBezTo>
                      <a:cubicBezTo>
                        <a:pt x="1369" y="264"/>
                        <a:pt x="1105" y="4"/>
                        <a:pt x="7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1181475" y="2060725"/>
                  <a:ext cx="600250" cy="858825"/>
                </a:xfrm>
                <a:custGeom>
                  <a:avLst/>
                  <a:gdLst/>
                  <a:ahLst/>
                  <a:cxnLst/>
                  <a:rect l="l" t="t" r="r" b="b"/>
                  <a:pathLst>
                    <a:path w="24010" h="34353" extrusionOk="0">
                      <a:moveTo>
                        <a:pt x="23789" y="1"/>
                      </a:moveTo>
                      <a:lnTo>
                        <a:pt x="15584" y="8210"/>
                      </a:lnTo>
                      <a:lnTo>
                        <a:pt x="9043" y="8210"/>
                      </a:lnTo>
                      <a:lnTo>
                        <a:pt x="8995" y="8254"/>
                      </a:lnTo>
                      <a:lnTo>
                        <a:pt x="1" y="17249"/>
                      </a:lnTo>
                      <a:lnTo>
                        <a:pt x="1" y="20091"/>
                      </a:lnTo>
                      <a:lnTo>
                        <a:pt x="5493" y="25583"/>
                      </a:lnTo>
                      <a:lnTo>
                        <a:pt x="5493" y="30098"/>
                      </a:lnTo>
                      <a:lnTo>
                        <a:pt x="1458" y="34137"/>
                      </a:lnTo>
                      <a:lnTo>
                        <a:pt x="1678" y="34353"/>
                      </a:lnTo>
                      <a:lnTo>
                        <a:pt x="5805" y="30226"/>
                      </a:lnTo>
                      <a:lnTo>
                        <a:pt x="5805" y="25454"/>
                      </a:lnTo>
                      <a:lnTo>
                        <a:pt x="313" y="19963"/>
                      </a:lnTo>
                      <a:lnTo>
                        <a:pt x="313" y="17377"/>
                      </a:lnTo>
                      <a:lnTo>
                        <a:pt x="9171" y="8519"/>
                      </a:lnTo>
                      <a:lnTo>
                        <a:pt x="15712" y="8519"/>
                      </a:lnTo>
                      <a:lnTo>
                        <a:pt x="15756" y="8475"/>
                      </a:lnTo>
                      <a:lnTo>
                        <a:pt x="24010" y="221"/>
                      </a:lnTo>
                      <a:lnTo>
                        <a:pt x="2378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1260925" y="2268575"/>
                  <a:ext cx="243200" cy="370575"/>
                </a:xfrm>
                <a:custGeom>
                  <a:avLst/>
                  <a:gdLst/>
                  <a:ahLst/>
                  <a:cxnLst/>
                  <a:rect l="l" t="t" r="r" b="b"/>
                  <a:pathLst>
                    <a:path w="9728" h="14823" extrusionOk="0">
                      <a:moveTo>
                        <a:pt x="9640" y="0"/>
                      </a:moveTo>
                      <a:lnTo>
                        <a:pt x="4148" y="5492"/>
                      </a:lnTo>
                      <a:lnTo>
                        <a:pt x="4148" y="10588"/>
                      </a:lnTo>
                      <a:lnTo>
                        <a:pt x="1" y="14735"/>
                      </a:lnTo>
                      <a:lnTo>
                        <a:pt x="89" y="14823"/>
                      </a:lnTo>
                      <a:lnTo>
                        <a:pt x="4272" y="10640"/>
                      </a:lnTo>
                      <a:lnTo>
                        <a:pt x="4272" y="5544"/>
                      </a:lnTo>
                      <a:lnTo>
                        <a:pt x="9728" y="88"/>
                      </a:lnTo>
                      <a:lnTo>
                        <a:pt x="96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1194400" y="2571875"/>
                  <a:ext cx="129400" cy="204375"/>
                </a:xfrm>
                <a:custGeom>
                  <a:avLst/>
                  <a:gdLst/>
                  <a:ahLst/>
                  <a:cxnLst/>
                  <a:rect l="l" t="t" r="r" b="b"/>
                  <a:pathLst>
                    <a:path w="5176" h="8175" extrusionOk="0">
                      <a:moveTo>
                        <a:pt x="0" y="1"/>
                      </a:moveTo>
                      <a:lnTo>
                        <a:pt x="0" y="3087"/>
                      </a:lnTo>
                      <a:lnTo>
                        <a:pt x="5088" y="8175"/>
                      </a:lnTo>
                      <a:lnTo>
                        <a:pt x="5176" y="8087"/>
                      </a:lnTo>
                      <a:lnTo>
                        <a:pt x="124" y="3035"/>
                      </a:lnTo>
                      <a:lnTo>
                        <a:pt x="1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2"/>
              <p:cNvSpPr/>
              <p:nvPr/>
            </p:nvSpPr>
            <p:spPr>
              <a:xfrm>
                <a:off x="336260" y="3109317"/>
                <a:ext cx="130395" cy="111862"/>
              </a:xfrm>
              <a:custGeom>
                <a:avLst/>
                <a:gdLst/>
                <a:ahLst/>
                <a:cxnLst/>
                <a:rect l="l" t="t" r="r" b="b"/>
                <a:pathLst>
                  <a:path w="1372" h="1177" extrusionOk="0">
                    <a:moveTo>
                      <a:pt x="782" y="310"/>
                    </a:moveTo>
                    <a:cubicBezTo>
                      <a:pt x="924" y="310"/>
                      <a:pt x="1061" y="421"/>
                      <a:pt x="1061" y="588"/>
                    </a:cubicBezTo>
                    <a:cubicBezTo>
                      <a:pt x="1061" y="741"/>
                      <a:pt x="937" y="865"/>
                      <a:pt x="785" y="865"/>
                    </a:cubicBezTo>
                    <a:cubicBezTo>
                      <a:pt x="537" y="865"/>
                      <a:pt x="413" y="568"/>
                      <a:pt x="589" y="392"/>
                    </a:cubicBezTo>
                    <a:cubicBezTo>
                      <a:pt x="644" y="335"/>
                      <a:pt x="714" y="310"/>
                      <a:pt x="782" y="310"/>
                    </a:cubicBezTo>
                    <a:close/>
                    <a:moveTo>
                      <a:pt x="785" y="0"/>
                    </a:moveTo>
                    <a:cubicBezTo>
                      <a:pt x="260" y="0"/>
                      <a:pt x="0" y="632"/>
                      <a:pt x="369" y="1005"/>
                    </a:cubicBezTo>
                    <a:cubicBezTo>
                      <a:pt x="488" y="1123"/>
                      <a:pt x="635" y="1176"/>
                      <a:pt x="779" y="1176"/>
                    </a:cubicBezTo>
                    <a:cubicBezTo>
                      <a:pt x="1082" y="1176"/>
                      <a:pt x="1372" y="940"/>
                      <a:pt x="1369" y="584"/>
                    </a:cubicBezTo>
                    <a:cubicBezTo>
                      <a:pt x="1369" y="264"/>
                      <a:pt x="1105" y="4"/>
                      <a:pt x="7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 name="Google Shape;29;p2"/>
          <p:cNvGrpSpPr/>
          <p:nvPr/>
        </p:nvGrpSpPr>
        <p:grpSpPr>
          <a:xfrm>
            <a:off x="5634700" y="-1073869"/>
            <a:ext cx="7542166" cy="7636641"/>
            <a:chOff x="5482300" y="-1150069"/>
            <a:chExt cx="7542166" cy="7636641"/>
          </a:xfrm>
        </p:grpSpPr>
        <p:sp>
          <p:nvSpPr>
            <p:cNvPr id="30" name="Google Shape;30;p2"/>
            <p:cNvSpPr/>
            <p:nvPr/>
          </p:nvSpPr>
          <p:spPr>
            <a:xfrm rot="10800000" flipH="1">
              <a:off x="6369828" y="-1150069"/>
              <a:ext cx="6654639" cy="7636641"/>
            </a:xfrm>
            <a:custGeom>
              <a:avLst/>
              <a:gdLst/>
              <a:ahLst/>
              <a:cxnLst/>
              <a:rect l="l" t="t" r="r" b="b"/>
              <a:pathLst>
                <a:path w="71832" h="82432" extrusionOk="0">
                  <a:moveTo>
                    <a:pt x="205" y="1"/>
                  </a:moveTo>
                  <a:lnTo>
                    <a:pt x="1" y="205"/>
                  </a:lnTo>
                  <a:lnTo>
                    <a:pt x="27924" y="28129"/>
                  </a:lnTo>
                  <a:lnTo>
                    <a:pt x="27924" y="38728"/>
                  </a:lnTo>
                  <a:lnTo>
                    <a:pt x="36526" y="47330"/>
                  </a:lnTo>
                  <a:lnTo>
                    <a:pt x="45629" y="56433"/>
                  </a:lnTo>
                  <a:lnTo>
                    <a:pt x="71627" y="82431"/>
                  </a:lnTo>
                  <a:lnTo>
                    <a:pt x="71831" y="82227"/>
                  </a:lnTo>
                  <a:lnTo>
                    <a:pt x="46493" y="56889"/>
                  </a:lnTo>
                  <a:lnTo>
                    <a:pt x="46493" y="47935"/>
                  </a:lnTo>
                  <a:lnTo>
                    <a:pt x="53711" y="40954"/>
                  </a:lnTo>
                  <a:lnTo>
                    <a:pt x="51481" y="38724"/>
                  </a:lnTo>
                  <a:lnTo>
                    <a:pt x="37095" y="38724"/>
                  </a:lnTo>
                  <a:lnTo>
                    <a:pt x="32496" y="34125"/>
                  </a:lnTo>
                  <a:lnTo>
                    <a:pt x="32496" y="32288"/>
                  </a:lnTo>
                  <a:lnTo>
                    <a:pt x="27924" y="27712"/>
                  </a:lnTo>
                  <a:lnTo>
                    <a:pt x="27924" y="27720"/>
                  </a:lnTo>
                  <a:lnTo>
                    <a:pt x="2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 name="Google Shape;31;p2"/>
            <p:cNvGrpSpPr/>
            <p:nvPr/>
          </p:nvGrpSpPr>
          <p:grpSpPr>
            <a:xfrm rot="10800000" flipH="1">
              <a:off x="6016263" y="1621720"/>
              <a:ext cx="2553081" cy="3705670"/>
              <a:chOff x="6769513" y="299393"/>
              <a:chExt cx="1308620" cy="1899525"/>
            </a:xfrm>
          </p:grpSpPr>
          <p:sp>
            <p:nvSpPr>
              <p:cNvPr id="32" name="Google Shape;32;p2"/>
              <p:cNvSpPr/>
              <p:nvPr/>
            </p:nvSpPr>
            <p:spPr>
              <a:xfrm>
                <a:off x="7817889" y="1007055"/>
                <a:ext cx="252070" cy="252070"/>
              </a:xfrm>
              <a:custGeom>
                <a:avLst/>
                <a:gdLst/>
                <a:ahLst/>
                <a:cxnLst/>
                <a:rect l="l" t="t" r="r" b="b"/>
                <a:pathLst>
                  <a:path w="4564" h="4564" extrusionOk="0">
                    <a:moveTo>
                      <a:pt x="0" y="1"/>
                    </a:moveTo>
                    <a:lnTo>
                      <a:pt x="0" y="1302"/>
                    </a:lnTo>
                    <a:lnTo>
                      <a:pt x="1629" y="2931"/>
                    </a:lnTo>
                    <a:lnTo>
                      <a:pt x="3263" y="4564"/>
                    </a:lnTo>
                    <a:lnTo>
                      <a:pt x="4563" y="4564"/>
                    </a:lnTo>
                    <a:lnTo>
                      <a:pt x="2282" y="2282"/>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7983027" y="2137006"/>
                <a:ext cx="72351" cy="61913"/>
              </a:xfrm>
              <a:custGeom>
                <a:avLst/>
                <a:gdLst/>
                <a:ahLst/>
                <a:cxnLst/>
                <a:rect l="l" t="t" r="r" b="b"/>
                <a:pathLst>
                  <a:path w="1310" h="1121" extrusionOk="0">
                    <a:moveTo>
                      <a:pt x="563" y="294"/>
                    </a:moveTo>
                    <a:cubicBezTo>
                      <a:pt x="628" y="294"/>
                      <a:pt x="695" y="318"/>
                      <a:pt x="749" y="372"/>
                    </a:cubicBezTo>
                    <a:cubicBezTo>
                      <a:pt x="913" y="536"/>
                      <a:pt x="797" y="821"/>
                      <a:pt x="561" y="821"/>
                    </a:cubicBezTo>
                    <a:cubicBezTo>
                      <a:pt x="417" y="821"/>
                      <a:pt x="297" y="704"/>
                      <a:pt x="297" y="560"/>
                    </a:cubicBezTo>
                    <a:cubicBezTo>
                      <a:pt x="297" y="400"/>
                      <a:pt x="427" y="294"/>
                      <a:pt x="563" y="294"/>
                    </a:cubicBezTo>
                    <a:close/>
                    <a:moveTo>
                      <a:pt x="561" y="0"/>
                    </a:moveTo>
                    <a:cubicBezTo>
                      <a:pt x="252" y="0"/>
                      <a:pt x="0" y="248"/>
                      <a:pt x="0" y="560"/>
                    </a:cubicBezTo>
                    <a:cubicBezTo>
                      <a:pt x="0" y="897"/>
                      <a:pt x="278" y="1121"/>
                      <a:pt x="566" y="1121"/>
                    </a:cubicBezTo>
                    <a:cubicBezTo>
                      <a:pt x="704" y="1121"/>
                      <a:pt x="843" y="1070"/>
                      <a:pt x="957" y="957"/>
                    </a:cubicBezTo>
                    <a:cubicBezTo>
                      <a:pt x="1309" y="600"/>
                      <a:pt x="1061" y="0"/>
                      <a:pt x="5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6769513" y="299393"/>
                <a:ext cx="61968" cy="61747"/>
              </a:xfrm>
              <a:custGeom>
                <a:avLst/>
                <a:gdLst/>
                <a:ahLst/>
                <a:cxnLst/>
                <a:rect l="l" t="t" r="r" b="b"/>
                <a:pathLst>
                  <a:path w="1122" h="1118" extrusionOk="0">
                    <a:moveTo>
                      <a:pt x="561" y="293"/>
                    </a:moveTo>
                    <a:cubicBezTo>
                      <a:pt x="705" y="293"/>
                      <a:pt x="825" y="413"/>
                      <a:pt x="825" y="557"/>
                    </a:cubicBezTo>
                    <a:cubicBezTo>
                      <a:pt x="825" y="705"/>
                      <a:pt x="705" y="821"/>
                      <a:pt x="561" y="821"/>
                    </a:cubicBezTo>
                    <a:cubicBezTo>
                      <a:pt x="417" y="821"/>
                      <a:pt x="297" y="705"/>
                      <a:pt x="297" y="557"/>
                    </a:cubicBezTo>
                    <a:cubicBezTo>
                      <a:pt x="297" y="413"/>
                      <a:pt x="417" y="293"/>
                      <a:pt x="561" y="293"/>
                    </a:cubicBezTo>
                    <a:close/>
                    <a:moveTo>
                      <a:pt x="554" y="1"/>
                    </a:moveTo>
                    <a:cubicBezTo>
                      <a:pt x="249" y="1"/>
                      <a:pt x="1" y="251"/>
                      <a:pt x="1" y="557"/>
                    </a:cubicBezTo>
                    <a:cubicBezTo>
                      <a:pt x="1" y="865"/>
                      <a:pt x="253" y="1117"/>
                      <a:pt x="561" y="1117"/>
                    </a:cubicBezTo>
                    <a:cubicBezTo>
                      <a:pt x="869" y="1117"/>
                      <a:pt x="1122" y="865"/>
                      <a:pt x="1122" y="557"/>
                    </a:cubicBezTo>
                    <a:cubicBezTo>
                      <a:pt x="1122" y="249"/>
                      <a:pt x="869" y="1"/>
                      <a:pt x="561" y="1"/>
                    </a:cubicBezTo>
                    <a:cubicBezTo>
                      <a:pt x="559" y="1"/>
                      <a:pt x="556" y="1"/>
                      <a:pt x="5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6811985" y="339214"/>
                <a:ext cx="1266148" cy="1811765"/>
              </a:xfrm>
              <a:custGeom>
                <a:avLst/>
                <a:gdLst/>
                <a:ahLst/>
                <a:cxnLst/>
                <a:rect l="l" t="t" r="r" b="b"/>
                <a:pathLst>
                  <a:path w="22925" h="32804" extrusionOk="0">
                    <a:moveTo>
                      <a:pt x="208" y="0"/>
                    </a:moveTo>
                    <a:lnTo>
                      <a:pt x="0" y="208"/>
                    </a:lnTo>
                    <a:lnTo>
                      <a:pt x="7878" y="8090"/>
                    </a:lnTo>
                    <a:lnTo>
                      <a:pt x="7922" y="8134"/>
                    </a:lnTo>
                    <a:lnTo>
                      <a:pt x="14170" y="8134"/>
                    </a:lnTo>
                    <a:lnTo>
                      <a:pt x="22628" y="16592"/>
                    </a:lnTo>
                    <a:lnTo>
                      <a:pt x="22628" y="19058"/>
                    </a:lnTo>
                    <a:lnTo>
                      <a:pt x="17385" y="24301"/>
                    </a:lnTo>
                    <a:lnTo>
                      <a:pt x="17385" y="28860"/>
                    </a:lnTo>
                    <a:lnTo>
                      <a:pt x="21323" y="32803"/>
                    </a:lnTo>
                    <a:lnTo>
                      <a:pt x="21532" y="32595"/>
                    </a:lnTo>
                    <a:lnTo>
                      <a:pt x="17681" y="28740"/>
                    </a:lnTo>
                    <a:lnTo>
                      <a:pt x="17681" y="24425"/>
                    </a:lnTo>
                    <a:lnTo>
                      <a:pt x="22925" y="19182"/>
                    </a:lnTo>
                    <a:lnTo>
                      <a:pt x="22925" y="16468"/>
                    </a:lnTo>
                    <a:lnTo>
                      <a:pt x="14334" y="7878"/>
                    </a:lnTo>
                    <a:lnTo>
                      <a:pt x="14290" y="7838"/>
                    </a:lnTo>
                    <a:lnTo>
                      <a:pt x="8046" y="7838"/>
                    </a:lnTo>
                    <a:lnTo>
                      <a:pt x="2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7397589" y="777575"/>
                <a:ext cx="512976" cy="781781"/>
              </a:xfrm>
              <a:custGeom>
                <a:avLst/>
                <a:gdLst/>
                <a:ahLst/>
                <a:cxnLst/>
                <a:rect l="l" t="t" r="r" b="b"/>
                <a:pathLst>
                  <a:path w="9288" h="14155" extrusionOk="0">
                    <a:moveTo>
                      <a:pt x="81" y="1"/>
                    </a:moveTo>
                    <a:lnTo>
                      <a:pt x="1" y="85"/>
                    </a:lnTo>
                    <a:lnTo>
                      <a:pt x="5209" y="5292"/>
                    </a:lnTo>
                    <a:lnTo>
                      <a:pt x="5209" y="10160"/>
                    </a:lnTo>
                    <a:lnTo>
                      <a:pt x="9203" y="14155"/>
                    </a:lnTo>
                    <a:lnTo>
                      <a:pt x="9287" y="14071"/>
                    </a:lnTo>
                    <a:lnTo>
                      <a:pt x="5325" y="10108"/>
                    </a:lnTo>
                    <a:lnTo>
                      <a:pt x="5325" y="5244"/>
                    </a:lnTo>
                    <a:lnTo>
                      <a:pt x="8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7777847" y="1417359"/>
                <a:ext cx="273112" cy="431181"/>
              </a:xfrm>
              <a:custGeom>
                <a:avLst/>
                <a:gdLst/>
                <a:ahLst/>
                <a:cxnLst/>
                <a:rect l="l" t="t" r="r" b="b"/>
                <a:pathLst>
                  <a:path w="4945" h="7807" extrusionOk="0">
                    <a:moveTo>
                      <a:pt x="4824" y="1"/>
                    </a:moveTo>
                    <a:lnTo>
                      <a:pt x="4824" y="2899"/>
                    </a:lnTo>
                    <a:lnTo>
                      <a:pt x="1" y="7722"/>
                    </a:lnTo>
                    <a:lnTo>
                      <a:pt x="85" y="7806"/>
                    </a:lnTo>
                    <a:lnTo>
                      <a:pt x="4944" y="2951"/>
                    </a:lnTo>
                    <a:lnTo>
                      <a:pt x="49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 name="Google Shape;38;p2"/>
            <p:cNvSpPr/>
            <p:nvPr/>
          </p:nvSpPr>
          <p:spPr>
            <a:xfrm rot="10800000" flipH="1">
              <a:off x="8322117" y="3604890"/>
              <a:ext cx="1464987" cy="2586938"/>
            </a:xfrm>
            <a:custGeom>
              <a:avLst/>
              <a:gdLst/>
              <a:ahLst/>
              <a:cxnLst/>
              <a:rect l="l" t="t" r="r" b="b"/>
              <a:pathLst>
                <a:path w="9972" h="17609" extrusionOk="0">
                  <a:moveTo>
                    <a:pt x="1" y="0"/>
                  </a:moveTo>
                  <a:lnTo>
                    <a:pt x="1" y="4948"/>
                  </a:lnTo>
                  <a:lnTo>
                    <a:pt x="9720" y="14670"/>
                  </a:lnTo>
                  <a:lnTo>
                    <a:pt x="9720" y="17608"/>
                  </a:lnTo>
                  <a:lnTo>
                    <a:pt x="9972" y="17608"/>
                  </a:lnTo>
                  <a:lnTo>
                    <a:pt x="9972" y="14566"/>
                  </a:lnTo>
                  <a:lnTo>
                    <a:pt x="249" y="4843"/>
                  </a:lnTo>
                  <a:lnTo>
                    <a:pt x="2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 name="Google Shape;39;p2"/>
            <p:cNvGrpSpPr/>
            <p:nvPr/>
          </p:nvGrpSpPr>
          <p:grpSpPr>
            <a:xfrm flipH="1">
              <a:off x="5482300" y="4423789"/>
              <a:ext cx="827314" cy="410158"/>
              <a:chOff x="5989375" y="1843575"/>
              <a:chExt cx="136525" cy="67675"/>
            </a:xfrm>
          </p:grpSpPr>
          <p:sp>
            <p:nvSpPr>
              <p:cNvPr id="40" name="Google Shape;40;p2"/>
              <p:cNvSpPr/>
              <p:nvPr/>
            </p:nvSpPr>
            <p:spPr>
              <a:xfrm>
                <a:off x="6047225" y="1843575"/>
                <a:ext cx="20525" cy="20550"/>
              </a:xfrm>
              <a:custGeom>
                <a:avLst/>
                <a:gdLst/>
                <a:ahLst/>
                <a:cxnLst/>
                <a:rect l="l" t="t" r="r" b="b"/>
                <a:pathLst>
                  <a:path w="821" h="822" extrusionOk="0">
                    <a:moveTo>
                      <a:pt x="709" y="0"/>
                    </a:moveTo>
                    <a:lnTo>
                      <a:pt x="0" y="709"/>
                    </a:lnTo>
                    <a:lnTo>
                      <a:pt x="112" y="821"/>
                    </a:lnTo>
                    <a:lnTo>
                      <a:pt x="821" y="113"/>
                    </a:lnTo>
                    <a:lnTo>
                      <a:pt x="70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6047225" y="1843575"/>
                <a:ext cx="20525" cy="20550"/>
              </a:xfrm>
              <a:custGeom>
                <a:avLst/>
                <a:gdLst/>
                <a:ahLst/>
                <a:cxnLst/>
                <a:rect l="l" t="t" r="r" b="b"/>
                <a:pathLst>
                  <a:path w="821" h="822" extrusionOk="0">
                    <a:moveTo>
                      <a:pt x="112" y="0"/>
                    </a:moveTo>
                    <a:lnTo>
                      <a:pt x="0" y="113"/>
                    </a:lnTo>
                    <a:lnTo>
                      <a:pt x="709" y="821"/>
                    </a:lnTo>
                    <a:lnTo>
                      <a:pt x="821" y="709"/>
                    </a:lnTo>
                    <a:lnTo>
                      <a:pt x="11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989475" y="1843675"/>
                <a:ext cx="20650" cy="20550"/>
              </a:xfrm>
              <a:custGeom>
                <a:avLst/>
                <a:gdLst/>
                <a:ahLst/>
                <a:cxnLst/>
                <a:rect l="l" t="t" r="r" b="b"/>
                <a:pathLst>
                  <a:path w="826" h="822" extrusionOk="0">
                    <a:moveTo>
                      <a:pt x="713" y="0"/>
                    </a:moveTo>
                    <a:lnTo>
                      <a:pt x="1" y="709"/>
                    </a:lnTo>
                    <a:lnTo>
                      <a:pt x="113" y="821"/>
                    </a:lnTo>
                    <a:lnTo>
                      <a:pt x="825" y="113"/>
                    </a:lnTo>
                    <a:lnTo>
                      <a:pt x="71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5989375" y="1843575"/>
                <a:ext cx="20650" cy="20550"/>
              </a:xfrm>
              <a:custGeom>
                <a:avLst/>
                <a:gdLst/>
                <a:ahLst/>
                <a:cxnLst/>
                <a:rect l="l" t="t" r="r" b="b"/>
                <a:pathLst>
                  <a:path w="826" h="822" extrusionOk="0">
                    <a:moveTo>
                      <a:pt x="117" y="0"/>
                    </a:moveTo>
                    <a:lnTo>
                      <a:pt x="1" y="113"/>
                    </a:lnTo>
                    <a:lnTo>
                      <a:pt x="713" y="821"/>
                    </a:lnTo>
                    <a:lnTo>
                      <a:pt x="825" y="709"/>
                    </a:lnTo>
                    <a:lnTo>
                      <a:pt x="11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6105350" y="1890600"/>
                <a:ext cx="20550" cy="20650"/>
              </a:xfrm>
              <a:custGeom>
                <a:avLst/>
                <a:gdLst/>
                <a:ahLst/>
                <a:cxnLst/>
                <a:rect l="l" t="t" r="r" b="b"/>
                <a:pathLst>
                  <a:path w="822" h="826" extrusionOk="0">
                    <a:moveTo>
                      <a:pt x="709" y="1"/>
                    </a:moveTo>
                    <a:lnTo>
                      <a:pt x="1" y="713"/>
                    </a:lnTo>
                    <a:lnTo>
                      <a:pt x="113" y="825"/>
                    </a:lnTo>
                    <a:lnTo>
                      <a:pt x="821" y="113"/>
                    </a:lnTo>
                    <a:lnTo>
                      <a:pt x="70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6105350" y="1890600"/>
                <a:ext cx="20550" cy="20650"/>
              </a:xfrm>
              <a:custGeom>
                <a:avLst/>
                <a:gdLst/>
                <a:ahLst/>
                <a:cxnLst/>
                <a:rect l="l" t="t" r="r" b="b"/>
                <a:pathLst>
                  <a:path w="822" h="826" extrusionOk="0">
                    <a:moveTo>
                      <a:pt x="113" y="1"/>
                    </a:moveTo>
                    <a:lnTo>
                      <a:pt x="1" y="113"/>
                    </a:lnTo>
                    <a:lnTo>
                      <a:pt x="709" y="825"/>
                    </a:lnTo>
                    <a:lnTo>
                      <a:pt x="821" y="709"/>
                    </a:lnTo>
                    <a:lnTo>
                      <a:pt x="11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6047525" y="1890600"/>
                <a:ext cx="20625" cy="20650"/>
              </a:xfrm>
              <a:custGeom>
                <a:avLst/>
                <a:gdLst/>
                <a:ahLst/>
                <a:cxnLst/>
                <a:rect l="l" t="t" r="r" b="b"/>
                <a:pathLst>
                  <a:path w="825" h="826" extrusionOk="0">
                    <a:moveTo>
                      <a:pt x="713" y="1"/>
                    </a:moveTo>
                    <a:lnTo>
                      <a:pt x="0" y="709"/>
                    </a:lnTo>
                    <a:lnTo>
                      <a:pt x="116" y="825"/>
                    </a:lnTo>
                    <a:lnTo>
                      <a:pt x="825" y="113"/>
                    </a:lnTo>
                    <a:lnTo>
                      <a:pt x="71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6047525" y="1890600"/>
                <a:ext cx="20625" cy="20650"/>
              </a:xfrm>
              <a:custGeom>
                <a:avLst/>
                <a:gdLst/>
                <a:ahLst/>
                <a:cxnLst/>
                <a:rect l="l" t="t" r="r" b="b"/>
                <a:pathLst>
                  <a:path w="825" h="826" extrusionOk="0">
                    <a:moveTo>
                      <a:pt x="112" y="1"/>
                    </a:moveTo>
                    <a:lnTo>
                      <a:pt x="0" y="113"/>
                    </a:lnTo>
                    <a:lnTo>
                      <a:pt x="713" y="825"/>
                    </a:lnTo>
                    <a:lnTo>
                      <a:pt x="825" y="709"/>
                    </a:lnTo>
                    <a:lnTo>
                      <a:pt x="11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 name="Google Shape;48;p2"/>
            <p:cNvSpPr/>
            <p:nvPr/>
          </p:nvSpPr>
          <p:spPr>
            <a:xfrm rot="10800000" flipH="1">
              <a:off x="7424539" y="4645063"/>
              <a:ext cx="727773" cy="727773"/>
            </a:xfrm>
            <a:custGeom>
              <a:avLst/>
              <a:gdLst/>
              <a:ahLst/>
              <a:cxnLst/>
              <a:rect l="l" t="t" r="r" b="b"/>
              <a:pathLst>
                <a:path w="9936" h="9936" fill="none" extrusionOk="0">
                  <a:moveTo>
                    <a:pt x="8170" y="1770"/>
                  </a:moveTo>
                  <a:cubicBezTo>
                    <a:pt x="9936" y="3535"/>
                    <a:pt x="9936" y="6401"/>
                    <a:pt x="8170" y="8170"/>
                  </a:cubicBezTo>
                  <a:cubicBezTo>
                    <a:pt x="6401" y="9935"/>
                    <a:pt x="3535" y="9935"/>
                    <a:pt x="1770" y="8170"/>
                  </a:cubicBezTo>
                  <a:cubicBezTo>
                    <a:pt x="1" y="6401"/>
                    <a:pt x="1" y="3535"/>
                    <a:pt x="1770" y="1770"/>
                  </a:cubicBezTo>
                  <a:cubicBezTo>
                    <a:pt x="3535" y="0"/>
                    <a:pt x="6401" y="0"/>
                    <a:pt x="8170" y="1770"/>
                  </a:cubicBezTo>
                  <a:close/>
                </a:path>
              </a:pathLst>
            </a:custGeom>
            <a:noFill/>
            <a:ln w="19050" cap="flat" cmpd="sng">
              <a:solidFill>
                <a:schemeClr val="dk2"/>
              </a:solidFill>
              <a:prstDash val="solid"/>
              <a:miter lim="40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 name="Google Shape;49;p2"/>
          <p:cNvSpPr txBox="1">
            <a:spLocks noGrp="1"/>
          </p:cNvSpPr>
          <p:nvPr>
            <p:ph type="ctrTitle"/>
          </p:nvPr>
        </p:nvSpPr>
        <p:spPr>
          <a:xfrm>
            <a:off x="1296163" y="1263600"/>
            <a:ext cx="6551700" cy="2152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500"/>
              <a:buNone/>
              <a:defRPr sz="4600"/>
            </a:lvl1pPr>
            <a:lvl2pPr lvl="1" rtl="0">
              <a:spcBef>
                <a:spcPts val="0"/>
              </a:spcBef>
              <a:spcAft>
                <a:spcPts val="0"/>
              </a:spcAft>
              <a:buSzPts val="5200"/>
              <a:buNone/>
              <a:defRPr sz="5200"/>
            </a:lvl2pPr>
            <a:lvl3pPr lvl="2" rtl="0">
              <a:spcBef>
                <a:spcPts val="0"/>
              </a:spcBef>
              <a:spcAft>
                <a:spcPts val="0"/>
              </a:spcAft>
              <a:buSzPts val="5200"/>
              <a:buNone/>
              <a:defRPr sz="5200"/>
            </a:lvl3pPr>
            <a:lvl4pPr lvl="3" rtl="0">
              <a:spcBef>
                <a:spcPts val="0"/>
              </a:spcBef>
              <a:spcAft>
                <a:spcPts val="0"/>
              </a:spcAft>
              <a:buSzPts val="5200"/>
              <a:buNone/>
              <a:defRPr sz="5200"/>
            </a:lvl4pPr>
            <a:lvl5pPr lvl="4" rtl="0">
              <a:spcBef>
                <a:spcPts val="0"/>
              </a:spcBef>
              <a:spcAft>
                <a:spcPts val="0"/>
              </a:spcAft>
              <a:buSzPts val="5200"/>
              <a:buNone/>
              <a:defRPr sz="5200"/>
            </a:lvl5pPr>
            <a:lvl6pPr lvl="5" rtl="0">
              <a:spcBef>
                <a:spcPts val="0"/>
              </a:spcBef>
              <a:spcAft>
                <a:spcPts val="0"/>
              </a:spcAft>
              <a:buSzPts val="5200"/>
              <a:buNone/>
              <a:defRPr sz="5200"/>
            </a:lvl6pPr>
            <a:lvl7pPr lvl="6" rtl="0">
              <a:spcBef>
                <a:spcPts val="0"/>
              </a:spcBef>
              <a:spcAft>
                <a:spcPts val="0"/>
              </a:spcAft>
              <a:buSzPts val="5200"/>
              <a:buNone/>
              <a:defRPr sz="5200"/>
            </a:lvl7pPr>
            <a:lvl8pPr lvl="7" rtl="0">
              <a:spcBef>
                <a:spcPts val="0"/>
              </a:spcBef>
              <a:spcAft>
                <a:spcPts val="0"/>
              </a:spcAft>
              <a:buSzPts val="5200"/>
              <a:buNone/>
              <a:defRPr sz="5200"/>
            </a:lvl8pPr>
            <a:lvl9pPr lvl="8" rtl="0">
              <a:spcBef>
                <a:spcPts val="0"/>
              </a:spcBef>
              <a:spcAft>
                <a:spcPts val="0"/>
              </a:spcAft>
              <a:buSzPts val="5200"/>
              <a:buNone/>
              <a:defRPr sz="5200"/>
            </a:lvl9pPr>
          </a:lstStyle>
          <a:p>
            <a:endParaRPr/>
          </a:p>
        </p:txBody>
      </p:sp>
      <p:sp>
        <p:nvSpPr>
          <p:cNvPr id="50" name="Google Shape;50;p2"/>
          <p:cNvSpPr txBox="1">
            <a:spLocks noGrp="1"/>
          </p:cNvSpPr>
          <p:nvPr>
            <p:ph type="subTitle" idx="1"/>
          </p:nvPr>
        </p:nvSpPr>
        <p:spPr>
          <a:xfrm>
            <a:off x="1296138" y="3416400"/>
            <a:ext cx="6551700" cy="463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500"/>
              <a:buNone/>
              <a:defRPr sz="18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1"/>
        <p:cNvGrpSpPr/>
        <p:nvPr/>
      </p:nvGrpSpPr>
      <p:grpSpPr>
        <a:xfrm>
          <a:off x="0" y="0"/>
          <a:ext cx="0" cy="0"/>
          <a:chOff x="0" y="0"/>
          <a:chExt cx="0" cy="0"/>
        </a:xfrm>
      </p:grpSpPr>
      <p:grpSp>
        <p:nvGrpSpPr>
          <p:cNvPr id="152" name="Google Shape;152;p6"/>
          <p:cNvGrpSpPr/>
          <p:nvPr/>
        </p:nvGrpSpPr>
        <p:grpSpPr>
          <a:xfrm>
            <a:off x="-859697" y="-661345"/>
            <a:ext cx="2552998" cy="2062932"/>
            <a:chOff x="-859697" y="-661345"/>
            <a:chExt cx="2552998" cy="2062932"/>
          </a:xfrm>
        </p:grpSpPr>
        <p:sp>
          <p:nvSpPr>
            <p:cNvPr id="153" name="Google Shape;153;p6"/>
            <p:cNvSpPr/>
            <p:nvPr/>
          </p:nvSpPr>
          <p:spPr>
            <a:xfrm>
              <a:off x="-859697" y="-661345"/>
              <a:ext cx="2552998" cy="1507261"/>
            </a:xfrm>
            <a:custGeom>
              <a:avLst/>
              <a:gdLst/>
              <a:ahLst/>
              <a:cxnLst/>
              <a:rect l="l" t="t" r="r" b="b"/>
              <a:pathLst>
                <a:path w="17209" h="10160" extrusionOk="0">
                  <a:moveTo>
                    <a:pt x="13158" y="0"/>
                  </a:moveTo>
                  <a:lnTo>
                    <a:pt x="9820" y="3343"/>
                  </a:lnTo>
                  <a:lnTo>
                    <a:pt x="6778" y="3343"/>
                  </a:lnTo>
                  <a:lnTo>
                    <a:pt x="1" y="10119"/>
                  </a:lnTo>
                  <a:lnTo>
                    <a:pt x="6353" y="10159"/>
                  </a:lnTo>
                  <a:lnTo>
                    <a:pt x="8319" y="8198"/>
                  </a:lnTo>
                  <a:lnTo>
                    <a:pt x="9015" y="8198"/>
                  </a:lnTo>
                  <a:lnTo>
                    <a:pt x="1720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6"/>
            <p:cNvSpPr/>
            <p:nvPr/>
          </p:nvSpPr>
          <p:spPr>
            <a:xfrm>
              <a:off x="-107627" y="-466741"/>
              <a:ext cx="1226141" cy="1868328"/>
            </a:xfrm>
            <a:custGeom>
              <a:avLst/>
              <a:gdLst/>
              <a:ahLst/>
              <a:cxnLst/>
              <a:rect l="l" t="t" r="r" b="b"/>
              <a:pathLst>
                <a:path w="9728" h="14823" extrusionOk="0">
                  <a:moveTo>
                    <a:pt x="9640" y="0"/>
                  </a:moveTo>
                  <a:lnTo>
                    <a:pt x="4148" y="5492"/>
                  </a:lnTo>
                  <a:lnTo>
                    <a:pt x="4148" y="10588"/>
                  </a:lnTo>
                  <a:lnTo>
                    <a:pt x="1" y="14735"/>
                  </a:lnTo>
                  <a:lnTo>
                    <a:pt x="89" y="14823"/>
                  </a:lnTo>
                  <a:lnTo>
                    <a:pt x="4272" y="10640"/>
                  </a:lnTo>
                  <a:lnTo>
                    <a:pt x="4272" y="5544"/>
                  </a:lnTo>
                  <a:lnTo>
                    <a:pt x="9728" y="88"/>
                  </a:lnTo>
                  <a:lnTo>
                    <a:pt x="96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5" name="Google Shape;155;p6"/>
          <p:cNvGrpSpPr/>
          <p:nvPr/>
        </p:nvGrpSpPr>
        <p:grpSpPr>
          <a:xfrm>
            <a:off x="7218415" y="1203967"/>
            <a:ext cx="3942356" cy="4639226"/>
            <a:chOff x="7276179" y="1051567"/>
            <a:chExt cx="3942356" cy="4639226"/>
          </a:xfrm>
        </p:grpSpPr>
        <p:sp>
          <p:nvSpPr>
            <p:cNvPr id="156" name="Google Shape;156;p6"/>
            <p:cNvSpPr/>
            <p:nvPr/>
          </p:nvSpPr>
          <p:spPr>
            <a:xfrm>
              <a:off x="7276179" y="3686213"/>
              <a:ext cx="3031826" cy="2004580"/>
            </a:xfrm>
            <a:custGeom>
              <a:avLst/>
              <a:gdLst/>
              <a:ahLst/>
              <a:cxnLst/>
              <a:rect l="l" t="t" r="r" b="b"/>
              <a:pathLst>
                <a:path w="24054" h="15904" extrusionOk="0">
                  <a:moveTo>
                    <a:pt x="17228" y="0"/>
                  </a:moveTo>
                  <a:lnTo>
                    <a:pt x="9955" y="7274"/>
                  </a:lnTo>
                  <a:lnTo>
                    <a:pt x="6725" y="7274"/>
                  </a:lnTo>
                  <a:lnTo>
                    <a:pt x="2610" y="11384"/>
                  </a:lnTo>
                  <a:lnTo>
                    <a:pt x="2610" y="13298"/>
                  </a:lnTo>
                  <a:lnTo>
                    <a:pt x="0" y="15904"/>
                  </a:lnTo>
                  <a:lnTo>
                    <a:pt x="7093" y="15904"/>
                  </a:lnTo>
                  <a:lnTo>
                    <a:pt x="12993" y="10003"/>
                  </a:lnTo>
                  <a:lnTo>
                    <a:pt x="15207" y="10003"/>
                  </a:lnTo>
                  <a:lnTo>
                    <a:pt x="19494" y="5716"/>
                  </a:lnTo>
                  <a:lnTo>
                    <a:pt x="19494" y="4560"/>
                  </a:lnTo>
                  <a:lnTo>
                    <a:pt x="2405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7" name="Google Shape;157;p6"/>
            <p:cNvGrpSpPr/>
            <p:nvPr/>
          </p:nvGrpSpPr>
          <p:grpSpPr>
            <a:xfrm>
              <a:off x="8615789" y="1051567"/>
              <a:ext cx="2602747" cy="3802366"/>
              <a:chOff x="278245" y="-112475"/>
              <a:chExt cx="2281910" cy="3333654"/>
            </a:xfrm>
          </p:grpSpPr>
          <p:grpSp>
            <p:nvGrpSpPr>
              <p:cNvPr id="158" name="Google Shape;158;p6"/>
              <p:cNvGrpSpPr/>
              <p:nvPr/>
            </p:nvGrpSpPr>
            <p:grpSpPr>
              <a:xfrm>
                <a:off x="278245" y="-112475"/>
                <a:ext cx="2281910" cy="3264909"/>
                <a:chOff x="1181475" y="2060725"/>
                <a:chExt cx="600250" cy="858825"/>
              </a:xfrm>
            </p:grpSpPr>
            <p:sp>
              <p:nvSpPr>
                <p:cNvPr id="159" name="Google Shape;159;p6"/>
                <p:cNvSpPr/>
                <p:nvPr/>
              </p:nvSpPr>
              <p:spPr>
                <a:xfrm>
                  <a:off x="1181475" y="2060725"/>
                  <a:ext cx="600250" cy="858825"/>
                </a:xfrm>
                <a:custGeom>
                  <a:avLst/>
                  <a:gdLst/>
                  <a:ahLst/>
                  <a:cxnLst/>
                  <a:rect l="l" t="t" r="r" b="b"/>
                  <a:pathLst>
                    <a:path w="24010" h="34353" extrusionOk="0">
                      <a:moveTo>
                        <a:pt x="23789" y="1"/>
                      </a:moveTo>
                      <a:lnTo>
                        <a:pt x="15584" y="8210"/>
                      </a:lnTo>
                      <a:lnTo>
                        <a:pt x="9043" y="8210"/>
                      </a:lnTo>
                      <a:lnTo>
                        <a:pt x="8995" y="8254"/>
                      </a:lnTo>
                      <a:lnTo>
                        <a:pt x="1" y="17249"/>
                      </a:lnTo>
                      <a:lnTo>
                        <a:pt x="1" y="20091"/>
                      </a:lnTo>
                      <a:lnTo>
                        <a:pt x="5493" y="25583"/>
                      </a:lnTo>
                      <a:lnTo>
                        <a:pt x="5493" y="30098"/>
                      </a:lnTo>
                      <a:lnTo>
                        <a:pt x="1458" y="34137"/>
                      </a:lnTo>
                      <a:lnTo>
                        <a:pt x="1678" y="34353"/>
                      </a:lnTo>
                      <a:lnTo>
                        <a:pt x="5805" y="30226"/>
                      </a:lnTo>
                      <a:lnTo>
                        <a:pt x="5805" y="25454"/>
                      </a:lnTo>
                      <a:lnTo>
                        <a:pt x="313" y="19963"/>
                      </a:lnTo>
                      <a:lnTo>
                        <a:pt x="313" y="17377"/>
                      </a:lnTo>
                      <a:lnTo>
                        <a:pt x="9171" y="8519"/>
                      </a:lnTo>
                      <a:lnTo>
                        <a:pt x="15712" y="8519"/>
                      </a:lnTo>
                      <a:lnTo>
                        <a:pt x="15756" y="8475"/>
                      </a:lnTo>
                      <a:lnTo>
                        <a:pt x="24010" y="221"/>
                      </a:lnTo>
                      <a:lnTo>
                        <a:pt x="2378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6"/>
                <p:cNvSpPr/>
                <p:nvPr/>
              </p:nvSpPr>
              <p:spPr>
                <a:xfrm>
                  <a:off x="1194400" y="2571875"/>
                  <a:ext cx="129400" cy="204375"/>
                </a:xfrm>
                <a:custGeom>
                  <a:avLst/>
                  <a:gdLst/>
                  <a:ahLst/>
                  <a:cxnLst/>
                  <a:rect l="l" t="t" r="r" b="b"/>
                  <a:pathLst>
                    <a:path w="5176" h="8175" extrusionOk="0">
                      <a:moveTo>
                        <a:pt x="0" y="1"/>
                      </a:moveTo>
                      <a:lnTo>
                        <a:pt x="0" y="3087"/>
                      </a:lnTo>
                      <a:lnTo>
                        <a:pt x="5088" y="8175"/>
                      </a:lnTo>
                      <a:lnTo>
                        <a:pt x="5176" y="8087"/>
                      </a:lnTo>
                      <a:lnTo>
                        <a:pt x="124" y="3035"/>
                      </a:lnTo>
                      <a:lnTo>
                        <a:pt x="1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1" name="Google Shape;161;p6"/>
              <p:cNvSpPr/>
              <p:nvPr/>
            </p:nvSpPr>
            <p:spPr>
              <a:xfrm>
                <a:off x="336260" y="3109317"/>
                <a:ext cx="130395" cy="111862"/>
              </a:xfrm>
              <a:custGeom>
                <a:avLst/>
                <a:gdLst/>
                <a:ahLst/>
                <a:cxnLst/>
                <a:rect l="l" t="t" r="r" b="b"/>
                <a:pathLst>
                  <a:path w="1372" h="1177" extrusionOk="0">
                    <a:moveTo>
                      <a:pt x="782" y="310"/>
                    </a:moveTo>
                    <a:cubicBezTo>
                      <a:pt x="924" y="310"/>
                      <a:pt x="1061" y="421"/>
                      <a:pt x="1061" y="588"/>
                    </a:cubicBezTo>
                    <a:cubicBezTo>
                      <a:pt x="1061" y="741"/>
                      <a:pt x="937" y="865"/>
                      <a:pt x="785" y="865"/>
                    </a:cubicBezTo>
                    <a:cubicBezTo>
                      <a:pt x="537" y="865"/>
                      <a:pt x="413" y="568"/>
                      <a:pt x="589" y="392"/>
                    </a:cubicBezTo>
                    <a:cubicBezTo>
                      <a:pt x="644" y="335"/>
                      <a:pt x="714" y="310"/>
                      <a:pt x="782" y="310"/>
                    </a:cubicBezTo>
                    <a:close/>
                    <a:moveTo>
                      <a:pt x="785" y="0"/>
                    </a:moveTo>
                    <a:cubicBezTo>
                      <a:pt x="260" y="0"/>
                      <a:pt x="0" y="632"/>
                      <a:pt x="369" y="1005"/>
                    </a:cubicBezTo>
                    <a:cubicBezTo>
                      <a:pt x="488" y="1123"/>
                      <a:pt x="635" y="1176"/>
                      <a:pt x="779" y="1176"/>
                    </a:cubicBezTo>
                    <a:cubicBezTo>
                      <a:pt x="1082" y="1176"/>
                      <a:pt x="1372" y="940"/>
                      <a:pt x="1369" y="584"/>
                    </a:cubicBezTo>
                    <a:cubicBezTo>
                      <a:pt x="1369" y="264"/>
                      <a:pt x="1105" y="4"/>
                      <a:pt x="7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62" name="Google Shape;162;p6"/>
          <p:cNvSpPr txBox="1">
            <a:spLocks noGrp="1"/>
          </p:cNvSpPr>
          <p:nvPr>
            <p:ph type="title"/>
          </p:nvPr>
        </p:nvSpPr>
        <p:spPr>
          <a:xfrm>
            <a:off x="720000" y="387600"/>
            <a:ext cx="7704000" cy="592200"/>
          </a:xfrm>
          <a:prstGeom prst="rect">
            <a:avLst/>
          </a:prstGeom>
          <a:noFill/>
        </p:spPr>
        <p:txBody>
          <a:bodyPr spcFirstLastPara="1" wrap="square" lIns="91425" tIns="91425" rIns="91425" bIns="91425" anchor="t" anchorCtr="0">
            <a:noAutofit/>
          </a:bodyPr>
          <a:lstStyle>
            <a:lvl1pPr lvl="0" rtl="0">
              <a:spcBef>
                <a:spcPts val="0"/>
              </a:spcBef>
              <a:spcAft>
                <a:spcPts val="0"/>
              </a:spcAft>
              <a:buSzPts val="3000"/>
              <a:buFont typeface="Fredoka One"/>
              <a:buNone/>
              <a:defRPr/>
            </a:lvl1pPr>
            <a:lvl2pPr lvl="1" algn="ctr" rtl="0">
              <a:spcBef>
                <a:spcPts val="0"/>
              </a:spcBef>
              <a:spcAft>
                <a:spcPts val="0"/>
              </a:spcAft>
              <a:buSzPts val="3000"/>
              <a:buFont typeface="Fredoka One"/>
              <a:buNone/>
              <a:defRPr sz="3000">
                <a:latin typeface="Fredoka One"/>
                <a:ea typeface="Fredoka One"/>
                <a:cs typeface="Fredoka One"/>
                <a:sym typeface="Fredoka One"/>
              </a:defRPr>
            </a:lvl2pPr>
            <a:lvl3pPr lvl="2" algn="ctr" rtl="0">
              <a:spcBef>
                <a:spcPts val="0"/>
              </a:spcBef>
              <a:spcAft>
                <a:spcPts val="0"/>
              </a:spcAft>
              <a:buSzPts val="3000"/>
              <a:buFont typeface="Fredoka One"/>
              <a:buNone/>
              <a:defRPr sz="3000">
                <a:latin typeface="Fredoka One"/>
                <a:ea typeface="Fredoka One"/>
                <a:cs typeface="Fredoka One"/>
                <a:sym typeface="Fredoka One"/>
              </a:defRPr>
            </a:lvl3pPr>
            <a:lvl4pPr lvl="3" algn="ctr" rtl="0">
              <a:spcBef>
                <a:spcPts val="0"/>
              </a:spcBef>
              <a:spcAft>
                <a:spcPts val="0"/>
              </a:spcAft>
              <a:buSzPts val="3000"/>
              <a:buFont typeface="Fredoka One"/>
              <a:buNone/>
              <a:defRPr sz="3000">
                <a:latin typeface="Fredoka One"/>
                <a:ea typeface="Fredoka One"/>
                <a:cs typeface="Fredoka One"/>
                <a:sym typeface="Fredoka One"/>
              </a:defRPr>
            </a:lvl4pPr>
            <a:lvl5pPr lvl="4" algn="ctr" rtl="0">
              <a:spcBef>
                <a:spcPts val="0"/>
              </a:spcBef>
              <a:spcAft>
                <a:spcPts val="0"/>
              </a:spcAft>
              <a:buSzPts val="3000"/>
              <a:buFont typeface="Fredoka One"/>
              <a:buNone/>
              <a:defRPr sz="3000">
                <a:latin typeface="Fredoka One"/>
                <a:ea typeface="Fredoka One"/>
                <a:cs typeface="Fredoka One"/>
                <a:sym typeface="Fredoka One"/>
              </a:defRPr>
            </a:lvl5pPr>
            <a:lvl6pPr lvl="5" algn="ctr" rtl="0">
              <a:spcBef>
                <a:spcPts val="0"/>
              </a:spcBef>
              <a:spcAft>
                <a:spcPts val="0"/>
              </a:spcAft>
              <a:buSzPts val="3000"/>
              <a:buFont typeface="Fredoka One"/>
              <a:buNone/>
              <a:defRPr sz="3000">
                <a:latin typeface="Fredoka One"/>
                <a:ea typeface="Fredoka One"/>
                <a:cs typeface="Fredoka One"/>
                <a:sym typeface="Fredoka One"/>
              </a:defRPr>
            </a:lvl6pPr>
            <a:lvl7pPr lvl="6" algn="ctr" rtl="0">
              <a:spcBef>
                <a:spcPts val="0"/>
              </a:spcBef>
              <a:spcAft>
                <a:spcPts val="0"/>
              </a:spcAft>
              <a:buSzPts val="3000"/>
              <a:buFont typeface="Fredoka One"/>
              <a:buNone/>
              <a:defRPr sz="3000">
                <a:latin typeface="Fredoka One"/>
                <a:ea typeface="Fredoka One"/>
                <a:cs typeface="Fredoka One"/>
                <a:sym typeface="Fredoka One"/>
              </a:defRPr>
            </a:lvl7pPr>
            <a:lvl8pPr lvl="7" algn="ctr" rtl="0">
              <a:spcBef>
                <a:spcPts val="0"/>
              </a:spcBef>
              <a:spcAft>
                <a:spcPts val="0"/>
              </a:spcAft>
              <a:buSzPts val="3000"/>
              <a:buFont typeface="Fredoka One"/>
              <a:buNone/>
              <a:defRPr sz="3000">
                <a:latin typeface="Fredoka One"/>
                <a:ea typeface="Fredoka One"/>
                <a:cs typeface="Fredoka One"/>
                <a:sym typeface="Fredoka One"/>
              </a:defRPr>
            </a:lvl8pPr>
            <a:lvl9pPr lvl="8" algn="ctr" rtl="0">
              <a:spcBef>
                <a:spcPts val="0"/>
              </a:spcBef>
              <a:spcAft>
                <a:spcPts val="0"/>
              </a:spcAft>
              <a:buSzPts val="3000"/>
              <a:buFont typeface="Fredoka One"/>
              <a:buNone/>
              <a:defRPr sz="3000">
                <a:latin typeface="Fredoka One"/>
                <a:ea typeface="Fredoka One"/>
                <a:cs typeface="Fredoka One"/>
                <a:sym typeface="Fredoka 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355"/>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hanks">
  <p:cSld name="CUSTOM_12_1">
    <p:spTree>
      <p:nvGrpSpPr>
        <p:cNvPr id="1" name="Shape 720"/>
        <p:cNvGrpSpPr/>
        <p:nvPr/>
      </p:nvGrpSpPr>
      <p:grpSpPr>
        <a:xfrm>
          <a:off x="0" y="0"/>
          <a:ext cx="0" cy="0"/>
          <a:chOff x="0" y="0"/>
          <a:chExt cx="0" cy="0"/>
        </a:xfrm>
      </p:grpSpPr>
      <p:grpSp>
        <p:nvGrpSpPr>
          <p:cNvPr id="721" name="Google Shape;721;p24"/>
          <p:cNvGrpSpPr/>
          <p:nvPr/>
        </p:nvGrpSpPr>
        <p:grpSpPr>
          <a:xfrm>
            <a:off x="6302380" y="-753973"/>
            <a:ext cx="4838246" cy="8737202"/>
            <a:chOff x="6149980" y="-753973"/>
            <a:chExt cx="4838246" cy="8737202"/>
          </a:xfrm>
        </p:grpSpPr>
        <p:sp>
          <p:nvSpPr>
            <p:cNvPr id="722" name="Google Shape;722;p24"/>
            <p:cNvSpPr/>
            <p:nvPr/>
          </p:nvSpPr>
          <p:spPr>
            <a:xfrm rot="10800000">
              <a:off x="6501374" y="2350375"/>
              <a:ext cx="4486853" cy="2966613"/>
            </a:xfrm>
            <a:custGeom>
              <a:avLst/>
              <a:gdLst/>
              <a:ahLst/>
              <a:cxnLst/>
              <a:rect l="l" t="t" r="r" b="b"/>
              <a:pathLst>
                <a:path w="24054" h="15904" extrusionOk="0">
                  <a:moveTo>
                    <a:pt x="17228" y="0"/>
                  </a:moveTo>
                  <a:lnTo>
                    <a:pt x="9955" y="7274"/>
                  </a:lnTo>
                  <a:lnTo>
                    <a:pt x="6725" y="7274"/>
                  </a:lnTo>
                  <a:lnTo>
                    <a:pt x="2610" y="11384"/>
                  </a:lnTo>
                  <a:lnTo>
                    <a:pt x="2610" y="13298"/>
                  </a:lnTo>
                  <a:lnTo>
                    <a:pt x="0" y="15904"/>
                  </a:lnTo>
                  <a:lnTo>
                    <a:pt x="7093" y="15904"/>
                  </a:lnTo>
                  <a:lnTo>
                    <a:pt x="12993" y="10003"/>
                  </a:lnTo>
                  <a:lnTo>
                    <a:pt x="15207" y="10003"/>
                  </a:lnTo>
                  <a:lnTo>
                    <a:pt x="19494" y="5716"/>
                  </a:lnTo>
                  <a:lnTo>
                    <a:pt x="19494" y="4560"/>
                  </a:lnTo>
                  <a:lnTo>
                    <a:pt x="2405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23" name="Google Shape;723;p24"/>
            <p:cNvGrpSpPr/>
            <p:nvPr/>
          </p:nvGrpSpPr>
          <p:grpSpPr>
            <a:xfrm flipH="1">
              <a:off x="7623943" y="2421824"/>
              <a:ext cx="300359" cy="299855"/>
              <a:chOff x="1466575" y="2391250"/>
              <a:chExt cx="59575" cy="59475"/>
            </a:xfrm>
          </p:grpSpPr>
          <p:sp>
            <p:nvSpPr>
              <p:cNvPr id="724" name="Google Shape;724;p24"/>
              <p:cNvSpPr/>
              <p:nvPr/>
            </p:nvSpPr>
            <p:spPr>
              <a:xfrm>
                <a:off x="1491600" y="2391250"/>
                <a:ext cx="9425" cy="59475"/>
              </a:xfrm>
              <a:custGeom>
                <a:avLst/>
                <a:gdLst/>
                <a:ahLst/>
                <a:cxnLst/>
                <a:rect l="l" t="t" r="r" b="b"/>
                <a:pathLst>
                  <a:path w="377" h="2379" extrusionOk="0">
                    <a:moveTo>
                      <a:pt x="0" y="1"/>
                    </a:moveTo>
                    <a:lnTo>
                      <a:pt x="0" y="2379"/>
                    </a:lnTo>
                    <a:lnTo>
                      <a:pt x="377" y="2379"/>
                    </a:lnTo>
                    <a:lnTo>
                      <a:pt x="37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24"/>
              <p:cNvSpPr/>
              <p:nvPr/>
            </p:nvSpPr>
            <p:spPr>
              <a:xfrm>
                <a:off x="1466575" y="2416275"/>
                <a:ext cx="59575" cy="9425"/>
              </a:xfrm>
              <a:custGeom>
                <a:avLst/>
                <a:gdLst/>
                <a:ahLst/>
                <a:cxnLst/>
                <a:rect l="l" t="t" r="r" b="b"/>
                <a:pathLst>
                  <a:path w="2383" h="377" extrusionOk="0">
                    <a:moveTo>
                      <a:pt x="1" y="1"/>
                    </a:moveTo>
                    <a:lnTo>
                      <a:pt x="1" y="377"/>
                    </a:lnTo>
                    <a:lnTo>
                      <a:pt x="2382" y="377"/>
                    </a:lnTo>
                    <a:lnTo>
                      <a:pt x="238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6" name="Google Shape;726;p24"/>
            <p:cNvGrpSpPr/>
            <p:nvPr/>
          </p:nvGrpSpPr>
          <p:grpSpPr>
            <a:xfrm flipH="1">
              <a:off x="6149980" y="-661273"/>
              <a:ext cx="2817846" cy="4069237"/>
              <a:chOff x="278245" y="-184325"/>
              <a:chExt cx="2358228" cy="3405504"/>
            </a:xfrm>
          </p:grpSpPr>
          <p:grpSp>
            <p:nvGrpSpPr>
              <p:cNvPr id="727" name="Google Shape;727;p24"/>
              <p:cNvGrpSpPr/>
              <p:nvPr/>
            </p:nvGrpSpPr>
            <p:grpSpPr>
              <a:xfrm>
                <a:off x="278245" y="-184325"/>
                <a:ext cx="2358228" cy="3336759"/>
                <a:chOff x="1181475" y="2041825"/>
                <a:chExt cx="620325" cy="877725"/>
              </a:xfrm>
            </p:grpSpPr>
            <p:sp>
              <p:nvSpPr>
                <p:cNvPr id="728" name="Google Shape;728;p24"/>
                <p:cNvSpPr/>
                <p:nvPr/>
              </p:nvSpPr>
              <p:spPr>
                <a:xfrm>
                  <a:off x="1185375" y="2377350"/>
                  <a:ext cx="119525" cy="119500"/>
                </a:xfrm>
                <a:custGeom>
                  <a:avLst/>
                  <a:gdLst/>
                  <a:ahLst/>
                  <a:cxnLst/>
                  <a:rect l="l" t="t" r="r" b="b"/>
                  <a:pathLst>
                    <a:path w="4781" h="4780" extrusionOk="0">
                      <a:moveTo>
                        <a:pt x="4780" y="0"/>
                      </a:moveTo>
                      <a:lnTo>
                        <a:pt x="2390" y="2390"/>
                      </a:lnTo>
                      <a:lnTo>
                        <a:pt x="1" y="4780"/>
                      </a:lnTo>
                      <a:lnTo>
                        <a:pt x="1362" y="4780"/>
                      </a:lnTo>
                      <a:lnTo>
                        <a:pt x="3071" y="3071"/>
                      </a:lnTo>
                      <a:lnTo>
                        <a:pt x="4780" y="1361"/>
                      </a:lnTo>
                      <a:lnTo>
                        <a:pt x="478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24"/>
                <p:cNvSpPr/>
                <p:nvPr/>
              </p:nvSpPr>
              <p:spPr>
                <a:xfrm>
                  <a:off x="1767500" y="2041825"/>
                  <a:ext cx="34300" cy="29425"/>
                </a:xfrm>
                <a:custGeom>
                  <a:avLst/>
                  <a:gdLst/>
                  <a:ahLst/>
                  <a:cxnLst/>
                  <a:rect l="l" t="t" r="r" b="b"/>
                  <a:pathLst>
                    <a:path w="1372" h="1177" extrusionOk="0">
                      <a:moveTo>
                        <a:pt x="782" y="310"/>
                      </a:moveTo>
                      <a:cubicBezTo>
                        <a:pt x="924" y="310"/>
                        <a:pt x="1061" y="421"/>
                        <a:pt x="1061" y="588"/>
                      </a:cubicBezTo>
                      <a:cubicBezTo>
                        <a:pt x="1061" y="741"/>
                        <a:pt x="937" y="865"/>
                        <a:pt x="785" y="865"/>
                      </a:cubicBezTo>
                      <a:cubicBezTo>
                        <a:pt x="537" y="865"/>
                        <a:pt x="413" y="568"/>
                        <a:pt x="589" y="392"/>
                      </a:cubicBezTo>
                      <a:cubicBezTo>
                        <a:pt x="644" y="335"/>
                        <a:pt x="714" y="310"/>
                        <a:pt x="782" y="310"/>
                      </a:cubicBezTo>
                      <a:close/>
                      <a:moveTo>
                        <a:pt x="785" y="0"/>
                      </a:moveTo>
                      <a:cubicBezTo>
                        <a:pt x="260" y="0"/>
                        <a:pt x="0" y="632"/>
                        <a:pt x="369" y="1005"/>
                      </a:cubicBezTo>
                      <a:cubicBezTo>
                        <a:pt x="488" y="1123"/>
                        <a:pt x="635" y="1176"/>
                        <a:pt x="779" y="1176"/>
                      </a:cubicBezTo>
                      <a:cubicBezTo>
                        <a:pt x="1082" y="1176"/>
                        <a:pt x="1372" y="940"/>
                        <a:pt x="1369" y="584"/>
                      </a:cubicBezTo>
                      <a:cubicBezTo>
                        <a:pt x="1369" y="264"/>
                        <a:pt x="1105" y="4"/>
                        <a:pt x="7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24"/>
                <p:cNvSpPr/>
                <p:nvPr/>
              </p:nvSpPr>
              <p:spPr>
                <a:xfrm>
                  <a:off x="1181475" y="2060725"/>
                  <a:ext cx="600250" cy="858825"/>
                </a:xfrm>
                <a:custGeom>
                  <a:avLst/>
                  <a:gdLst/>
                  <a:ahLst/>
                  <a:cxnLst/>
                  <a:rect l="l" t="t" r="r" b="b"/>
                  <a:pathLst>
                    <a:path w="24010" h="34353" extrusionOk="0">
                      <a:moveTo>
                        <a:pt x="23789" y="1"/>
                      </a:moveTo>
                      <a:lnTo>
                        <a:pt x="15584" y="8210"/>
                      </a:lnTo>
                      <a:lnTo>
                        <a:pt x="9043" y="8210"/>
                      </a:lnTo>
                      <a:lnTo>
                        <a:pt x="8995" y="8254"/>
                      </a:lnTo>
                      <a:lnTo>
                        <a:pt x="1" y="17249"/>
                      </a:lnTo>
                      <a:lnTo>
                        <a:pt x="1" y="20091"/>
                      </a:lnTo>
                      <a:lnTo>
                        <a:pt x="5493" y="25583"/>
                      </a:lnTo>
                      <a:lnTo>
                        <a:pt x="5493" y="30098"/>
                      </a:lnTo>
                      <a:lnTo>
                        <a:pt x="1458" y="34137"/>
                      </a:lnTo>
                      <a:lnTo>
                        <a:pt x="1678" y="34353"/>
                      </a:lnTo>
                      <a:lnTo>
                        <a:pt x="5805" y="30226"/>
                      </a:lnTo>
                      <a:lnTo>
                        <a:pt x="5805" y="25454"/>
                      </a:lnTo>
                      <a:lnTo>
                        <a:pt x="313" y="19963"/>
                      </a:lnTo>
                      <a:lnTo>
                        <a:pt x="313" y="17377"/>
                      </a:lnTo>
                      <a:lnTo>
                        <a:pt x="9171" y="8519"/>
                      </a:lnTo>
                      <a:lnTo>
                        <a:pt x="15712" y="8519"/>
                      </a:lnTo>
                      <a:lnTo>
                        <a:pt x="15756" y="8475"/>
                      </a:lnTo>
                      <a:lnTo>
                        <a:pt x="24010" y="221"/>
                      </a:lnTo>
                      <a:lnTo>
                        <a:pt x="2378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24"/>
                <p:cNvSpPr/>
                <p:nvPr/>
              </p:nvSpPr>
              <p:spPr>
                <a:xfrm>
                  <a:off x="1260925" y="2268575"/>
                  <a:ext cx="243200" cy="370575"/>
                </a:xfrm>
                <a:custGeom>
                  <a:avLst/>
                  <a:gdLst/>
                  <a:ahLst/>
                  <a:cxnLst/>
                  <a:rect l="l" t="t" r="r" b="b"/>
                  <a:pathLst>
                    <a:path w="9728" h="14823" extrusionOk="0">
                      <a:moveTo>
                        <a:pt x="9640" y="0"/>
                      </a:moveTo>
                      <a:lnTo>
                        <a:pt x="4148" y="5492"/>
                      </a:lnTo>
                      <a:lnTo>
                        <a:pt x="4148" y="10588"/>
                      </a:lnTo>
                      <a:lnTo>
                        <a:pt x="1" y="14735"/>
                      </a:lnTo>
                      <a:lnTo>
                        <a:pt x="89" y="14823"/>
                      </a:lnTo>
                      <a:lnTo>
                        <a:pt x="4272" y="10640"/>
                      </a:lnTo>
                      <a:lnTo>
                        <a:pt x="4272" y="5544"/>
                      </a:lnTo>
                      <a:lnTo>
                        <a:pt x="9728" y="88"/>
                      </a:lnTo>
                      <a:lnTo>
                        <a:pt x="96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24"/>
                <p:cNvSpPr/>
                <p:nvPr/>
              </p:nvSpPr>
              <p:spPr>
                <a:xfrm>
                  <a:off x="1194400" y="2571875"/>
                  <a:ext cx="129400" cy="204375"/>
                </a:xfrm>
                <a:custGeom>
                  <a:avLst/>
                  <a:gdLst/>
                  <a:ahLst/>
                  <a:cxnLst/>
                  <a:rect l="l" t="t" r="r" b="b"/>
                  <a:pathLst>
                    <a:path w="5176" h="8175" extrusionOk="0">
                      <a:moveTo>
                        <a:pt x="0" y="1"/>
                      </a:moveTo>
                      <a:lnTo>
                        <a:pt x="0" y="3087"/>
                      </a:lnTo>
                      <a:lnTo>
                        <a:pt x="5088" y="8175"/>
                      </a:lnTo>
                      <a:lnTo>
                        <a:pt x="5176" y="8087"/>
                      </a:lnTo>
                      <a:lnTo>
                        <a:pt x="124" y="3035"/>
                      </a:lnTo>
                      <a:lnTo>
                        <a:pt x="1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33" name="Google Shape;733;p24"/>
              <p:cNvSpPr/>
              <p:nvPr/>
            </p:nvSpPr>
            <p:spPr>
              <a:xfrm>
                <a:off x="336260" y="3109317"/>
                <a:ext cx="130395" cy="111862"/>
              </a:xfrm>
              <a:custGeom>
                <a:avLst/>
                <a:gdLst/>
                <a:ahLst/>
                <a:cxnLst/>
                <a:rect l="l" t="t" r="r" b="b"/>
                <a:pathLst>
                  <a:path w="1372" h="1177" extrusionOk="0">
                    <a:moveTo>
                      <a:pt x="782" y="310"/>
                    </a:moveTo>
                    <a:cubicBezTo>
                      <a:pt x="924" y="310"/>
                      <a:pt x="1061" y="421"/>
                      <a:pt x="1061" y="588"/>
                    </a:cubicBezTo>
                    <a:cubicBezTo>
                      <a:pt x="1061" y="741"/>
                      <a:pt x="937" y="865"/>
                      <a:pt x="785" y="865"/>
                    </a:cubicBezTo>
                    <a:cubicBezTo>
                      <a:pt x="537" y="865"/>
                      <a:pt x="413" y="568"/>
                      <a:pt x="589" y="392"/>
                    </a:cubicBezTo>
                    <a:cubicBezTo>
                      <a:pt x="644" y="335"/>
                      <a:pt x="714" y="310"/>
                      <a:pt x="782" y="310"/>
                    </a:cubicBezTo>
                    <a:close/>
                    <a:moveTo>
                      <a:pt x="785" y="0"/>
                    </a:moveTo>
                    <a:cubicBezTo>
                      <a:pt x="260" y="0"/>
                      <a:pt x="0" y="632"/>
                      <a:pt x="369" y="1005"/>
                    </a:cubicBezTo>
                    <a:cubicBezTo>
                      <a:pt x="488" y="1123"/>
                      <a:pt x="635" y="1176"/>
                      <a:pt x="779" y="1176"/>
                    </a:cubicBezTo>
                    <a:cubicBezTo>
                      <a:pt x="1082" y="1176"/>
                      <a:pt x="1372" y="940"/>
                      <a:pt x="1369" y="584"/>
                    </a:cubicBezTo>
                    <a:cubicBezTo>
                      <a:pt x="1369" y="264"/>
                      <a:pt x="1105" y="4"/>
                      <a:pt x="7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34" name="Google Shape;734;p24"/>
            <p:cNvSpPr/>
            <p:nvPr/>
          </p:nvSpPr>
          <p:spPr>
            <a:xfrm rot="10800000">
              <a:off x="8012311" y="-753973"/>
              <a:ext cx="1464987" cy="2586938"/>
            </a:xfrm>
            <a:custGeom>
              <a:avLst/>
              <a:gdLst/>
              <a:ahLst/>
              <a:cxnLst/>
              <a:rect l="l" t="t" r="r" b="b"/>
              <a:pathLst>
                <a:path w="9972" h="17609" extrusionOk="0">
                  <a:moveTo>
                    <a:pt x="1" y="0"/>
                  </a:moveTo>
                  <a:lnTo>
                    <a:pt x="1" y="4948"/>
                  </a:lnTo>
                  <a:lnTo>
                    <a:pt x="9720" y="14670"/>
                  </a:lnTo>
                  <a:lnTo>
                    <a:pt x="9720" y="17608"/>
                  </a:lnTo>
                  <a:lnTo>
                    <a:pt x="9972" y="17608"/>
                  </a:lnTo>
                  <a:lnTo>
                    <a:pt x="9972" y="14566"/>
                  </a:lnTo>
                  <a:lnTo>
                    <a:pt x="249" y="4843"/>
                  </a:lnTo>
                  <a:lnTo>
                    <a:pt x="2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35" name="Google Shape;735;p24"/>
            <p:cNvGrpSpPr/>
            <p:nvPr/>
          </p:nvGrpSpPr>
          <p:grpSpPr>
            <a:xfrm>
              <a:off x="7560791" y="3580603"/>
              <a:ext cx="3173104" cy="4402627"/>
              <a:chOff x="2132995" y="960308"/>
              <a:chExt cx="496177" cy="688438"/>
            </a:xfrm>
          </p:grpSpPr>
          <p:sp>
            <p:nvSpPr>
              <p:cNvPr id="736" name="Google Shape;736;p24"/>
              <p:cNvSpPr/>
              <p:nvPr/>
            </p:nvSpPr>
            <p:spPr>
              <a:xfrm>
                <a:off x="2143863" y="977753"/>
                <a:ext cx="473252" cy="659302"/>
              </a:xfrm>
              <a:custGeom>
                <a:avLst/>
                <a:gdLst/>
                <a:ahLst/>
                <a:cxnLst/>
                <a:rect l="l" t="t" r="r" b="b"/>
                <a:pathLst>
                  <a:path w="10363" h="14437" extrusionOk="0">
                    <a:moveTo>
                      <a:pt x="1" y="1"/>
                    </a:moveTo>
                    <a:lnTo>
                      <a:pt x="1" y="2663"/>
                    </a:lnTo>
                    <a:lnTo>
                      <a:pt x="4926" y="2663"/>
                    </a:lnTo>
                    <a:lnTo>
                      <a:pt x="7972" y="5709"/>
                    </a:lnTo>
                    <a:lnTo>
                      <a:pt x="7972" y="12123"/>
                    </a:lnTo>
                    <a:lnTo>
                      <a:pt x="10286" y="14437"/>
                    </a:lnTo>
                    <a:lnTo>
                      <a:pt x="10362" y="14352"/>
                    </a:lnTo>
                    <a:lnTo>
                      <a:pt x="8083" y="12081"/>
                    </a:lnTo>
                    <a:lnTo>
                      <a:pt x="8083" y="5658"/>
                    </a:lnTo>
                    <a:lnTo>
                      <a:pt x="4995" y="2561"/>
                    </a:lnTo>
                    <a:lnTo>
                      <a:pt x="4978" y="2544"/>
                    </a:lnTo>
                    <a:lnTo>
                      <a:pt x="120" y="2544"/>
                    </a:lnTo>
                    <a:lnTo>
                      <a:pt x="12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24"/>
              <p:cNvSpPr/>
              <p:nvPr/>
            </p:nvSpPr>
            <p:spPr>
              <a:xfrm>
                <a:off x="2401063" y="1126948"/>
                <a:ext cx="81608" cy="81608"/>
              </a:xfrm>
              <a:custGeom>
                <a:avLst/>
                <a:gdLst/>
                <a:ahLst/>
                <a:cxnLst/>
                <a:rect l="l" t="t" r="r" b="b"/>
                <a:pathLst>
                  <a:path w="1787" h="1787" extrusionOk="0">
                    <a:moveTo>
                      <a:pt x="1" y="0"/>
                    </a:moveTo>
                    <a:lnTo>
                      <a:pt x="1" y="511"/>
                    </a:lnTo>
                    <a:lnTo>
                      <a:pt x="639" y="1149"/>
                    </a:lnTo>
                    <a:lnTo>
                      <a:pt x="1277" y="1787"/>
                    </a:lnTo>
                    <a:lnTo>
                      <a:pt x="1787" y="1787"/>
                    </a:lnTo>
                    <a:lnTo>
                      <a:pt x="894" y="894"/>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24"/>
              <p:cNvSpPr/>
              <p:nvPr/>
            </p:nvSpPr>
            <p:spPr>
              <a:xfrm>
                <a:off x="2132995" y="960308"/>
                <a:ext cx="23610" cy="20231"/>
              </a:xfrm>
              <a:custGeom>
                <a:avLst/>
                <a:gdLst/>
                <a:ahLst/>
                <a:cxnLst/>
                <a:rect l="l" t="t" r="r" b="b"/>
                <a:pathLst>
                  <a:path w="517" h="443" extrusionOk="0">
                    <a:moveTo>
                      <a:pt x="298" y="119"/>
                    </a:moveTo>
                    <a:cubicBezTo>
                      <a:pt x="409" y="145"/>
                      <a:pt x="409" y="298"/>
                      <a:pt x="298" y="332"/>
                    </a:cubicBezTo>
                    <a:cubicBezTo>
                      <a:pt x="196" y="298"/>
                      <a:pt x="196" y="145"/>
                      <a:pt x="298" y="119"/>
                    </a:cubicBezTo>
                    <a:close/>
                    <a:moveTo>
                      <a:pt x="295" y="0"/>
                    </a:moveTo>
                    <a:cubicBezTo>
                      <a:pt x="240" y="0"/>
                      <a:pt x="184" y="21"/>
                      <a:pt x="137" y="68"/>
                    </a:cubicBezTo>
                    <a:cubicBezTo>
                      <a:pt x="1" y="204"/>
                      <a:pt x="103" y="442"/>
                      <a:pt x="298" y="442"/>
                    </a:cubicBezTo>
                    <a:cubicBezTo>
                      <a:pt x="418" y="434"/>
                      <a:pt x="511" y="340"/>
                      <a:pt x="511" y="230"/>
                    </a:cubicBezTo>
                    <a:cubicBezTo>
                      <a:pt x="517" y="92"/>
                      <a:pt x="410" y="0"/>
                      <a:pt x="2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24"/>
              <p:cNvSpPr/>
              <p:nvPr/>
            </p:nvSpPr>
            <p:spPr>
              <a:xfrm>
                <a:off x="2605425" y="1628651"/>
                <a:ext cx="23747" cy="20094"/>
              </a:xfrm>
              <a:custGeom>
                <a:avLst/>
                <a:gdLst/>
                <a:ahLst/>
                <a:cxnLst/>
                <a:rect l="l" t="t" r="r" b="b"/>
                <a:pathLst>
                  <a:path w="520" h="440" extrusionOk="0">
                    <a:moveTo>
                      <a:pt x="298" y="116"/>
                    </a:moveTo>
                    <a:cubicBezTo>
                      <a:pt x="358" y="116"/>
                      <a:pt x="409" y="167"/>
                      <a:pt x="400" y="227"/>
                    </a:cubicBezTo>
                    <a:cubicBezTo>
                      <a:pt x="400" y="290"/>
                      <a:pt x="348" y="331"/>
                      <a:pt x="294" y="331"/>
                    </a:cubicBezTo>
                    <a:cubicBezTo>
                      <a:pt x="269" y="331"/>
                      <a:pt x="243" y="322"/>
                      <a:pt x="221" y="303"/>
                    </a:cubicBezTo>
                    <a:cubicBezTo>
                      <a:pt x="153" y="235"/>
                      <a:pt x="204" y="116"/>
                      <a:pt x="298" y="116"/>
                    </a:cubicBezTo>
                    <a:close/>
                    <a:moveTo>
                      <a:pt x="299" y="1"/>
                    </a:moveTo>
                    <a:cubicBezTo>
                      <a:pt x="244" y="1"/>
                      <a:pt x="189" y="21"/>
                      <a:pt x="145" y="65"/>
                    </a:cubicBezTo>
                    <a:cubicBezTo>
                      <a:pt x="0" y="201"/>
                      <a:pt x="102" y="439"/>
                      <a:pt x="298" y="439"/>
                    </a:cubicBezTo>
                    <a:cubicBezTo>
                      <a:pt x="417" y="439"/>
                      <a:pt x="519" y="337"/>
                      <a:pt x="519" y="218"/>
                    </a:cubicBezTo>
                    <a:cubicBezTo>
                      <a:pt x="519" y="86"/>
                      <a:pt x="411" y="1"/>
                      <a:pt x="2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24"/>
              <p:cNvSpPr/>
              <p:nvPr/>
            </p:nvSpPr>
            <p:spPr>
              <a:xfrm>
                <a:off x="2145827" y="1025155"/>
                <a:ext cx="122024" cy="71515"/>
              </a:xfrm>
              <a:custGeom>
                <a:avLst/>
                <a:gdLst/>
                <a:ahLst/>
                <a:cxnLst/>
                <a:rect l="l" t="t" r="r" b="b"/>
                <a:pathLst>
                  <a:path w="2672" h="1566" extrusionOk="0">
                    <a:moveTo>
                      <a:pt x="34" y="1"/>
                    </a:moveTo>
                    <a:lnTo>
                      <a:pt x="0" y="26"/>
                    </a:lnTo>
                    <a:lnTo>
                      <a:pt x="800" y="826"/>
                    </a:lnTo>
                    <a:lnTo>
                      <a:pt x="1898" y="826"/>
                    </a:lnTo>
                    <a:lnTo>
                      <a:pt x="2638" y="1566"/>
                    </a:lnTo>
                    <a:lnTo>
                      <a:pt x="2672" y="1532"/>
                    </a:lnTo>
                    <a:lnTo>
                      <a:pt x="1923" y="783"/>
                    </a:lnTo>
                    <a:lnTo>
                      <a:pt x="817" y="783"/>
                    </a:lnTo>
                    <a:lnTo>
                      <a:pt x="3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41" name="Google Shape;741;p24"/>
          <p:cNvGrpSpPr/>
          <p:nvPr/>
        </p:nvGrpSpPr>
        <p:grpSpPr>
          <a:xfrm>
            <a:off x="-2749105" y="-2045480"/>
            <a:ext cx="6654696" cy="9234460"/>
            <a:chOff x="-2596705" y="-2045480"/>
            <a:chExt cx="6654696" cy="9234460"/>
          </a:xfrm>
        </p:grpSpPr>
        <p:grpSp>
          <p:nvGrpSpPr>
            <p:cNvPr id="742" name="Google Shape;742;p24"/>
            <p:cNvGrpSpPr/>
            <p:nvPr/>
          </p:nvGrpSpPr>
          <p:grpSpPr>
            <a:xfrm flipH="1">
              <a:off x="722369" y="491148"/>
              <a:ext cx="801674" cy="397824"/>
              <a:chOff x="1622300" y="2291700"/>
              <a:chExt cx="118800" cy="58950"/>
            </a:xfrm>
          </p:grpSpPr>
          <p:sp>
            <p:nvSpPr>
              <p:cNvPr id="743" name="Google Shape;743;p24"/>
              <p:cNvSpPr/>
              <p:nvPr/>
            </p:nvSpPr>
            <p:spPr>
              <a:xfrm>
                <a:off x="1672825" y="2291800"/>
                <a:ext cx="17950" cy="17825"/>
              </a:xfrm>
              <a:custGeom>
                <a:avLst/>
                <a:gdLst/>
                <a:ahLst/>
                <a:cxnLst/>
                <a:rect l="l" t="t" r="r" b="b"/>
                <a:pathLst>
                  <a:path w="718" h="713" extrusionOk="0">
                    <a:moveTo>
                      <a:pt x="101" y="0"/>
                    </a:moveTo>
                    <a:lnTo>
                      <a:pt x="1" y="96"/>
                    </a:lnTo>
                    <a:lnTo>
                      <a:pt x="621" y="713"/>
                    </a:lnTo>
                    <a:lnTo>
                      <a:pt x="717" y="617"/>
                    </a:lnTo>
                    <a:lnTo>
                      <a:pt x="10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24"/>
              <p:cNvSpPr/>
              <p:nvPr/>
            </p:nvSpPr>
            <p:spPr>
              <a:xfrm>
                <a:off x="1672825" y="2291700"/>
                <a:ext cx="17950" cy="17925"/>
              </a:xfrm>
              <a:custGeom>
                <a:avLst/>
                <a:gdLst/>
                <a:ahLst/>
                <a:cxnLst/>
                <a:rect l="l" t="t" r="r" b="b"/>
                <a:pathLst>
                  <a:path w="718" h="717" extrusionOk="0">
                    <a:moveTo>
                      <a:pt x="621" y="0"/>
                    </a:moveTo>
                    <a:lnTo>
                      <a:pt x="1" y="621"/>
                    </a:lnTo>
                    <a:lnTo>
                      <a:pt x="101" y="717"/>
                    </a:lnTo>
                    <a:lnTo>
                      <a:pt x="717" y="100"/>
                    </a:lnTo>
                    <a:lnTo>
                      <a:pt x="62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24"/>
              <p:cNvSpPr/>
              <p:nvPr/>
            </p:nvSpPr>
            <p:spPr>
              <a:xfrm>
                <a:off x="1723150" y="2291700"/>
                <a:ext cx="17950" cy="17925"/>
              </a:xfrm>
              <a:custGeom>
                <a:avLst/>
                <a:gdLst/>
                <a:ahLst/>
                <a:cxnLst/>
                <a:rect l="l" t="t" r="r" b="b"/>
                <a:pathLst>
                  <a:path w="718" h="717" extrusionOk="0">
                    <a:moveTo>
                      <a:pt x="97" y="0"/>
                    </a:moveTo>
                    <a:lnTo>
                      <a:pt x="1" y="100"/>
                    </a:lnTo>
                    <a:lnTo>
                      <a:pt x="617" y="717"/>
                    </a:lnTo>
                    <a:lnTo>
                      <a:pt x="718" y="621"/>
                    </a:lnTo>
                    <a:lnTo>
                      <a:pt x="9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24"/>
              <p:cNvSpPr/>
              <p:nvPr/>
            </p:nvSpPr>
            <p:spPr>
              <a:xfrm>
                <a:off x="1723150" y="2291700"/>
                <a:ext cx="17950" cy="17925"/>
              </a:xfrm>
              <a:custGeom>
                <a:avLst/>
                <a:gdLst/>
                <a:ahLst/>
                <a:cxnLst/>
                <a:rect l="l" t="t" r="r" b="b"/>
                <a:pathLst>
                  <a:path w="718" h="717" extrusionOk="0">
                    <a:moveTo>
                      <a:pt x="617" y="0"/>
                    </a:moveTo>
                    <a:lnTo>
                      <a:pt x="1" y="621"/>
                    </a:lnTo>
                    <a:lnTo>
                      <a:pt x="101" y="717"/>
                    </a:lnTo>
                    <a:lnTo>
                      <a:pt x="718" y="100"/>
                    </a:lnTo>
                    <a:lnTo>
                      <a:pt x="61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24"/>
              <p:cNvSpPr/>
              <p:nvPr/>
            </p:nvSpPr>
            <p:spPr>
              <a:xfrm>
                <a:off x="1622300" y="2332725"/>
                <a:ext cx="17825" cy="17925"/>
              </a:xfrm>
              <a:custGeom>
                <a:avLst/>
                <a:gdLst/>
                <a:ahLst/>
                <a:cxnLst/>
                <a:rect l="l" t="t" r="r" b="b"/>
                <a:pathLst>
                  <a:path w="713" h="717" extrusionOk="0">
                    <a:moveTo>
                      <a:pt x="96" y="0"/>
                    </a:moveTo>
                    <a:lnTo>
                      <a:pt x="0" y="96"/>
                    </a:lnTo>
                    <a:lnTo>
                      <a:pt x="617" y="717"/>
                    </a:lnTo>
                    <a:lnTo>
                      <a:pt x="713" y="617"/>
                    </a:lnTo>
                    <a:lnTo>
                      <a:pt x="9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24"/>
              <p:cNvSpPr/>
              <p:nvPr/>
            </p:nvSpPr>
            <p:spPr>
              <a:xfrm>
                <a:off x="1622300" y="2332725"/>
                <a:ext cx="17825" cy="17925"/>
              </a:xfrm>
              <a:custGeom>
                <a:avLst/>
                <a:gdLst/>
                <a:ahLst/>
                <a:cxnLst/>
                <a:rect l="l" t="t" r="r" b="b"/>
                <a:pathLst>
                  <a:path w="713" h="717" extrusionOk="0">
                    <a:moveTo>
                      <a:pt x="617" y="0"/>
                    </a:moveTo>
                    <a:lnTo>
                      <a:pt x="0" y="617"/>
                    </a:lnTo>
                    <a:lnTo>
                      <a:pt x="96" y="717"/>
                    </a:lnTo>
                    <a:lnTo>
                      <a:pt x="713" y="96"/>
                    </a:lnTo>
                    <a:lnTo>
                      <a:pt x="61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24"/>
              <p:cNvSpPr/>
              <p:nvPr/>
            </p:nvSpPr>
            <p:spPr>
              <a:xfrm>
                <a:off x="1672525" y="2332625"/>
                <a:ext cx="17950" cy="17925"/>
              </a:xfrm>
              <a:custGeom>
                <a:avLst/>
                <a:gdLst/>
                <a:ahLst/>
                <a:cxnLst/>
                <a:rect l="l" t="t" r="r" b="b"/>
                <a:pathLst>
                  <a:path w="718" h="717" extrusionOk="0">
                    <a:moveTo>
                      <a:pt x="101" y="0"/>
                    </a:moveTo>
                    <a:lnTo>
                      <a:pt x="1" y="100"/>
                    </a:lnTo>
                    <a:lnTo>
                      <a:pt x="621" y="717"/>
                    </a:lnTo>
                    <a:lnTo>
                      <a:pt x="717" y="621"/>
                    </a:lnTo>
                    <a:lnTo>
                      <a:pt x="10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24"/>
              <p:cNvSpPr/>
              <p:nvPr/>
            </p:nvSpPr>
            <p:spPr>
              <a:xfrm>
                <a:off x="1672525" y="2332725"/>
                <a:ext cx="17950" cy="17925"/>
              </a:xfrm>
              <a:custGeom>
                <a:avLst/>
                <a:gdLst/>
                <a:ahLst/>
                <a:cxnLst/>
                <a:rect l="l" t="t" r="r" b="b"/>
                <a:pathLst>
                  <a:path w="718" h="717" extrusionOk="0">
                    <a:moveTo>
                      <a:pt x="621" y="0"/>
                    </a:moveTo>
                    <a:lnTo>
                      <a:pt x="1" y="617"/>
                    </a:lnTo>
                    <a:lnTo>
                      <a:pt x="101" y="717"/>
                    </a:lnTo>
                    <a:lnTo>
                      <a:pt x="717" y="96"/>
                    </a:lnTo>
                    <a:lnTo>
                      <a:pt x="62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51" name="Google Shape;751;p24"/>
            <p:cNvSpPr/>
            <p:nvPr/>
          </p:nvSpPr>
          <p:spPr>
            <a:xfrm>
              <a:off x="-2596705" y="-1246603"/>
              <a:ext cx="6654696" cy="7636707"/>
            </a:xfrm>
            <a:custGeom>
              <a:avLst/>
              <a:gdLst/>
              <a:ahLst/>
              <a:cxnLst/>
              <a:rect l="l" t="t" r="r" b="b"/>
              <a:pathLst>
                <a:path w="71832" h="82432" extrusionOk="0">
                  <a:moveTo>
                    <a:pt x="205" y="1"/>
                  </a:moveTo>
                  <a:lnTo>
                    <a:pt x="1" y="205"/>
                  </a:lnTo>
                  <a:lnTo>
                    <a:pt x="27924" y="28129"/>
                  </a:lnTo>
                  <a:lnTo>
                    <a:pt x="27924" y="38728"/>
                  </a:lnTo>
                  <a:lnTo>
                    <a:pt x="36526" y="47330"/>
                  </a:lnTo>
                  <a:lnTo>
                    <a:pt x="45629" y="56433"/>
                  </a:lnTo>
                  <a:lnTo>
                    <a:pt x="71627" y="82431"/>
                  </a:lnTo>
                  <a:lnTo>
                    <a:pt x="71831" y="82227"/>
                  </a:lnTo>
                  <a:lnTo>
                    <a:pt x="46493" y="56889"/>
                  </a:lnTo>
                  <a:lnTo>
                    <a:pt x="46493" y="47935"/>
                  </a:lnTo>
                  <a:lnTo>
                    <a:pt x="53711" y="40954"/>
                  </a:lnTo>
                  <a:lnTo>
                    <a:pt x="51481" y="38724"/>
                  </a:lnTo>
                  <a:lnTo>
                    <a:pt x="37095" y="38724"/>
                  </a:lnTo>
                  <a:lnTo>
                    <a:pt x="32496" y="34125"/>
                  </a:lnTo>
                  <a:lnTo>
                    <a:pt x="32496" y="32288"/>
                  </a:lnTo>
                  <a:lnTo>
                    <a:pt x="27924" y="27712"/>
                  </a:lnTo>
                  <a:lnTo>
                    <a:pt x="27924" y="27720"/>
                  </a:lnTo>
                  <a:lnTo>
                    <a:pt x="2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52" name="Google Shape;752;p24"/>
            <p:cNvGrpSpPr/>
            <p:nvPr/>
          </p:nvGrpSpPr>
          <p:grpSpPr>
            <a:xfrm rot="10800000">
              <a:off x="-1185762" y="-2045480"/>
              <a:ext cx="2901864" cy="4211818"/>
              <a:chOff x="6769513" y="299393"/>
              <a:chExt cx="1308620" cy="1899525"/>
            </a:xfrm>
          </p:grpSpPr>
          <p:sp>
            <p:nvSpPr>
              <p:cNvPr id="753" name="Google Shape;753;p24"/>
              <p:cNvSpPr/>
              <p:nvPr/>
            </p:nvSpPr>
            <p:spPr>
              <a:xfrm>
                <a:off x="7817889" y="1007055"/>
                <a:ext cx="252070" cy="252070"/>
              </a:xfrm>
              <a:custGeom>
                <a:avLst/>
                <a:gdLst/>
                <a:ahLst/>
                <a:cxnLst/>
                <a:rect l="l" t="t" r="r" b="b"/>
                <a:pathLst>
                  <a:path w="4564" h="4564" extrusionOk="0">
                    <a:moveTo>
                      <a:pt x="0" y="1"/>
                    </a:moveTo>
                    <a:lnTo>
                      <a:pt x="0" y="1302"/>
                    </a:lnTo>
                    <a:lnTo>
                      <a:pt x="1629" y="2931"/>
                    </a:lnTo>
                    <a:lnTo>
                      <a:pt x="3263" y="4564"/>
                    </a:lnTo>
                    <a:lnTo>
                      <a:pt x="4563" y="4564"/>
                    </a:lnTo>
                    <a:lnTo>
                      <a:pt x="2282" y="2282"/>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24"/>
              <p:cNvSpPr/>
              <p:nvPr/>
            </p:nvSpPr>
            <p:spPr>
              <a:xfrm>
                <a:off x="7983027" y="2137006"/>
                <a:ext cx="72351" cy="61913"/>
              </a:xfrm>
              <a:custGeom>
                <a:avLst/>
                <a:gdLst/>
                <a:ahLst/>
                <a:cxnLst/>
                <a:rect l="l" t="t" r="r" b="b"/>
                <a:pathLst>
                  <a:path w="1310" h="1121" extrusionOk="0">
                    <a:moveTo>
                      <a:pt x="563" y="294"/>
                    </a:moveTo>
                    <a:cubicBezTo>
                      <a:pt x="628" y="294"/>
                      <a:pt x="695" y="318"/>
                      <a:pt x="749" y="372"/>
                    </a:cubicBezTo>
                    <a:cubicBezTo>
                      <a:pt x="913" y="536"/>
                      <a:pt x="797" y="821"/>
                      <a:pt x="561" y="821"/>
                    </a:cubicBezTo>
                    <a:cubicBezTo>
                      <a:pt x="417" y="821"/>
                      <a:pt x="297" y="704"/>
                      <a:pt x="297" y="560"/>
                    </a:cubicBezTo>
                    <a:cubicBezTo>
                      <a:pt x="297" y="400"/>
                      <a:pt x="427" y="294"/>
                      <a:pt x="563" y="294"/>
                    </a:cubicBezTo>
                    <a:close/>
                    <a:moveTo>
                      <a:pt x="561" y="0"/>
                    </a:moveTo>
                    <a:cubicBezTo>
                      <a:pt x="252" y="0"/>
                      <a:pt x="0" y="248"/>
                      <a:pt x="0" y="560"/>
                    </a:cubicBezTo>
                    <a:cubicBezTo>
                      <a:pt x="0" y="897"/>
                      <a:pt x="278" y="1121"/>
                      <a:pt x="566" y="1121"/>
                    </a:cubicBezTo>
                    <a:cubicBezTo>
                      <a:pt x="704" y="1121"/>
                      <a:pt x="843" y="1070"/>
                      <a:pt x="957" y="957"/>
                    </a:cubicBezTo>
                    <a:cubicBezTo>
                      <a:pt x="1309" y="600"/>
                      <a:pt x="1061" y="0"/>
                      <a:pt x="5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24"/>
              <p:cNvSpPr/>
              <p:nvPr/>
            </p:nvSpPr>
            <p:spPr>
              <a:xfrm>
                <a:off x="6769513" y="299393"/>
                <a:ext cx="61968" cy="61747"/>
              </a:xfrm>
              <a:custGeom>
                <a:avLst/>
                <a:gdLst/>
                <a:ahLst/>
                <a:cxnLst/>
                <a:rect l="l" t="t" r="r" b="b"/>
                <a:pathLst>
                  <a:path w="1122" h="1118" extrusionOk="0">
                    <a:moveTo>
                      <a:pt x="561" y="293"/>
                    </a:moveTo>
                    <a:cubicBezTo>
                      <a:pt x="705" y="293"/>
                      <a:pt x="825" y="413"/>
                      <a:pt x="825" y="557"/>
                    </a:cubicBezTo>
                    <a:cubicBezTo>
                      <a:pt x="825" y="705"/>
                      <a:pt x="705" y="821"/>
                      <a:pt x="561" y="821"/>
                    </a:cubicBezTo>
                    <a:cubicBezTo>
                      <a:pt x="417" y="821"/>
                      <a:pt x="297" y="705"/>
                      <a:pt x="297" y="557"/>
                    </a:cubicBezTo>
                    <a:cubicBezTo>
                      <a:pt x="297" y="413"/>
                      <a:pt x="417" y="293"/>
                      <a:pt x="561" y="293"/>
                    </a:cubicBezTo>
                    <a:close/>
                    <a:moveTo>
                      <a:pt x="554" y="1"/>
                    </a:moveTo>
                    <a:cubicBezTo>
                      <a:pt x="249" y="1"/>
                      <a:pt x="1" y="251"/>
                      <a:pt x="1" y="557"/>
                    </a:cubicBezTo>
                    <a:cubicBezTo>
                      <a:pt x="1" y="865"/>
                      <a:pt x="253" y="1117"/>
                      <a:pt x="561" y="1117"/>
                    </a:cubicBezTo>
                    <a:cubicBezTo>
                      <a:pt x="869" y="1117"/>
                      <a:pt x="1122" y="865"/>
                      <a:pt x="1122" y="557"/>
                    </a:cubicBezTo>
                    <a:cubicBezTo>
                      <a:pt x="1122" y="249"/>
                      <a:pt x="869" y="1"/>
                      <a:pt x="561" y="1"/>
                    </a:cubicBezTo>
                    <a:cubicBezTo>
                      <a:pt x="559" y="1"/>
                      <a:pt x="556" y="1"/>
                      <a:pt x="5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24"/>
              <p:cNvSpPr/>
              <p:nvPr/>
            </p:nvSpPr>
            <p:spPr>
              <a:xfrm>
                <a:off x="6811985" y="339214"/>
                <a:ext cx="1266148" cy="1811765"/>
              </a:xfrm>
              <a:custGeom>
                <a:avLst/>
                <a:gdLst/>
                <a:ahLst/>
                <a:cxnLst/>
                <a:rect l="l" t="t" r="r" b="b"/>
                <a:pathLst>
                  <a:path w="22925" h="32804" extrusionOk="0">
                    <a:moveTo>
                      <a:pt x="208" y="0"/>
                    </a:moveTo>
                    <a:lnTo>
                      <a:pt x="0" y="208"/>
                    </a:lnTo>
                    <a:lnTo>
                      <a:pt x="7878" y="8090"/>
                    </a:lnTo>
                    <a:lnTo>
                      <a:pt x="7922" y="8134"/>
                    </a:lnTo>
                    <a:lnTo>
                      <a:pt x="14170" y="8134"/>
                    </a:lnTo>
                    <a:lnTo>
                      <a:pt x="22628" y="16592"/>
                    </a:lnTo>
                    <a:lnTo>
                      <a:pt x="22628" y="19058"/>
                    </a:lnTo>
                    <a:lnTo>
                      <a:pt x="17385" y="24301"/>
                    </a:lnTo>
                    <a:lnTo>
                      <a:pt x="17385" y="28860"/>
                    </a:lnTo>
                    <a:lnTo>
                      <a:pt x="21323" y="32803"/>
                    </a:lnTo>
                    <a:lnTo>
                      <a:pt x="21532" y="32595"/>
                    </a:lnTo>
                    <a:lnTo>
                      <a:pt x="17681" y="28740"/>
                    </a:lnTo>
                    <a:lnTo>
                      <a:pt x="17681" y="24425"/>
                    </a:lnTo>
                    <a:lnTo>
                      <a:pt x="22925" y="19182"/>
                    </a:lnTo>
                    <a:lnTo>
                      <a:pt x="22925" y="16468"/>
                    </a:lnTo>
                    <a:lnTo>
                      <a:pt x="14334" y="7878"/>
                    </a:lnTo>
                    <a:lnTo>
                      <a:pt x="14290" y="7838"/>
                    </a:lnTo>
                    <a:lnTo>
                      <a:pt x="8046" y="7838"/>
                    </a:lnTo>
                    <a:lnTo>
                      <a:pt x="2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24"/>
              <p:cNvSpPr/>
              <p:nvPr/>
            </p:nvSpPr>
            <p:spPr>
              <a:xfrm>
                <a:off x="7397589" y="777575"/>
                <a:ext cx="512976" cy="781781"/>
              </a:xfrm>
              <a:custGeom>
                <a:avLst/>
                <a:gdLst/>
                <a:ahLst/>
                <a:cxnLst/>
                <a:rect l="l" t="t" r="r" b="b"/>
                <a:pathLst>
                  <a:path w="9288" h="14155" extrusionOk="0">
                    <a:moveTo>
                      <a:pt x="81" y="1"/>
                    </a:moveTo>
                    <a:lnTo>
                      <a:pt x="1" y="85"/>
                    </a:lnTo>
                    <a:lnTo>
                      <a:pt x="5209" y="5292"/>
                    </a:lnTo>
                    <a:lnTo>
                      <a:pt x="5209" y="10160"/>
                    </a:lnTo>
                    <a:lnTo>
                      <a:pt x="9203" y="14155"/>
                    </a:lnTo>
                    <a:lnTo>
                      <a:pt x="9287" y="14071"/>
                    </a:lnTo>
                    <a:lnTo>
                      <a:pt x="5325" y="10108"/>
                    </a:lnTo>
                    <a:lnTo>
                      <a:pt x="5325" y="5244"/>
                    </a:lnTo>
                    <a:lnTo>
                      <a:pt x="8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24"/>
              <p:cNvSpPr/>
              <p:nvPr/>
            </p:nvSpPr>
            <p:spPr>
              <a:xfrm>
                <a:off x="7777847" y="1417359"/>
                <a:ext cx="273112" cy="431181"/>
              </a:xfrm>
              <a:custGeom>
                <a:avLst/>
                <a:gdLst/>
                <a:ahLst/>
                <a:cxnLst/>
                <a:rect l="l" t="t" r="r" b="b"/>
                <a:pathLst>
                  <a:path w="4945" h="7807" extrusionOk="0">
                    <a:moveTo>
                      <a:pt x="4824" y="1"/>
                    </a:moveTo>
                    <a:lnTo>
                      <a:pt x="4824" y="2899"/>
                    </a:lnTo>
                    <a:lnTo>
                      <a:pt x="1" y="7722"/>
                    </a:lnTo>
                    <a:lnTo>
                      <a:pt x="85" y="7806"/>
                    </a:lnTo>
                    <a:lnTo>
                      <a:pt x="4944" y="2951"/>
                    </a:lnTo>
                    <a:lnTo>
                      <a:pt x="49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59" name="Google Shape;759;p24"/>
            <p:cNvSpPr/>
            <p:nvPr/>
          </p:nvSpPr>
          <p:spPr>
            <a:xfrm rot="10800000">
              <a:off x="1102163" y="4774798"/>
              <a:ext cx="727762" cy="727762"/>
            </a:xfrm>
            <a:custGeom>
              <a:avLst/>
              <a:gdLst/>
              <a:ahLst/>
              <a:cxnLst/>
              <a:rect l="l" t="t" r="r" b="b"/>
              <a:pathLst>
                <a:path w="9936" h="9936" fill="none" extrusionOk="0">
                  <a:moveTo>
                    <a:pt x="8170" y="1770"/>
                  </a:moveTo>
                  <a:cubicBezTo>
                    <a:pt x="9936" y="3535"/>
                    <a:pt x="9936" y="6401"/>
                    <a:pt x="8170" y="8170"/>
                  </a:cubicBezTo>
                  <a:cubicBezTo>
                    <a:pt x="6401" y="9935"/>
                    <a:pt x="3535" y="9935"/>
                    <a:pt x="1770" y="8170"/>
                  </a:cubicBezTo>
                  <a:cubicBezTo>
                    <a:pt x="1" y="6401"/>
                    <a:pt x="1" y="3535"/>
                    <a:pt x="1770" y="1770"/>
                  </a:cubicBezTo>
                  <a:cubicBezTo>
                    <a:pt x="3535" y="0"/>
                    <a:pt x="6401" y="0"/>
                    <a:pt x="8170" y="1770"/>
                  </a:cubicBezTo>
                  <a:close/>
                </a:path>
              </a:pathLst>
            </a:custGeom>
            <a:noFill/>
            <a:ln w="19050" cap="flat" cmpd="sng">
              <a:solidFill>
                <a:schemeClr val="dk2"/>
              </a:solidFill>
              <a:prstDash val="solid"/>
              <a:miter lim="40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60" name="Google Shape;760;p24"/>
            <p:cNvGrpSpPr/>
            <p:nvPr/>
          </p:nvGrpSpPr>
          <p:grpSpPr>
            <a:xfrm flipH="1">
              <a:off x="-1973878" y="2737381"/>
              <a:ext cx="3265346" cy="3441180"/>
              <a:chOff x="2011428" y="602777"/>
              <a:chExt cx="774292" cy="815987"/>
            </a:xfrm>
          </p:grpSpPr>
          <p:sp>
            <p:nvSpPr>
              <p:cNvPr id="761" name="Google Shape;761;p24"/>
              <p:cNvSpPr/>
              <p:nvPr/>
            </p:nvSpPr>
            <p:spPr>
              <a:xfrm>
                <a:off x="2751470" y="1215132"/>
                <a:ext cx="15618" cy="109191"/>
              </a:xfrm>
              <a:custGeom>
                <a:avLst/>
                <a:gdLst/>
                <a:ahLst/>
                <a:cxnLst/>
                <a:rect l="l" t="t" r="r" b="b"/>
                <a:pathLst>
                  <a:path w="342" h="2391" extrusionOk="0">
                    <a:moveTo>
                      <a:pt x="341" y="0"/>
                    </a:moveTo>
                    <a:lnTo>
                      <a:pt x="1" y="341"/>
                    </a:lnTo>
                    <a:lnTo>
                      <a:pt x="1" y="1191"/>
                    </a:lnTo>
                    <a:lnTo>
                      <a:pt x="1" y="2042"/>
                    </a:lnTo>
                    <a:lnTo>
                      <a:pt x="341" y="2391"/>
                    </a:lnTo>
                    <a:lnTo>
                      <a:pt x="341" y="1191"/>
                    </a:lnTo>
                    <a:lnTo>
                      <a:pt x="34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24"/>
              <p:cNvSpPr/>
              <p:nvPr/>
            </p:nvSpPr>
            <p:spPr>
              <a:xfrm>
                <a:off x="2157107" y="742702"/>
                <a:ext cx="76950" cy="76995"/>
              </a:xfrm>
              <a:custGeom>
                <a:avLst/>
                <a:gdLst/>
                <a:ahLst/>
                <a:cxnLst/>
                <a:rect l="l" t="t" r="r" b="b"/>
                <a:pathLst>
                  <a:path w="1685" h="1686" extrusionOk="0">
                    <a:moveTo>
                      <a:pt x="0" y="1"/>
                    </a:moveTo>
                    <a:lnTo>
                      <a:pt x="842" y="843"/>
                    </a:lnTo>
                    <a:lnTo>
                      <a:pt x="1685" y="1685"/>
                    </a:lnTo>
                    <a:lnTo>
                      <a:pt x="1685" y="1209"/>
                    </a:lnTo>
                    <a:lnTo>
                      <a:pt x="1081" y="605"/>
                    </a:lnTo>
                    <a:lnTo>
                      <a:pt x="47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24"/>
              <p:cNvSpPr/>
              <p:nvPr/>
            </p:nvSpPr>
            <p:spPr>
              <a:xfrm>
                <a:off x="2011428" y="602777"/>
                <a:ext cx="37310" cy="32013"/>
              </a:xfrm>
              <a:custGeom>
                <a:avLst/>
                <a:gdLst/>
                <a:ahLst/>
                <a:cxnLst/>
                <a:rect l="l" t="t" r="r" b="b"/>
                <a:pathLst>
                  <a:path w="817" h="701" extrusionOk="0">
                    <a:moveTo>
                      <a:pt x="468" y="181"/>
                    </a:moveTo>
                    <a:cubicBezTo>
                      <a:pt x="561" y="181"/>
                      <a:pt x="630" y="258"/>
                      <a:pt x="630" y="351"/>
                    </a:cubicBezTo>
                    <a:cubicBezTo>
                      <a:pt x="630" y="448"/>
                      <a:pt x="549" y="514"/>
                      <a:pt x="466" y="514"/>
                    </a:cubicBezTo>
                    <a:cubicBezTo>
                      <a:pt x="425" y="514"/>
                      <a:pt x="383" y="498"/>
                      <a:pt x="349" y="462"/>
                    </a:cubicBezTo>
                    <a:cubicBezTo>
                      <a:pt x="247" y="360"/>
                      <a:pt x="323" y="181"/>
                      <a:pt x="468" y="181"/>
                    </a:cubicBezTo>
                    <a:close/>
                    <a:moveTo>
                      <a:pt x="468" y="0"/>
                    </a:moveTo>
                    <a:cubicBezTo>
                      <a:pt x="381" y="0"/>
                      <a:pt x="293" y="33"/>
                      <a:pt x="221" y="105"/>
                    </a:cubicBezTo>
                    <a:cubicBezTo>
                      <a:pt x="0" y="317"/>
                      <a:pt x="153" y="700"/>
                      <a:pt x="468" y="700"/>
                    </a:cubicBezTo>
                    <a:cubicBezTo>
                      <a:pt x="664" y="700"/>
                      <a:pt x="817" y="538"/>
                      <a:pt x="817" y="351"/>
                    </a:cubicBezTo>
                    <a:cubicBezTo>
                      <a:pt x="817" y="139"/>
                      <a:pt x="646" y="0"/>
                      <a:pt x="4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24"/>
              <p:cNvSpPr/>
              <p:nvPr/>
            </p:nvSpPr>
            <p:spPr>
              <a:xfrm>
                <a:off x="2748364" y="1386751"/>
                <a:ext cx="37356" cy="32013"/>
              </a:xfrm>
              <a:custGeom>
                <a:avLst/>
                <a:gdLst/>
                <a:ahLst/>
                <a:cxnLst/>
                <a:rect l="l" t="t" r="r" b="b"/>
                <a:pathLst>
                  <a:path w="818" h="701" extrusionOk="0">
                    <a:moveTo>
                      <a:pt x="469" y="190"/>
                    </a:moveTo>
                    <a:cubicBezTo>
                      <a:pt x="562" y="190"/>
                      <a:pt x="630" y="258"/>
                      <a:pt x="630" y="351"/>
                    </a:cubicBezTo>
                    <a:cubicBezTo>
                      <a:pt x="630" y="450"/>
                      <a:pt x="547" y="517"/>
                      <a:pt x="462" y="517"/>
                    </a:cubicBezTo>
                    <a:cubicBezTo>
                      <a:pt x="422" y="517"/>
                      <a:pt x="382" y="503"/>
                      <a:pt x="350" y="470"/>
                    </a:cubicBezTo>
                    <a:cubicBezTo>
                      <a:pt x="247" y="360"/>
                      <a:pt x="324" y="190"/>
                      <a:pt x="469" y="190"/>
                    </a:cubicBezTo>
                    <a:close/>
                    <a:moveTo>
                      <a:pt x="468" y="0"/>
                    </a:moveTo>
                    <a:cubicBezTo>
                      <a:pt x="382" y="0"/>
                      <a:pt x="294" y="33"/>
                      <a:pt x="222" y="105"/>
                    </a:cubicBezTo>
                    <a:cubicBezTo>
                      <a:pt x="1" y="326"/>
                      <a:pt x="154" y="700"/>
                      <a:pt x="469" y="700"/>
                    </a:cubicBezTo>
                    <a:cubicBezTo>
                      <a:pt x="664" y="700"/>
                      <a:pt x="817" y="547"/>
                      <a:pt x="817" y="351"/>
                    </a:cubicBezTo>
                    <a:cubicBezTo>
                      <a:pt x="817" y="139"/>
                      <a:pt x="647" y="0"/>
                      <a:pt x="4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24"/>
              <p:cNvSpPr/>
              <p:nvPr/>
            </p:nvSpPr>
            <p:spPr>
              <a:xfrm>
                <a:off x="2036271" y="623829"/>
                <a:ext cx="737804" cy="767351"/>
              </a:xfrm>
              <a:custGeom>
                <a:avLst/>
                <a:gdLst/>
                <a:ahLst/>
                <a:cxnLst/>
                <a:rect l="l" t="t" r="r" b="b"/>
                <a:pathLst>
                  <a:path w="16156" h="16803" extrusionOk="0">
                    <a:moveTo>
                      <a:pt x="137" y="1"/>
                    </a:moveTo>
                    <a:lnTo>
                      <a:pt x="0" y="128"/>
                    </a:lnTo>
                    <a:lnTo>
                      <a:pt x="5173" y="5301"/>
                    </a:lnTo>
                    <a:lnTo>
                      <a:pt x="5198" y="5326"/>
                    </a:lnTo>
                    <a:lnTo>
                      <a:pt x="9035" y="5326"/>
                    </a:lnTo>
                    <a:lnTo>
                      <a:pt x="15968" y="12259"/>
                    </a:lnTo>
                    <a:lnTo>
                      <a:pt x="15968" y="16802"/>
                    </a:lnTo>
                    <a:lnTo>
                      <a:pt x="16155" y="16802"/>
                    </a:lnTo>
                    <a:lnTo>
                      <a:pt x="16155" y="12183"/>
                    </a:lnTo>
                    <a:lnTo>
                      <a:pt x="9137" y="5165"/>
                    </a:lnTo>
                    <a:lnTo>
                      <a:pt x="9111" y="5139"/>
                    </a:lnTo>
                    <a:lnTo>
                      <a:pt x="5275" y="5139"/>
                    </a:lnTo>
                    <a:lnTo>
                      <a:pt x="1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24"/>
              <p:cNvSpPr/>
              <p:nvPr/>
            </p:nvSpPr>
            <p:spPr>
              <a:xfrm>
                <a:off x="2506326" y="916786"/>
                <a:ext cx="196233" cy="195822"/>
              </a:xfrm>
              <a:custGeom>
                <a:avLst/>
                <a:gdLst/>
                <a:ahLst/>
                <a:cxnLst/>
                <a:rect l="l" t="t" r="r" b="b"/>
                <a:pathLst>
                  <a:path w="4297" h="4288" extrusionOk="0">
                    <a:moveTo>
                      <a:pt x="1" y="0"/>
                    </a:moveTo>
                    <a:lnTo>
                      <a:pt x="1" y="77"/>
                    </a:lnTo>
                    <a:lnTo>
                      <a:pt x="1898" y="77"/>
                    </a:lnTo>
                    <a:lnTo>
                      <a:pt x="4220" y="2399"/>
                    </a:lnTo>
                    <a:lnTo>
                      <a:pt x="4220" y="4288"/>
                    </a:lnTo>
                    <a:lnTo>
                      <a:pt x="4297" y="4288"/>
                    </a:lnTo>
                    <a:lnTo>
                      <a:pt x="4297" y="2374"/>
                    </a:lnTo>
                    <a:lnTo>
                      <a:pt x="193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7" name="Google Shape;767;p24"/>
            <p:cNvGrpSpPr/>
            <p:nvPr/>
          </p:nvGrpSpPr>
          <p:grpSpPr>
            <a:xfrm rot="-5400000">
              <a:off x="-1256153" y="3835717"/>
              <a:ext cx="3265346" cy="3441180"/>
              <a:chOff x="2011428" y="602777"/>
              <a:chExt cx="774292" cy="815987"/>
            </a:xfrm>
          </p:grpSpPr>
          <p:sp>
            <p:nvSpPr>
              <p:cNvPr id="768" name="Google Shape;768;p24"/>
              <p:cNvSpPr/>
              <p:nvPr/>
            </p:nvSpPr>
            <p:spPr>
              <a:xfrm>
                <a:off x="2751470" y="1215132"/>
                <a:ext cx="15618" cy="109191"/>
              </a:xfrm>
              <a:custGeom>
                <a:avLst/>
                <a:gdLst/>
                <a:ahLst/>
                <a:cxnLst/>
                <a:rect l="l" t="t" r="r" b="b"/>
                <a:pathLst>
                  <a:path w="342" h="2391" extrusionOk="0">
                    <a:moveTo>
                      <a:pt x="341" y="0"/>
                    </a:moveTo>
                    <a:lnTo>
                      <a:pt x="1" y="341"/>
                    </a:lnTo>
                    <a:lnTo>
                      <a:pt x="1" y="1191"/>
                    </a:lnTo>
                    <a:lnTo>
                      <a:pt x="1" y="2042"/>
                    </a:lnTo>
                    <a:lnTo>
                      <a:pt x="341" y="2391"/>
                    </a:lnTo>
                    <a:lnTo>
                      <a:pt x="341" y="1191"/>
                    </a:lnTo>
                    <a:lnTo>
                      <a:pt x="34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24"/>
              <p:cNvSpPr/>
              <p:nvPr/>
            </p:nvSpPr>
            <p:spPr>
              <a:xfrm>
                <a:off x="2157107" y="742702"/>
                <a:ext cx="76950" cy="76995"/>
              </a:xfrm>
              <a:custGeom>
                <a:avLst/>
                <a:gdLst/>
                <a:ahLst/>
                <a:cxnLst/>
                <a:rect l="l" t="t" r="r" b="b"/>
                <a:pathLst>
                  <a:path w="1685" h="1686" extrusionOk="0">
                    <a:moveTo>
                      <a:pt x="0" y="1"/>
                    </a:moveTo>
                    <a:lnTo>
                      <a:pt x="842" y="843"/>
                    </a:lnTo>
                    <a:lnTo>
                      <a:pt x="1685" y="1685"/>
                    </a:lnTo>
                    <a:lnTo>
                      <a:pt x="1685" y="1209"/>
                    </a:lnTo>
                    <a:lnTo>
                      <a:pt x="1081" y="605"/>
                    </a:lnTo>
                    <a:lnTo>
                      <a:pt x="47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24"/>
              <p:cNvSpPr/>
              <p:nvPr/>
            </p:nvSpPr>
            <p:spPr>
              <a:xfrm>
                <a:off x="2011428" y="602777"/>
                <a:ext cx="37310" cy="32013"/>
              </a:xfrm>
              <a:custGeom>
                <a:avLst/>
                <a:gdLst/>
                <a:ahLst/>
                <a:cxnLst/>
                <a:rect l="l" t="t" r="r" b="b"/>
                <a:pathLst>
                  <a:path w="817" h="701" extrusionOk="0">
                    <a:moveTo>
                      <a:pt x="468" y="181"/>
                    </a:moveTo>
                    <a:cubicBezTo>
                      <a:pt x="561" y="181"/>
                      <a:pt x="630" y="258"/>
                      <a:pt x="630" y="351"/>
                    </a:cubicBezTo>
                    <a:cubicBezTo>
                      <a:pt x="630" y="448"/>
                      <a:pt x="549" y="514"/>
                      <a:pt x="466" y="514"/>
                    </a:cubicBezTo>
                    <a:cubicBezTo>
                      <a:pt x="425" y="514"/>
                      <a:pt x="383" y="498"/>
                      <a:pt x="349" y="462"/>
                    </a:cubicBezTo>
                    <a:cubicBezTo>
                      <a:pt x="247" y="360"/>
                      <a:pt x="323" y="181"/>
                      <a:pt x="468" y="181"/>
                    </a:cubicBezTo>
                    <a:close/>
                    <a:moveTo>
                      <a:pt x="468" y="0"/>
                    </a:moveTo>
                    <a:cubicBezTo>
                      <a:pt x="381" y="0"/>
                      <a:pt x="293" y="33"/>
                      <a:pt x="221" y="105"/>
                    </a:cubicBezTo>
                    <a:cubicBezTo>
                      <a:pt x="0" y="317"/>
                      <a:pt x="153" y="700"/>
                      <a:pt x="468" y="700"/>
                    </a:cubicBezTo>
                    <a:cubicBezTo>
                      <a:pt x="664" y="700"/>
                      <a:pt x="817" y="538"/>
                      <a:pt x="817" y="351"/>
                    </a:cubicBezTo>
                    <a:cubicBezTo>
                      <a:pt x="817" y="139"/>
                      <a:pt x="646" y="0"/>
                      <a:pt x="4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24"/>
              <p:cNvSpPr/>
              <p:nvPr/>
            </p:nvSpPr>
            <p:spPr>
              <a:xfrm>
                <a:off x="2748364" y="1386751"/>
                <a:ext cx="37356" cy="32013"/>
              </a:xfrm>
              <a:custGeom>
                <a:avLst/>
                <a:gdLst/>
                <a:ahLst/>
                <a:cxnLst/>
                <a:rect l="l" t="t" r="r" b="b"/>
                <a:pathLst>
                  <a:path w="818" h="701" extrusionOk="0">
                    <a:moveTo>
                      <a:pt x="469" y="190"/>
                    </a:moveTo>
                    <a:cubicBezTo>
                      <a:pt x="562" y="190"/>
                      <a:pt x="630" y="258"/>
                      <a:pt x="630" y="351"/>
                    </a:cubicBezTo>
                    <a:cubicBezTo>
                      <a:pt x="630" y="450"/>
                      <a:pt x="547" y="517"/>
                      <a:pt x="462" y="517"/>
                    </a:cubicBezTo>
                    <a:cubicBezTo>
                      <a:pt x="422" y="517"/>
                      <a:pt x="382" y="503"/>
                      <a:pt x="350" y="470"/>
                    </a:cubicBezTo>
                    <a:cubicBezTo>
                      <a:pt x="247" y="360"/>
                      <a:pt x="324" y="190"/>
                      <a:pt x="469" y="190"/>
                    </a:cubicBezTo>
                    <a:close/>
                    <a:moveTo>
                      <a:pt x="468" y="0"/>
                    </a:moveTo>
                    <a:cubicBezTo>
                      <a:pt x="382" y="0"/>
                      <a:pt x="294" y="33"/>
                      <a:pt x="222" y="105"/>
                    </a:cubicBezTo>
                    <a:cubicBezTo>
                      <a:pt x="1" y="326"/>
                      <a:pt x="154" y="700"/>
                      <a:pt x="469" y="700"/>
                    </a:cubicBezTo>
                    <a:cubicBezTo>
                      <a:pt x="664" y="700"/>
                      <a:pt x="817" y="547"/>
                      <a:pt x="817" y="351"/>
                    </a:cubicBezTo>
                    <a:cubicBezTo>
                      <a:pt x="817" y="139"/>
                      <a:pt x="647" y="0"/>
                      <a:pt x="4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24"/>
              <p:cNvSpPr/>
              <p:nvPr/>
            </p:nvSpPr>
            <p:spPr>
              <a:xfrm>
                <a:off x="2036271" y="623829"/>
                <a:ext cx="737804" cy="767351"/>
              </a:xfrm>
              <a:custGeom>
                <a:avLst/>
                <a:gdLst/>
                <a:ahLst/>
                <a:cxnLst/>
                <a:rect l="l" t="t" r="r" b="b"/>
                <a:pathLst>
                  <a:path w="16156" h="16803" extrusionOk="0">
                    <a:moveTo>
                      <a:pt x="137" y="1"/>
                    </a:moveTo>
                    <a:lnTo>
                      <a:pt x="0" y="128"/>
                    </a:lnTo>
                    <a:lnTo>
                      <a:pt x="5173" y="5301"/>
                    </a:lnTo>
                    <a:lnTo>
                      <a:pt x="5198" y="5326"/>
                    </a:lnTo>
                    <a:lnTo>
                      <a:pt x="9035" y="5326"/>
                    </a:lnTo>
                    <a:lnTo>
                      <a:pt x="15968" y="12259"/>
                    </a:lnTo>
                    <a:lnTo>
                      <a:pt x="15968" y="16802"/>
                    </a:lnTo>
                    <a:lnTo>
                      <a:pt x="16155" y="16802"/>
                    </a:lnTo>
                    <a:lnTo>
                      <a:pt x="16155" y="12183"/>
                    </a:lnTo>
                    <a:lnTo>
                      <a:pt x="9137" y="5165"/>
                    </a:lnTo>
                    <a:lnTo>
                      <a:pt x="9111" y="5139"/>
                    </a:lnTo>
                    <a:lnTo>
                      <a:pt x="5275" y="5139"/>
                    </a:lnTo>
                    <a:lnTo>
                      <a:pt x="1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24"/>
              <p:cNvSpPr/>
              <p:nvPr/>
            </p:nvSpPr>
            <p:spPr>
              <a:xfrm>
                <a:off x="2506326" y="916786"/>
                <a:ext cx="196233" cy="195822"/>
              </a:xfrm>
              <a:custGeom>
                <a:avLst/>
                <a:gdLst/>
                <a:ahLst/>
                <a:cxnLst/>
                <a:rect l="l" t="t" r="r" b="b"/>
                <a:pathLst>
                  <a:path w="4297" h="4288" extrusionOk="0">
                    <a:moveTo>
                      <a:pt x="1" y="0"/>
                    </a:moveTo>
                    <a:lnTo>
                      <a:pt x="1" y="77"/>
                    </a:lnTo>
                    <a:lnTo>
                      <a:pt x="1898" y="77"/>
                    </a:lnTo>
                    <a:lnTo>
                      <a:pt x="4220" y="2399"/>
                    </a:lnTo>
                    <a:lnTo>
                      <a:pt x="4220" y="4288"/>
                    </a:lnTo>
                    <a:lnTo>
                      <a:pt x="4297" y="4288"/>
                    </a:lnTo>
                    <a:lnTo>
                      <a:pt x="4297" y="2374"/>
                    </a:lnTo>
                    <a:lnTo>
                      <a:pt x="193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774" name="Google Shape;774;p24"/>
          <p:cNvSpPr txBox="1">
            <a:spLocks noGrp="1"/>
          </p:cNvSpPr>
          <p:nvPr>
            <p:ph type="title"/>
          </p:nvPr>
        </p:nvSpPr>
        <p:spPr>
          <a:xfrm>
            <a:off x="2646000" y="491162"/>
            <a:ext cx="3852000" cy="972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000"/>
              <a:buNone/>
              <a:defRPr sz="5000"/>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775" name="Google Shape;775;p24"/>
          <p:cNvSpPr txBox="1">
            <a:spLocks noGrp="1"/>
          </p:cNvSpPr>
          <p:nvPr>
            <p:ph type="subTitle" idx="1"/>
          </p:nvPr>
        </p:nvSpPr>
        <p:spPr>
          <a:xfrm>
            <a:off x="2646000" y="1407566"/>
            <a:ext cx="3852000" cy="1017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a:lvl1pPr>
            <a:lvl2pPr lvl="1" algn="ctr" rtl="0">
              <a:spcBef>
                <a:spcPts val="0"/>
              </a:spcBef>
              <a:spcAft>
                <a:spcPts val="0"/>
              </a:spcAft>
              <a:buNone/>
              <a:defRPr/>
            </a:lvl2pPr>
            <a:lvl3pPr lvl="2" algn="ctr" rtl="0">
              <a:spcBef>
                <a:spcPts val="0"/>
              </a:spcBef>
              <a:spcAft>
                <a:spcPts val="0"/>
              </a:spcAft>
              <a:buNone/>
              <a:defRPr/>
            </a:lvl3pPr>
            <a:lvl4pPr lvl="3" algn="ctr" rtl="0">
              <a:spcBef>
                <a:spcPts val="0"/>
              </a:spcBef>
              <a:spcAft>
                <a:spcPts val="0"/>
              </a:spcAft>
              <a:buNone/>
              <a:defRPr/>
            </a:lvl4pPr>
            <a:lvl5pPr lvl="4" algn="ctr" rtl="0">
              <a:spcBef>
                <a:spcPts val="0"/>
              </a:spcBef>
              <a:spcAft>
                <a:spcPts val="0"/>
              </a:spcAft>
              <a:buNone/>
              <a:defRPr/>
            </a:lvl5pPr>
            <a:lvl6pPr lvl="5" algn="ctr" rtl="0">
              <a:spcBef>
                <a:spcPts val="0"/>
              </a:spcBef>
              <a:spcAft>
                <a:spcPts val="0"/>
              </a:spcAft>
              <a:buNone/>
              <a:defRPr/>
            </a:lvl6pPr>
            <a:lvl7pPr lvl="6" algn="ctr" rtl="0">
              <a:spcBef>
                <a:spcPts val="0"/>
              </a:spcBef>
              <a:spcAft>
                <a:spcPts val="0"/>
              </a:spcAft>
              <a:buNone/>
              <a:defRPr/>
            </a:lvl7pPr>
            <a:lvl8pPr lvl="7" algn="ctr" rtl="0">
              <a:spcBef>
                <a:spcPts val="0"/>
              </a:spcBef>
              <a:spcAft>
                <a:spcPts val="0"/>
              </a:spcAft>
              <a:buNone/>
              <a:defRPr/>
            </a:lvl8pPr>
            <a:lvl9pPr lvl="8" algn="ctr" rtl="0">
              <a:spcBef>
                <a:spcPts val="0"/>
              </a:spcBef>
              <a:spcAft>
                <a:spcPts val="0"/>
              </a:spcAft>
              <a:buNone/>
              <a:defRPr/>
            </a:lvl9pPr>
          </a:lstStyle>
          <a:p>
            <a:endParaRPr/>
          </a:p>
        </p:txBody>
      </p:sp>
      <p:sp>
        <p:nvSpPr>
          <p:cNvPr id="776" name="Google Shape;776;p24"/>
          <p:cNvSpPr txBox="1"/>
          <p:nvPr/>
        </p:nvSpPr>
        <p:spPr>
          <a:xfrm>
            <a:off x="2779350" y="3548507"/>
            <a:ext cx="3585300" cy="6597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300"/>
              </a:spcBef>
              <a:spcAft>
                <a:spcPts val="0"/>
              </a:spcAft>
              <a:buNone/>
            </a:pPr>
            <a:r>
              <a:rPr lang="en" sz="1200">
                <a:solidFill>
                  <a:schemeClr val="lt1"/>
                </a:solidFill>
                <a:latin typeface="Roboto"/>
                <a:ea typeface="Roboto"/>
                <a:cs typeface="Roboto"/>
                <a:sym typeface="Roboto"/>
              </a:rPr>
              <a:t>CREDITS: This presentation template was created by </a:t>
            </a:r>
            <a:r>
              <a:rPr lang="en" sz="1200" b="1">
                <a:solidFill>
                  <a:schemeClr val="lt1"/>
                </a:solidFill>
                <a:uFill>
                  <a:noFill/>
                </a:uFill>
                <a:latin typeface="Roboto"/>
                <a:ea typeface="Roboto"/>
                <a:cs typeface="Roboto"/>
                <a:sym typeface="Roboto"/>
                <a:hlinkClick r:id="rId2">
                  <a:extLst>
                    <a:ext uri="{A12FA001-AC4F-418D-AE19-62706E023703}">
                      <ahyp:hlinkClr xmlns:ahyp="http://schemas.microsoft.com/office/drawing/2018/hyperlinkcolor" val="tx"/>
                    </a:ext>
                  </a:extLst>
                </a:hlinkClick>
              </a:rPr>
              <a:t>Slidesgo</a:t>
            </a:r>
            <a:r>
              <a:rPr lang="en" sz="1200">
                <a:solidFill>
                  <a:schemeClr val="lt1"/>
                </a:solidFill>
                <a:latin typeface="Roboto"/>
                <a:ea typeface="Roboto"/>
                <a:cs typeface="Roboto"/>
                <a:sym typeface="Roboto"/>
              </a:rPr>
              <a:t>, including icons by </a:t>
            </a:r>
            <a:r>
              <a:rPr lang="en" sz="1200" b="1">
                <a:solidFill>
                  <a:schemeClr val="lt1"/>
                </a:solidFill>
                <a:uFill>
                  <a:noFill/>
                </a:uFill>
                <a:latin typeface="Roboto"/>
                <a:ea typeface="Roboto"/>
                <a:cs typeface="Roboto"/>
                <a:sym typeface="Roboto"/>
                <a:hlinkClick r:id="rId3">
                  <a:extLst>
                    <a:ext uri="{A12FA001-AC4F-418D-AE19-62706E023703}">
                      <ahyp:hlinkClr xmlns:ahyp="http://schemas.microsoft.com/office/drawing/2018/hyperlinkcolor" val="tx"/>
                    </a:ext>
                  </a:extLst>
                </a:hlinkClick>
              </a:rPr>
              <a:t>Flaticon</a:t>
            </a:r>
            <a:r>
              <a:rPr lang="en" sz="1200">
                <a:solidFill>
                  <a:schemeClr val="lt1"/>
                </a:solidFill>
                <a:latin typeface="Roboto"/>
                <a:ea typeface="Roboto"/>
                <a:cs typeface="Roboto"/>
                <a:sym typeface="Roboto"/>
              </a:rPr>
              <a:t>, and infographics &amp; images by </a:t>
            </a:r>
            <a:r>
              <a:rPr lang="en" sz="1200" b="1">
                <a:solidFill>
                  <a:schemeClr val="lt1"/>
                </a:solidFill>
                <a:uFill>
                  <a:noFill/>
                </a:uFill>
                <a:latin typeface="Roboto"/>
                <a:ea typeface="Roboto"/>
                <a:cs typeface="Roboto"/>
                <a:sym typeface="Roboto"/>
                <a:hlinkClick r:id="rId4">
                  <a:extLst>
                    <a:ext uri="{A12FA001-AC4F-418D-AE19-62706E023703}">
                      <ahyp:hlinkClr xmlns:ahyp="http://schemas.microsoft.com/office/drawing/2018/hyperlinkcolor" val="tx"/>
                    </a:ext>
                  </a:extLst>
                </a:hlinkClick>
              </a:rPr>
              <a:t>Freepik</a:t>
            </a:r>
            <a:endParaRPr sz="1200" b="1">
              <a:solidFill>
                <a:schemeClr val="lt1"/>
              </a:solidFill>
              <a:latin typeface="Roboto"/>
              <a:ea typeface="Roboto"/>
              <a:cs typeface="Roboto"/>
              <a:sym typeface="Roboto"/>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p:cSld name="CUSTOM_24">
    <p:spTree>
      <p:nvGrpSpPr>
        <p:cNvPr id="1" name="Shape 777"/>
        <p:cNvGrpSpPr/>
        <p:nvPr/>
      </p:nvGrpSpPr>
      <p:grpSpPr>
        <a:xfrm>
          <a:off x="0" y="0"/>
          <a:ext cx="0" cy="0"/>
          <a:chOff x="0" y="0"/>
          <a:chExt cx="0" cy="0"/>
        </a:xfrm>
      </p:grpSpPr>
      <p:grpSp>
        <p:nvGrpSpPr>
          <p:cNvPr id="778" name="Google Shape;778;p25"/>
          <p:cNvGrpSpPr/>
          <p:nvPr/>
        </p:nvGrpSpPr>
        <p:grpSpPr>
          <a:xfrm>
            <a:off x="-1296571" y="-620648"/>
            <a:ext cx="3482238" cy="4516379"/>
            <a:chOff x="-1296571" y="-620648"/>
            <a:chExt cx="3482238" cy="4516379"/>
          </a:xfrm>
        </p:grpSpPr>
        <p:sp>
          <p:nvSpPr>
            <p:cNvPr id="779" name="Google Shape;779;p25"/>
            <p:cNvSpPr/>
            <p:nvPr/>
          </p:nvSpPr>
          <p:spPr>
            <a:xfrm>
              <a:off x="-1296571" y="0"/>
              <a:ext cx="3031826" cy="2004580"/>
            </a:xfrm>
            <a:custGeom>
              <a:avLst/>
              <a:gdLst/>
              <a:ahLst/>
              <a:cxnLst/>
              <a:rect l="l" t="t" r="r" b="b"/>
              <a:pathLst>
                <a:path w="24054" h="15904" extrusionOk="0">
                  <a:moveTo>
                    <a:pt x="17228" y="0"/>
                  </a:moveTo>
                  <a:lnTo>
                    <a:pt x="9955" y="7274"/>
                  </a:lnTo>
                  <a:lnTo>
                    <a:pt x="6725" y="7274"/>
                  </a:lnTo>
                  <a:lnTo>
                    <a:pt x="2610" y="11384"/>
                  </a:lnTo>
                  <a:lnTo>
                    <a:pt x="2610" y="13298"/>
                  </a:lnTo>
                  <a:lnTo>
                    <a:pt x="0" y="15904"/>
                  </a:lnTo>
                  <a:lnTo>
                    <a:pt x="7093" y="15904"/>
                  </a:lnTo>
                  <a:lnTo>
                    <a:pt x="12993" y="10003"/>
                  </a:lnTo>
                  <a:lnTo>
                    <a:pt x="15207" y="10003"/>
                  </a:lnTo>
                  <a:lnTo>
                    <a:pt x="19494" y="5716"/>
                  </a:lnTo>
                  <a:lnTo>
                    <a:pt x="19494" y="4560"/>
                  </a:lnTo>
                  <a:lnTo>
                    <a:pt x="2405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80" name="Google Shape;780;p25"/>
            <p:cNvGrpSpPr/>
            <p:nvPr/>
          </p:nvGrpSpPr>
          <p:grpSpPr>
            <a:xfrm>
              <a:off x="-941814" y="-620648"/>
              <a:ext cx="3127481" cy="4516379"/>
              <a:chOff x="278245" y="-184325"/>
              <a:chExt cx="2358228" cy="3405504"/>
            </a:xfrm>
          </p:grpSpPr>
          <p:grpSp>
            <p:nvGrpSpPr>
              <p:cNvPr id="781" name="Google Shape;781;p25"/>
              <p:cNvGrpSpPr/>
              <p:nvPr/>
            </p:nvGrpSpPr>
            <p:grpSpPr>
              <a:xfrm>
                <a:off x="278245" y="-184325"/>
                <a:ext cx="2358228" cy="3336759"/>
                <a:chOff x="1181475" y="2041825"/>
                <a:chExt cx="620325" cy="877725"/>
              </a:xfrm>
            </p:grpSpPr>
            <p:sp>
              <p:nvSpPr>
                <p:cNvPr id="782" name="Google Shape;782;p25"/>
                <p:cNvSpPr/>
                <p:nvPr/>
              </p:nvSpPr>
              <p:spPr>
                <a:xfrm>
                  <a:off x="1185375" y="2377350"/>
                  <a:ext cx="119525" cy="119500"/>
                </a:xfrm>
                <a:custGeom>
                  <a:avLst/>
                  <a:gdLst/>
                  <a:ahLst/>
                  <a:cxnLst/>
                  <a:rect l="l" t="t" r="r" b="b"/>
                  <a:pathLst>
                    <a:path w="4781" h="4780" extrusionOk="0">
                      <a:moveTo>
                        <a:pt x="4780" y="0"/>
                      </a:moveTo>
                      <a:lnTo>
                        <a:pt x="2390" y="2390"/>
                      </a:lnTo>
                      <a:lnTo>
                        <a:pt x="1" y="4780"/>
                      </a:lnTo>
                      <a:lnTo>
                        <a:pt x="1362" y="4780"/>
                      </a:lnTo>
                      <a:lnTo>
                        <a:pt x="3071" y="3071"/>
                      </a:lnTo>
                      <a:lnTo>
                        <a:pt x="4780" y="1361"/>
                      </a:lnTo>
                      <a:lnTo>
                        <a:pt x="478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25"/>
                <p:cNvSpPr/>
                <p:nvPr/>
              </p:nvSpPr>
              <p:spPr>
                <a:xfrm>
                  <a:off x="1767500" y="2041825"/>
                  <a:ext cx="34300" cy="29425"/>
                </a:xfrm>
                <a:custGeom>
                  <a:avLst/>
                  <a:gdLst/>
                  <a:ahLst/>
                  <a:cxnLst/>
                  <a:rect l="l" t="t" r="r" b="b"/>
                  <a:pathLst>
                    <a:path w="1372" h="1177" extrusionOk="0">
                      <a:moveTo>
                        <a:pt x="782" y="310"/>
                      </a:moveTo>
                      <a:cubicBezTo>
                        <a:pt x="924" y="310"/>
                        <a:pt x="1061" y="421"/>
                        <a:pt x="1061" y="588"/>
                      </a:cubicBezTo>
                      <a:cubicBezTo>
                        <a:pt x="1061" y="741"/>
                        <a:pt x="937" y="865"/>
                        <a:pt x="785" y="865"/>
                      </a:cubicBezTo>
                      <a:cubicBezTo>
                        <a:pt x="537" y="865"/>
                        <a:pt x="413" y="568"/>
                        <a:pt x="589" y="392"/>
                      </a:cubicBezTo>
                      <a:cubicBezTo>
                        <a:pt x="644" y="335"/>
                        <a:pt x="714" y="310"/>
                        <a:pt x="782" y="310"/>
                      </a:cubicBezTo>
                      <a:close/>
                      <a:moveTo>
                        <a:pt x="785" y="0"/>
                      </a:moveTo>
                      <a:cubicBezTo>
                        <a:pt x="260" y="0"/>
                        <a:pt x="0" y="632"/>
                        <a:pt x="369" y="1005"/>
                      </a:cubicBezTo>
                      <a:cubicBezTo>
                        <a:pt x="488" y="1123"/>
                        <a:pt x="635" y="1176"/>
                        <a:pt x="779" y="1176"/>
                      </a:cubicBezTo>
                      <a:cubicBezTo>
                        <a:pt x="1082" y="1176"/>
                        <a:pt x="1372" y="940"/>
                        <a:pt x="1369" y="584"/>
                      </a:cubicBezTo>
                      <a:cubicBezTo>
                        <a:pt x="1369" y="264"/>
                        <a:pt x="1105" y="4"/>
                        <a:pt x="7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25"/>
                <p:cNvSpPr/>
                <p:nvPr/>
              </p:nvSpPr>
              <p:spPr>
                <a:xfrm>
                  <a:off x="1181475" y="2060725"/>
                  <a:ext cx="600250" cy="858825"/>
                </a:xfrm>
                <a:custGeom>
                  <a:avLst/>
                  <a:gdLst/>
                  <a:ahLst/>
                  <a:cxnLst/>
                  <a:rect l="l" t="t" r="r" b="b"/>
                  <a:pathLst>
                    <a:path w="24010" h="34353" extrusionOk="0">
                      <a:moveTo>
                        <a:pt x="23789" y="1"/>
                      </a:moveTo>
                      <a:lnTo>
                        <a:pt x="15584" y="8210"/>
                      </a:lnTo>
                      <a:lnTo>
                        <a:pt x="9043" y="8210"/>
                      </a:lnTo>
                      <a:lnTo>
                        <a:pt x="8995" y="8254"/>
                      </a:lnTo>
                      <a:lnTo>
                        <a:pt x="1" y="17249"/>
                      </a:lnTo>
                      <a:lnTo>
                        <a:pt x="1" y="20091"/>
                      </a:lnTo>
                      <a:lnTo>
                        <a:pt x="5493" y="25583"/>
                      </a:lnTo>
                      <a:lnTo>
                        <a:pt x="5493" y="30098"/>
                      </a:lnTo>
                      <a:lnTo>
                        <a:pt x="1458" y="34137"/>
                      </a:lnTo>
                      <a:lnTo>
                        <a:pt x="1678" y="34353"/>
                      </a:lnTo>
                      <a:lnTo>
                        <a:pt x="5805" y="30226"/>
                      </a:lnTo>
                      <a:lnTo>
                        <a:pt x="5805" y="25454"/>
                      </a:lnTo>
                      <a:lnTo>
                        <a:pt x="313" y="19963"/>
                      </a:lnTo>
                      <a:lnTo>
                        <a:pt x="313" y="17377"/>
                      </a:lnTo>
                      <a:lnTo>
                        <a:pt x="9171" y="8519"/>
                      </a:lnTo>
                      <a:lnTo>
                        <a:pt x="15712" y="8519"/>
                      </a:lnTo>
                      <a:lnTo>
                        <a:pt x="15756" y="8475"/>
                      </a:lnTo>
                      <a:lnTo>
                        <a:pt x="24010" y="221"/>
                      </a:lnTo>
                      <a:lnTo>
                        <a:pt x="2378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25"/>
                <p:cNvSpPr/>
                <p:nvPr/>
              </p:nvSpPr>
              <p:spPr>
                <a:xfrm>
                  <a:off x="1260925" y="2268575"/>
                  <a:ext cx="243200" cy="370575"/>
                </a:xfrm>
                <a:custGeom>
                  <a:avLst/>
                  <a:gdLst/>
                  <a:ahLst/>
                  <a:cxnLst/>
                  <a:rect l="l" t="t" r="r" b="b"/>
                  <a:pathLst>
                    <a:path w="9728" h="14823" extrusionOk="0">
                      <a:moveTo>
                        <a:pt x="9640" y="0"/>
                      </a:moveTo>
                      <a:lnTo>
                        <a:pt x="4148" y="5492"/>
                      </a:lnTo>
                      <a:lnTo>
                        <a:pt x="4148" y="10588"/>
                      </a:lnTo>
                      <a:lnTo>
                        <a:pt x="1" y="14735"/>
                      </a:lnTo>
                      <a:lnTo>
                        <a:pt x="89" y="14823"/>
                      </a:lnTo>
                      <a:lnTo>
                        <a:pt x="4272" y="10640"/>
                      </a:lnTo>
                      <a:lnTo>
                        <a:pt x="4272" y="5544"/>
                      </a:lnTo>
                      <a:lnTo>
                        <a:pt x="9728" y="88"/>
                      </a:lnTo>
                      <a:lnTo>
                        <a:pt x="96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25"/>
                <p:cNvSpPr/>
                <p:nvPr/>
              </p:nvSpPr>
              <p:spPr>
                <a:xfrm>
                  <a:off x="1194400" y="2571875"/>
                  <a:ext cx="129400" cy="204375"/>
                </a:xfrm>
                <a:custGeom>
                  <a:avLst/>
                  <a:gdLst/>
                  <a:ahLst/>
                  <a:cxnLst/>
                  <a:rect l="l" t="t" r="r" b="b"/>
                  <a:pathLst>
                    <a:path w="5176" h="8175" extrusionOk="0">
                      <a:moveTo>
                        <a:pt x="0" y="1"/>
                      </a:moveTo>
                      <a:lnTo>
                        <a:pt x="0" y="3087"/>
                      </a:lnTo>
                      <a:lnTo>
                        <a:pt x="5088" y="8175"/>
                      </a:lnTo>
                      <a:lnTo>
                        <a:pt x="5176" y="8087"/>
                      </a:lnTo>
                      <a:lnTo>
                        <a:pt x="124" y="3035"/>
                      </a:lnTo>
                      <a:lnTo>
                        <a:pt x="1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87" name="Google Shape;787;p25"/>
              <p:cNvSpPr/>
              <p:nvPr/>
            </p:nvSpPr>
            <p:spPr>
              <a:xfrm>
                <a:off x="336260" y="3109317"/>
                <a:ext cx="130395" cy="111862"/>
              </a:xfrm>
              <a:custGeom>
                <a:avLst/>
                <a:gdLst/>
                <a:ahLst/>
                <a:cxnLst/>
                <a:rect l="l" t="t" r="r" b="b"/>
                <a:pathLst>
                  <a:path w="1372" h="1177" extrusionOk="0">
                    <a:moveTo>
                      <a:pt x="782" y="310"/>
                    </a:moveTo>
                    <a:cubicBezTo>
                      <a:pt x="924" y="310"/>
                      <a:pt x="1061" y="421"/>
                      <a:pt x="1061" y="588"/>
                    </a:cubicBezTo>
                    <a:cubicBezTo>
                      <a:pt x="1061" y="741"/>
                      <a:pt x="937" y="865"/>
                      <a:pt x="785" y="865"/>
                    </a:cubicBezTo>
                    <a:cubicBezTo>
                      <a:pt x="537" y="865"/>
                      <a:pt x="413" y="568"/>
                      <a:pt x="589" y="392"/>
                    </a:cubicBezTo>
                    <a:cubicBezTo>
                      <a:pt x="644" y="335"/>
                      <a:pt x="714" y="310"/>
                      <a:pt x="782" y="310"/>
                    </a:cubicBezTo>
                    <a:close/>
                    <a:moveTo>
                      <a:pt x="785" y="0"/>
                    </a:moveTo>
                    <a:cubicBezTo>
                      <a:pt x="260" y="0"/>
                      <a:pt x="0" y="632"/>
                      <a:pt x="369" y="1005"/>
                    </a:cubicBezTo>
                    <a:cubicBezTo>
                      <a:pt x="488" y="1123"/>
                      <a:pt x="635" y="1176"/>
                      <a:pt x="779" y="1176"/>
                    </a:cubicBezTo>
                    <a:cubicBezTo>
                      <a:pt x="1082" y="1176"/>
                      <a:pt x="1372" y="940"/>
                      <a:pt x="1369" y="584"/>
                    </a:cubicBezTo>
                    <a:cubicBezTo>
                      <a:pt x="1369" y="264"/>
                      <a:pt x="1105" y="4"/>
                      <a:pt x="7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88" name="Google Shape;788;p25"/>
          <p:cNvGrpSpPr/>
          <p:nvPr/>
        </p:nvGrpSpPr>
        <p:grpSpPr>
          <a:xfrm>
            <a:off x="5245253" y="-441860"/>
            <a:ext cx="6654696" cy="9380356"/>
            <a:chOff x="5245253" y="-441860"/>
            <a:chExt cx="6654696" cy="9380356"/>
          </a:xfrm>
        </p:grpSpPr>
        <p:sp>
          <p:nvSpPr>
            <p:cNvPr id="789" name="Google Shape;789;p25"/>
            <p:cNvSpPr/>
            <p:nvPr/>
          </p:nvSpPr>
          <p:spPr>
            <a:xfrm rot="10800000" flipH="1">
              <a:off x="5245253" y="1301790"/>
              <a:ext cx="6654696" cy="7636707"/>
            </a:xfrm>
            <a:custGeom>
              <a:avLst/>
              <a:gdLst/>
              <a:ahLst/>
              <a:cxnLst/>
              <a:rect l="l" t="t" r="r" b="b"/>
              <a:pathLst>
                <a:path w="71832" h="82432" extrusionOk="0">
                  <a:moveTo>
                    <a:pt x="205" y="1"/>
                  </a:moveTo>
                  <a:lnTo>
                    <a:pt x="1" y="205"/>
                  </a:lnTo>
                  <a:lnTo>
                    <a:pt x="27924" y="28129"/>
                  </a:lnTo>
                  <a:lnTo>
                    <a:pt x="27924" y="38728"/>
                  </a:lnTo>
                  <a:lnTo>
                    <a:pt x="36526" y="47330"/>
                  </a:lnTo>
                  <a:lnTo>
                    <a:pt x="45629" y="56433"/>
                  </a:lnTo>
                  <a:lnTo>
                    <a:pt x="71627" y="82431"/>
                  </a:lnTo>
                  <a:lnTo>
                    <a:pt x="71831" y="82227"/>
                  </a:lnTo>
                  <a:lnTo>
                    <a:pt x="46493" y="56889"/>
                  </a:lnTo>
                  <a:lnTo>
                    <a:pt x="46493" y="47935"/>
                  </a:lnTo>
                  <a:lnTo>
                    <a:pt x="53711" y="40954"/>
                  </a:lnTo>
                  <a:lnTo>
                    <a:pt x="51481" y="38724"/>
                  </a:lnTo>
                  <a:lnTo>
                    <a:pt x="37095" y="38724"/>
                  </a:lnTo>
                  <a:lnTo>
                    <a:pt x="32496" y="34125"/>
                  </a:lnTo>
                  <a:lnTo>
                    <a:pt x="32496" y="32288"/>
                  </a:lnTo>
                  <a:lnTo>
                    <a:pt x="27924" y="27712"/>
                  </a:lnTo>
                  <a:lnTo>
                    <a:pt x="27924" y="27720"/>
                  </a:lnTo>
                  <a:lnTo>
                    <a:pt x="2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90" name="Google Shape;790;p25"/>
            <p:cNvGrpSpPr/>
            <p:nvPr/>
          </p:nvGrpSpPr>
          <p:grpSpPr>
            <a:xfrm flipH="1">
              <a:off x="8418770" y="-441860"/>
              <a:ext cx="2708843" cy="3931638"/>
              <a:chOff x="6769513" y="299393"/>
              <a:chExt cx="1308620" cy="1899525"/>
            </a:xfrm>
          </p:grpSpPr>
          <p:sp>
            <p:nvSpPr>
              <p:cNvPr id="791" name="Google Shape;791;p25"/>
              <p:cNvSpPr/>
              <p:nvPr/>
            </p:nvSpPr>
            <p:spPr>
              <a:xfrm>
                <a:off x="7817889" y="1007055"/>
                <a:ext cx="252070" cy="252070"/>
              </a:xfrm>
              <a:custGeom>
                <a:avLst/>
                <a:gdLst/>
                <a:ahLst/>
                <a:cxnLst/>
                <a:rect l="l" t="t" r="r" b="b"/>
                <a:pathLst>
                  <a:path w="4564" h="4564" extrusionOk="0">
                    <a:moveTo>
                      <a:pt x="0" y="1"/>
                    </a:moveTo>
                    <a:lnTo>
                      <a:pt x="0" y="1302"/>
                    </a:lnTo>
                    <a:lnTo>
                      <a:pt x="1629" y="2931"/>
                    </a:lnTo>
                    <a:lnTo>
                      <a:pt x="3263" y="4564"/>
                    </a:lnTo>
                    <a:lnTo>
                      <a:pt x="4563" y="4564"/>
                    </a:lnTo>
                    <a:lnTo>
                      <a:pt x="2282" y="2282"/>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25"/>
              <p:cNvSpPr/>
              <p:nvPr/>
            </p:nvSpPr>
            <p:spPr>
              <a:xfrm>
                <a:off x="7983027" y="2137006"/>
                <a:ext cx="72351" cy="61913"/>
              </a:xfrm>
              <a:custGeom>
                <a:avLst/>
                <a:gdLst/>
                <a:ahLst/>
                <a:cxnLst/>
                <a:rect l="l" t="t" r="r" b="b"/>
                <a:pathLst>
                  <a:path w="1310" h="1121" extrusionOk="0">
                    <a:moveTo>
                      <a:pt x="563" y="294"/>
                    </a:moveTo>
                    <a:cubicBezTo>
                      <a:pt x="628" y="294"/>
                      <a:pt x="695" y="318"/>
                      <a:pt x="749" y="372"/>
                    </a:cubicBezTo>
                    <a:cubicBezTo>
                      <a:pt x="913" y="536"/>
                      <a:pt x="797" y="821"/>
                      <a:pt x="561" y="821"/>
                    </a:cubicBezTo>
                    <a:cubicBezTo>
                      <a:pt x="417" y="821"/>
                      <a:pt x="297" y="704"/>
                      <a:pt x="297" y="560"/>
                    </a:cubicBezTo>
                    <a:cubicBezTo>
                      <a:pt x="297" y="400"/>
                      <a:pt x="427" y="294"/>
                      <a:pt x="563" y="294"/>
                    </a:cubicBezTo>
                    <a:close/>
                    <a:moveTo>
                      <a:pt x="561" y="0"/>
                    </a:moveTo>
                    <a:cubicBezTo>
                      <a:pt x="252" y="0"/>
                      <a:pt x="0" y="248"/>
                      <a:pt x="0" y="560"/>
                    </a:cubicBezTo>
                    <a:cubicBezTo>
                      <a:pt x="0" y="897"/>
                      <a:pt x="278" y="1121"/>
                      <a:pt x="566" y="1121"/>
                    </a:cubicBezTo>
                    <a:cubicBezTo>
                      <a:pt x="704" y="1121"/>
                      <a:pt x="843" y="1070"/>
                      <a:pt x="957" y="957"/>
                    </a:cubicBezTo>
                    <a:cubicBezTo>
                      <a:pt x="1309" y="600"/>
                      <a:pt x="1061" y="0"/>
                      <a:pt x="5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25"/>
              <p:cNvSpPr/>
              <p:nvPr/>
            </p:nvSpPr>
            <p:spPr>
              <a:xfrm>
                <a:off x="6769513" y="299393"/>
                <a:ext cx="61968" cy="61747"/>
              </a:xfrm>
              <a:custGeom>
                <a:avLst/>
                <a:gdLst/>
                <a:ahLst/>
                <a:cxnLst/>
                <a:rect l="l" t="t" r="r" b="b"/>
                <a:pathLst>
                  <a:path w="1122" h="1118" extrusionOk="0">
                    <a:moveTo>
                      <a:pt x="561" y="293"/>
                    </a:moveTo>
                    <a:cubicBezTo>
                      <a:pt x="705" y="293"/>
                      <a:pt x="825" y="413"/>
                      <a:pt x="825" y="557"/>
                    </a:cubicBezTo>
                    <a:cubicBezTo>
                      <a:pt x="825" y="705"/>
                      <a:pt x="705" y="821"/>
                      <a:pt x="561" y="821"/>
                    </a:cubicBezTo>
                    <a:cubicBezTo>
                      <a:pt x="417" y="821"/>
                      <a:pt x="297" y="705"/>
                      <a:pt x="297" y="557"/>
                    </a:cubicBezTo>
                    <a:cubicBezTo>
                      <a:pt x="297" y="413"/>
                      <a:pt x="417" y="293"/>
                      <a:pt x="561" y="293"/>
                    </a:cubicBezTo>
                    <a:close/>
                    <a:moveTo>
                      <a:pt x="554" y="1"/>
                    </a:moveTo>
                    <a:cubicBezTo>
                      <a:pt x="249" y="1"/>
                      <a:pt x="1" y="251"/>
                      <a:pt x="1" y="557"/>
                    </a:cubicBezTo>
                    <a:cubicBezTo>
                      <a:pt x="1" y="865"/>
                      <a:pt x="253" y="1117"/>
                      <a:pt x="561" y="1117"/>
                    </a:cubicBezTo>
                    <a:cubicBezTo>
                      <a:pt x="869" y="1117"/>
                      <a:pt x="1122" y="865"/>
                      <a:pt x="1122" y="557"/>
                    </a:cubicBezTo>
                    <a:cubicBezTo>
                      <a:pt x="1122" y="249"/>
                      <a:pt x="869" y="1"/>
                      <a:pt x="561" y="1"/>
                    </a:cubicBezTo>
                    <a:cubicBezTo>
                      <a:pt x="559" y="1"/>
                      <a:pt x="556" y="1"/>
                      <a:pt x="5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25"/>
              <p:cNvSpPr/>
              <p:nvPr/>
            </p:nvSpPr>
            <p:spPr>
              <a:xfrm>
                <a:off x="6811985" y="339214"/>
                <a:ext cx="1266148" cy="1811765"/>
              </a:xfrm>
              <a:custGeom>
                <a:avLst/>
                <a:gdLst/>
                <a:ahLst/>
                <a:cxnLst/>
                <a:rect l="l" t="t" r="r" b="b"/>
                <a:pathLst>
                  <a:path w="22925" h="32804" extrusionOk="0">
                    <a:moveTo>
                      <a:pt x="208" y="0"/>
                    </a:moveTo>
                    <a:lnTo>
                      <a:pt x="0" y="208"/>
                    </a:lnTo>
                    <a:lnTo>
                      <a:pt x="7878" y="8090"/>
                    </a:lnTo>
                    <a:lnTo>
                      <a:pt x="7922" y="8134"/>
                    </a:lnTo>
                    <a:lnTo>
                      <a:pt x="14170" y="8134"/>
                    </a:lnTo>
                    <a:lnTo>
                      <a:pt x="22628" y="16592"/>
                    </a:lnTo>
                    <a:lnTo>
                      <a:pt x="22628" y="19058"/>
                    </a:lnTo>
                    <a:lnTo>
                      <a:pt x="17385" y="24301"/>
                    </a:lnTo>
                    <a:lnTo>
                      <a:pt x="17385" y="28860"/>
                    </a:lnTo>
                    <a:lnTo>
                      <a:pt x="21323" y="32803"/>
                    </a:lnTo>
                    <a:lnTo>
                      <a:pt x="21532" y="32595"/>
                    </a:lnTo>
                    <a:lnTo>
                      <a:pt x="17681" y="28740"/>
                    </a:lnTo>
                    <a:lnTo>
                      <a:pt x="17681" y="24425"/>
                    </a:lnTo>
                    <a:lnTo>
                      <a:pt x="22925" y="19182"/>
                    </a:lnTo>
                    <a:lnTo>
                      <a:pt x="22925" y="16468"/>
                    </a:lnTo>
                    <a:lnTo>
                      <a:pt x="14334" y="7878"/>
                    </a:lnTo>
                    <a:lnTo>
                      <a:pt x="14290" y="7838"/>
                    </a:lnTo>
                    <a:lnTo>
                      <a:pt x="8046" y="7838"/>
                    </a:lnTo>
                    <a:lnTo>
                      <a:pt x="2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25"/>
              <p:cNvSpPr/>
              <p:nvPr/>
            </p:nvSpPr>
            <p:spPr>
              <a:xfrm>
                <a:off x="7397589" y="777575"/>
                <a:ext cx="512976" cy="781781"/>
              </a:xfrm>
              <a:custGeom>
                <a:avLst/>
                <a:gdLst/>
                <a:ahLst/>
                <a:cxnLst/>
                <a:rect l="l" t="t" r="r" b="b"/>
                <a:pathLst>
                  <a:path w="9288" h="14155" extrusionOk="0">
                    <a:moveTo>
                      <a:pt x="81" y="1"/>
                    </a:moveTo>
                    <a:lnTo>
                      <a:pt x="1" y="85"/>
                    </a:lnTo>
                    <a:lnTo>
                      <a:pt x="5209" y="5292"/>
                    </a:lnTo>
                    <a:lnTo>
                      <a:pt x="5209" y="10160"/>
                    </a:lnTo>
                    <a:lnTo>
                      <a:pt x="9203" y="14155"/>
                    </a:lnTo>
                    <a:lnTo>
                      <a:pt x="9287" y="14071"/>
                    </a:lnTo>
                    <a:lnTo>
                      <a:pt x="5325" y="10108"/>
                    </a:lnTo>
                    <a:lnTo>
                      <a:pt x="5325" y="5244"/>
                    </a:lnTo>
                    <a:lnTo>
                      <a:pt x="8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25"/>
              <p:cNvSpPr/>
              <p:nvPr/>
            </p:nvSpPr>
            <p:spPr>
              <a:xfrm>
                <a:off x="7777847" y="1417359"/>
                <a:ext cx="273112" cy="431181"/>
              </a:xfrm>
              <a:custGeom>
                <a:avLst/>
                <a:gdLst/>
                <a:ahLst/>
                <a:cxnLst/>
                <a:rect l="l" t="t" r="r" b="b"/>
                <a:pathLst>
                  <a:path w="4945" h="7807" extrusionOk="0">
                    <a:moveTo>
                      <a:pt x="4824" y="1"/>
                    </a:moveTo>
                    <a:lnTo>
                      <a:pt x="4824" y="2899"/>
                    </a:lnTo>
                    <a:lnTo>
                      <a:pt x="1" y="7722"/>
                    </a:lnTo>
                    <a:lnTo>
                      <a:pt x="85" y="7806"/>
                    </a:lnTo>
                    <a:lnTo>
                      <a:pt x="4944" y="2951"/>
                    </a:lnTo>
                    <a:lnTo>
                      <a:pt x="49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97" name="Google Shape;797;p25"/>
            <p:cNvSpPr/>
            <p:nvPr/>
          </p:nvSpPr>
          <p:spPr>
            <a:xfrm rot="10800000" flipH="1">
              <a:off x="8322117" y="3604890"/>
              <a:ext cx="1464987" cy="2586938"/>
            </a:xfrm>
            <a:custGeom>
              <a:avLst/>
              <a:gdLst/>
              <a:ahLst/>
              <a:cxnLst/>
              <a:rect l="l" t="t" r="r" b="b"/>
              <a:pathLst>
                <a:path w="9972" h="17609" extrusionOk="0">
                  <a:moveTo>
                    <a:pt x="1" y="0"/>
                  </a:moveTo>
                  <a:lnTo>
                    <a:pt x="1" y="4948"/>
                  </a:lnTo>
                  <a:lnTo>
                    <a:pt x="9720" y="14670"/>
                  </a:lnTo>
                  <a:lnTo>
                    <a:pt x="9720" y="17608"/>
                  </a:lnTo>
                  <a:lnTo>
                    <a:pt x="9972" y="17608"/>
                  </a:lnTo>
                  <a:lnTo>
                    <a:pt x="9972" y="14566"/>
                  </a:lnTo>
                  <a:lnTo>
                    <a:pt x="249" y="4843"/>
                  </a:lnTo>
                  <a:lnTo>
                    <a:pt x="2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25"/>
            <p:cNvSpPr/>
            <p:nvPr/>
          </p:nvSpPr>
          <p:spPr>
            <a:xfrm rot="10800000" flipH="1">
              <a:off x="8796218" y="3575323"/>
              <a:ext cx="727762" cy="727762"/>
            </a:xfrm>
            <a:custGeom>
              <a:avLst/>
              <a:gdLst/>
              <a:ahLst/>
              <a:cxnLst/>
              <a:rect l="l" t="t" r="r" b="b"/>
              <a:pathLst>
                <a:path w="9936" h="9936" fill="none" extrusionOk="0">
                  <a:moveTo>
                    <a:pt x="8170" y="1770"/>
                  </a:moveTo>
                  <a:cubicBezTo>
                    <a:pt x="9936" y="3535"/>
                    <a:pt x="9936" y="6401"/>
                    <a:pt x="8170" y="8170"/>
                  </a:cubicBezTo>
                  <a:cubicBezTo>
                    <a:pt x="6401" y="9935"/>
                    <a:pt x="3535" y="9935"/>
                    <a:pt x="1770" y="8170"/>
                  </a:cubicBezTo>
                  <a:cubicBezTo>
                    <a:pt x="1" y="6401"/>
                    <a:pt x="1" y="3535"/>
                    <a:pt x="1770" y="1770"/>
                  </a:cubicBezTo>
                  <a:cubicBezTo>
                    <a:pt x="3535" y="0"/>
                    <a:pt x="6401" y="0"/>
                    <a:pt x="8170" y="1770"/>
                  </a:cubicBezTo>
                  <a:close/>
                </a:path>
              </a:pathLst>
            </a:custGeom>
            <a:noFill/>
            <a:ln w="19050" cap="flat" cmpd="sng">
              <a:solidFill>
                <a:schemeClr val="accent3"/>
              </a:solidFill>
              <a:prstDash val="solid"/>
              <a:miter lim="40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1">
  <p:cSld name="CUSTOM_25">
    <p:spTree>
      <p:nvGrpSpPr>
        <p:cNvPr id="1" name="Shape 799"/>
        <p:cNvGrpSpPr/>
        <p:nvPr/>
      </p:nvGrpSpPr>
      <p:grpSpPr>
        <a:xfrm>
          <a:off x="0" y="0"/>
          <a:ext cx="0" cy="0"/>
          <a:chOff x="0" y="0"/>
          <a:chExt cx="0" cy="0"/>
        </a:xfrm>
      </p:grpSpPr>
      <p:grpSp>
        <p:nvGrpSpPr>
          <p:cNvPr id="800" name="Google Shape;800;p26"/>
          <p:cNvGrpSpPr/>
          <p:nvPr/>
        </p:nvGrpSpPr>
        <p:grpSpPr>
          <a:xfrm rot="10800000" flipH="1">
            <a:off x="8002875" y="-893617"/>
            <a:ext cx="1599393" cy="2188720"/>
            <a:chOff x="8051125" y="4018221"/>
            <a:chExt cx="1599393" cy="2188720"/>
          </a:xfrm>
        </p:grpSpPr>
        <p:sp>
          <p:nvSpPr>
            <p:cNvPr id="801" name="Google Shape;801;p26"/>
            <p:cNvSpPr/>
            <p:nvPr/>
          </p:nvSpPr>
          <p:spPr>
            <a:xfrm>
              <a:off x="8051125" y="4157250"/>
              <a:ext cx="1311339" cy="1311189"/>
            </a:xfrm>
            <a:custGeom>
              <a:avLst/>
              <a:gdLst/>
              <a:ahLst/>
              <a:cxnLst/>
              <a:rect l="l" t="t" r="r" b="b"/>
              <a:pathLst>
                <a:path w="8763" h="8762" extrusionOk="0">
                  <a:moveTo>
                    <a:pt x="8762" y="1"/>
                  </a:moveTo>
                  <a:lnTo>
                    <a:pt x="4382" y="4381"/>
                  </a:lnTo>
                  <a:lnTo>
                    <a:pt x="1" y="8762"/>
                  </a:lnTo>
                  <a:lnTo>
                    <a:pt x="2496" y="8762"/>
                  </a:lnTo>
                  <a:lnTo>
                    <a:pt x="5602" y="5657"/>
                  </a:lnTo>
                  <a:lnTo>
                    <a:pt x="8762" y="2496"/>
                  </a:lnTo>
                  <a:lnTo>
                    <a:pt x="876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2" name="Google Shape;802;p26"/>
            <p:cNvGrpSpPr/>
            <p:nvPr/>
          </p:nvGrpSpPr>
          <p:grpSpPr>
            <a:xfrm>
              <a:off x="8421632" y="4018221"/>
              <a:ext cx="1228886" cy="2188720"/>
              <a:chOff x="8389396" y="1055350"/>
              <a:chExt cx="1228886" cy="2188720"/>
            </a:xfrm>
          </p:grpSpPr>
          <p:sp>
            <p:nvSpPr>
              <p:cNvPr id="803" name="Google Shape;803;p26"/>
              <p:cNvSpPr/>
              <p:nvPr/>
            </p:nvSpPr>
            <p:spPr>
              <a:xfrm>
                <a:off x="8421616" y="1130946"/>
                <a:ext cx="1196665" cy="2113124"/>
              </a:xfrm>
              <a:custGeom>
                <a:avLst/>
                <a:gdLst/>
                <a:ahLst/>
                <a:cxnLst/>
                <a:rect l="l" t="t" r="r" b="b"/>
                <a:pathLst>
                  <a:path w="9972" h="17609" extrusionOk="0">
                    <a:moveTo>
                      <a:pt x="1" y="0"/>
                    </a:moveTo>
                    <a:lnTo>
                      <a:pt x="1" y="4948"/>
                    </a:lnTo>
                    <a:lnTo>
                      <a:pt x="9720" y="14670"/>
                    </a:lnTo>
                    <a:lnTo>
                      <a:pt x="9720" y="17608"/>
                    </a:lnTo>
                    <a:lnTo>
                      <a:pt x="9972" y="17608"/>
                    </a:lnTo>
                    <a:lnTo>
                      <a:pt x="9972" y="14566"/>
                    </a:lnTo>
                    <a:lnTo>
                      <a:pt x="249" y="4843"/>
                    </a:lnTo>
                    <a:lnTo>
                      <a:pt x="2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26"/>
              <p:cNvSpPr/>
              <p:nvPr/>
            </p:nvSpPr>
            <p:spPr>
              <a:xfrm>
                <a:off x="8389396" y="1055350"/>
                <a:ext cx="95651" cy="95575"/>
              </a:xfrm>
              <a:custGeom>
                <a:avLst/>
                <a:gdLst/>
                <a:ahLst/>
                <a:cxnLst/>
                <a:rect l="l" t="t" r="r" b="b"/>
                <a:pathLst>
                  <a:path w="1374" h="1373" extrusionOk="0">
                    <a:moveTo>
                      <a:pt x="689" y="364"/>
                    </a:moveTo>
                    <a:cubicBezTo>
                      <a:pt x="866" y="364"/>
                      <a:pt x="1010" y="508"/>
                      <a:pt x="1014" y="684"/>
                    </a:cubicBezTo>
                    <a:cubicBezTo>
                      <a:pt x="1014" y="865"/>
                      <a:pt x="866" y="1009"/>
                      <a:pt x="689" y="1009"/>
                    </a:cubicBezTo>
                    <a:cubicBezTo>
                      <a:pt x="509" y="1009"/>
                      <a:pt x="365" y="865"/>
                      <a:pt x="365" y="684"/>
                    </a:cubicBezTo>
                    <a:cubicBezTo>
                      <a:pt x="365" y="508"/>
                      <a:pt x="509" y="364"/>
                      <a:pt x="689" y="364"/>
                    </a:cubicBezTo>
                    <a:close/>
                    <a:moveTo>
                      <a:pt x="689" y="0"/>
                    </a:moveTo>
                    <a:cubicBezTo>
                      <a:pt x="309" y="0"/>
                      <a:pt x="1" y="308"/>
                      <a:pt x="1" y="684"/>
                    </a:cubicBezTo>
                    <a:cubicBezTo>
                      <a:pt x="1" y="1065"/>
                      <a:pt x="309" y="1373"/>
                      <a:pt x="689" y="1373"/>
                    </a:cubicBezTo>
                    <a:cubicBezTo>
                      <a:pt x="1066" y="1373"/>
                      <a:pt x="1374" y="1065"/>
                      <a:pt x="1374" y="684"/>
                    </a:cubicBezTo>
                    <a:cubicBezTo>
                      <a:pt x="1374" y="308"/>
                      <a:pt x="1066" y="0"/>
                      <a:pt x="6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05" name="Google Shape;805;p26"/>
          <p:cNvGrpSpPr/>
          <p:nvPr/>
        </p:nvGrpSpPr>
        <p:grpSpPr>
          <a:xfrm>
            <a:off x="-2361718" y="1128115"/>
            <a:ext cx="6322114" cy="7255046"/>
            <a:chOff x="-2361718" y="747115"/>
            <a:chExt cx="6322114" cy="7255046"/>
          </a:xfrm>
        </p:grpSpPr>
        <p:grpSp>
          <p:nvGrpSpPr>
            <p:cNvPr id="806" name="Google Shape;806;p26"/>
            <p:cNvGrpSpPr/>
            <p:nvPr/>
          </p:nvGrpSpPr>
          <p:grpSpPr>
            <a:xfrm rot="10800000">
              <a:off x="-2361718" y="747115"/>
              <a:ext cx="6322114" cy="7255046"/>
              <a:chOff x="-2504900" y="1005827"/>
              <a:chExt cx="6322114" cy="7255046"/>
            </a:xfrm>
          </p:grpSpPr>
          <p:sp>
            <p:nvSpPr>
              <p:cNvPr id="807" name="Google Shape;807;p26"/>
              <p:cNvSpPr/>
              <p:nvPr/>
            </p:nvSpPr>
            <p:spPr>
              <a:xfrm>
                <a:off x="-2504900" y="1005827"/>
                <a:ext cx="6322114" cy="7255046"/>
              </a:xfrm>
              <a:custGeom>
                <a:avLst/>
                <a:gdLst/>
                <a:ahLst/>
                <a:cxnLst/>
                <a:rect l="l" t="t" r="r" b="b"/>
                <a:pathLst>
                  <a:path w="71832" h="82432" extrusionOk="0">
                    <a:moveTo>
                      <a:pt x="205" y="1"/>
                    </a:moveTo>
                    <a:lnTo>
                      <a:pt x="1" y="205"/>
                    </a:lnTo>
                    <a:lnTo>
                      <a:pt x="27924" y="28129"/>
                    </a:lnTo>
                    <a:lnTo>
                      <a:pt x="27924" y="38728"/>
                    </a:lnTo>
                    <a:lnTo>
                      <a:pt x="36526" y="47330"/>
                    </a:lnTo>
                    <a:lnTo>
                      <a:pt x="45629" y="56433"/>
                    </a:lnTo>
                    <a:lnTo>
                      <a:pt x="71627" y="82431"/>
                    </a:lnTo>
                    <a:lnTo>
                      <a:pt x="71831" y="82227"/>
                    </a:lnTo>
                    <a:lnTo>
                      <a:pt x="46493" y="56889"/>
                    </a:lnTo>
                    <a:lnTo>
                      <a:pt x="46493" y="47935"/>
                    </a:lnTo>
                    <a:lnTo>
                      <a:pt x="53711" y="40954"/>
                    </a:lnTo>
                    <a:lnTo>
                      <a:pt x="51481" y="38724"/>
                    </a:lnTo>
                    <a:lnTo>
                      <a:pt x="37095" y="38724"/>
                    </a:lnTo>
                    <a:lnTo>
                      <a:pt x="32496" y="34125"/>
                    </a:lnTo>
                    <a:lnTo>
                      <a:pt x="32496" y="32288"/>
                    </a:lnTo>
                    <a:lnTo>
                      <a:pt x="27924" y="27712"/>
                    </a:lnTo>
                    <a:lnTo>
                      <a:pt x="27924" y="27720"/>
                    </a:lnTo>
                    <a:lnTo>
                      <a:pt x="2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26"/>
              <p:cNvSpPr/>
              <p:nvPr/>
            </p:nvSpPr>
            <p:spPr>
              <a:xfrm>
                <a:off x="498666" y="3857823"/>
                <a:ext cx="1196665" cy="2113124"/>
              </a:xfrm>
              <a:custGeom>
                <a:avLst/>
                <a:gdLst/>
                <a:ahLst/>
                <a:cxnLst/>
                <a:rect l="l" t="t" r="r" b="b"/>
                <a:pathLst>
                  <a:path w="9972" h="17609" extrusionOk="0">
                    <a:moveTo>
                      <a:pt x="1" y="0"/>
                    </a:moveTo>
                    <a:lnTo>
                      <a:pt x="1" y="4948"/>
                    </a:lnTo>
                    <a:lnTo>
                      <a:pt x="9720" y="14670"/>
                    </a:lnTo>
                    <a:lnTo>
                      <a:pt x="9720" y="17608"/>
                    </a:lnTo>
                    <a:lnTo>
                      <a:pt x="9972" y="17608"/>
                    </a:lnTo>
                    <a:lnTo>
                      <a:pt x="9972" y="14566"/>
                    </a:lnTo>
                    <a:lnTo>
                      <a:pt x="249" y="4843"/>
                    </a:lnTo>
                    <a:lnTo>
                      <a:pt x="2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9" name="Google Shape;809;p26"/>
            <p:cNvGrpSpPr/>
            <p:nvPr/>
          </p:nvGrpSpPr>
          <p:grpSpPr>
            <a:xfrm rot="-5400000" flipH="1">
              <a:off x="413271" y="3223016"/>
              <a:ext cx="618213" cy="306426"/>
              <a:chOff x="5989375" y="1843575"/>
              <a:chExt cx="136525" cy="67675"/>
            </a:xfrm>
          </p:grpSpPr>
          <p:sp>
            <p:nvSpPr>
              <p:cNvPr id="810" name="Google Shape;810;p26"/>
              <p:cNvSpPr/>
              <p:nvPr/>
            </p:nvSpPr>
            <p:spPr>
              <a:xfrm>
                <a:off x="6047225" y="1843575"/>
                <a:ext cx="20525" cy="20550"/>
              </a:xfrm>
              <a:custGeom>
                <a:avLst/>
                <a:gdLst/>
                <a:ahLst/>
                <a:cxnLst/>
                <a:rect l="l" t="t" r="r" b="b"/>
                <a:pathLst>
                  <a:path w="821" h="822" extrusionOk="0">
                    <a:moveTo>
                      <a:pt x="709" y="0"/>
                    </a:moveTo>
                    <a:lnTo>
                      <a:pt x="0" y="709"/>
                    </a:lnTo>
                    <a:lnTo>
                      <a:pt x="112" y="821"/>
                    </a:lnTo>
                    <a:lnTo>
                      <a:pt x="821" y="113"/>
                    </a:lnTo>
                    <a:lnTo>
                      <a:pt x="70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26"/>
              <p:cNvSpPr/>
              <p:nvPr/>
            </p:nvSpPr>
            <p:spPr>
              <a:xfrm>
                <a:off x="6047225" y="1843575"/>
                <a:ext cx="20525" cy="20550"/>
              </a:xfrm>
              <a:custGeom>
                <a:avLst/>
                <a:gdLst/>
                <a:ahLst/>
                <a:cxnLst/>
                <a:rect l="l" t="t" r="r" b="b"/>
                <a:pathLst>
                  <a:path w="821" h="822" extrusionOk="0">
                    <a:moveTo>
                      <a:pt x="112" y="0"/>
                    </a:moveTo>
                    <a:lnTo>
                      <a:pt x="0" y="113"/>
                    </a:lnTo>
                    <a:lnTo>
                      <a:pt x="709" y="821"/>
                    </a:lnTo>
                    <a:lnTo>
                      <a:pt x="821" y="709"/>
                    </a:lnTo>
                    <a:lnTo>
                      <a:pt x="11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26"/>
              <p:cNvSpPr/>
              <p:nvPr/>
            </p:nvSpPr>
            <p:spPr>
              <a:xfrm>
                <a:off x="5989475" y="1843675"/>
                <a:ext cx="20650" cy="20550"/>
              </a:xfrm>
              <a:custGeom>
                <a:avLst/>
                <a:gdLst/>
                <a:ahLst/>
                <a:cxnLst/>
                <a:rect l="l" t="t" r="r" b="b"/>
                <a:pathLst>
                  <a:path w="826" h="822" extrusionOk="0">
                    <a:moveTo>
                      <a:pt x="713" y="0"/>
                    </a:moveTo>
                    <a:lnTo>
                      <a:pt x="1" y="709"/>
                    </a:lnTo>
                    <a:lnTo>
                      <a:pt x="113" y="821"/>
                    </a:lnTo>
                    <a:lnTo>
                      <a:pt x="825" y="113"/>
                    </a:lnTo>
                    <a:lnTo>
                      <a:pt x="71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26"/>
              <p:cNvSpPr/>
              <p:nvPr/>
            </p:nvSpPr>
            <p:spPr>
              <a:xfrm>
                <a:off x="5989375" y="1843575"/>
                <a:ext cx="20650" cy="20550"/>
              </a:xfrm>
              <a:custGeom>
                <a:avLst/>
                <a:gdLst/>
                <a:ahLst/>
                <a:cxnLst/>
                <a:rect l="l" t="t" r="r" b="b"/>
                <a:pathLst>
                  <a:path w="826" h="822" extrusionOk="0">
                    <a:moveTo>
                      <a:pt x="117" y="0"/>
                    </a:moveTo>
                    <a:lnTo>
                      <a:pt x="1" y="113"/>
                    </a:lnTo>
                    <a:lnTo>
                      <a:pt x="713" y="821"/>
                    </a:lnTo>
                    <a:lnTo>
                      <a:pt x="825" y="709"/>
                    </a:lnTo>
                    <a:lnTo>
                      <a:pt x="11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26"/>
              <p:cNvSpPr/>
              <p:nvPr/>
            </p:nvSpPr>
            <p:spPr>
              <a:xfrm>
                <a:off x="6105350" y="1890600"/>
                <a:ext cx="20550" cy="20650"/>
              </a:xfrm>
              <a:custGeom>
                <a:avLst/>
                <a:gdLst/>
                <a:ahLst/>
                <a:cxnLst/>
                <a:rect l="l" t="t" r="r" b="b"/>
                <a:pathLst>
                  <a:path w="822" h="826" extrusionOk="0">
                    <a:moveTo>
                      <a:pt x="709" y="1"/>
                    </a:moveTo>
                    <a:lnTo>
                      <a:pt x="1" y="713"/>
                    </a:lnTo>
                    <a:lnTo>
                      <a:pt x="113" y="825"/>
                    </a:lnTo>
                    <a:lnTo>
                      <a:pt x="821" y="113"/>
                    </a:lnTo>
                    <a:lnTo>
                      <a:pt x="70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26"/>
              <p:cNvSpPr/>
              <p:nvPr/>
            </p:nvSpPr>
            <p:spPr>
              <a:xfrm>
                <a:off x="6105350" y="1890600"/>
                <a:ext cx="20550" cy="20650"/>
              </a:xfrm>
              <a:custGeom>
                <a:avLst/>
                <a:gdLst/>
                <a:ahLst/>
                <a:cxnLst/>
                <a:rect l="l" t="t" r="r" b="b"/>
                <a:pathLst>
                  <a:path w="822" h="826" extrusionOk="0">
                    <a:moveTo>
                      <a:pt x="113" y="1"/>
                    </a:moveTo>
                    <a:lnTo>
                      <a:pt x="1" y="113"/>
                    </a:lnTo>
                    <a:lnTo>
                      <a:pt x="709" y="825"/>
                    </a:lnTo>
                    <a:lnTo>
                      <a:pt x="821" y="709"/>
                    </a:lnTo>
                    <a:lnTo>
                      <a:pt x="11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26"/>
              <p:cNvSpPr/>
              <p:nvPr/>
            </p:nvSpPr>
            <p:spPr>
              <a:xfrm>
                <a:off x="6047525" y="1890600"/>
                <a:ext cx="20625" cy="20650"/>
              </a:xfrm>
              <a:custGeom>
                <a:avLst/>
                <a:gdLst/>
                <a:ahLst/>
                <a:cxnLst/>
                <a:rect l="l" t="t" r="r" b="b"/>
                <a:pathLst>
                  <a:path w="825" h="826" extrusionOk="0">
                    <a:moveTo>
                      <a:pt x="713" y="1"/>
                    </a:moveTo>
                    <a:lnTo>
                      <a:pt x="0" y="709"/>
                    </a:lnTo>
                    <a:lnTo>
                      <a:pt x="116" y="825"/>
                    </a:lnTo>
                    <a:lnTo>
                      <a:pt x="825" y="113"/>
                    </a:lnTo>
                    <a:lnTo>
                      <a:pt x="71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26"/>
              <p:cNvSpPr/>
              <p:nvPr/>
            </p:nvSpPr>
            <p:spPr>
              <a:xfrm>
                <a:off x="6047525" y="1890600"/>
                <a:ext cx="20625" cy="20650"/>
              </a:xfrm>
              <a:custGeom>
                <a:avLst/>
                <a:gdLst/>
                <a:ahLst/>
                <a:cxnLst/>
                <a:rect l="l" t="t" r="r" b="b"/>
                <a:pathLst>
                  <a:path w="825" h="826" extrusionOk="0">
                    <a:moveTo>
                      <a:pt x="112" y="1"/>
                    </a:moveTo>
                    <a:lnTo>
                      <a:pt x="0" y="113"/>
                    </a:lnTo>
                    <a:lnTo>
                      <a:pt x="713" y="825"/>
                    </a:lnTo>
                    <a:lnTo>
                      <a:pt x="825" y="709"/>
                    </a:lnTo>
                    <a:lnTo>
                      <a:pt x="11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387600"/>
            <a:ext cx="7704000" cy="592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chemeClr val="lt1"/>
              </a:buClr>
              <a:buSzPts val="3000"/>
              <a:buFont typeface="Orbitron"/>
              <a:buNone/>
              <a:defRPr sz="3000" b="1">
                <a:solidFill>
                  <a:schemeClr val="lt1"/>
                </a:solidFill>
                <a:latin typeface="Orbitron"/>
                <a:ea typeface="Orbitron"/>
                <a:cs typeface="Orbitron"/>
                <a:sym typeface="Orbitron"/>
              </a:defRPr>
            </a:lvl1pPr>
            <a:lvl2pPr lvl="1" algn="ctr" rtl="0">
              <a:spcBef>
                <a:spcPts val="0"/>
              </a:spcBef>
              <a:spcAft>
                <a:spcPts val="0"/>
              </a:spcAft>
              <a:buClr>
                <a:schemeClr val="lt1"/>
              </a:buClr>
              <a:buSzPts val="3200"/>
              <a:buFont typeface="Orbitron"/>
              <a:buNone/>
              <a:defRPr sz="3200" b="1">
                <a:solidFill>
                  <a:schemeClr val="lt1"/>
                </a:solidFill>
                <a:latin typeface="Orbitron"/>
                <a:ea typeface="Orbitron"/>
                <a:cs typeface="Orbitron"/>
                <a:sym typeface="Orbitron"/>
              </a:defRPr>
            </a:lvl2pPr>
            <a:lvl3pPr lvl="2" algn="ctr" rtl="0">
              <a:spcBef>
                <a:spcPts val="0"/>
              </a:spcBef>
              <a:spcAft>
                <a:spcPts val="0"/>
              </a:spcAft>
              <a:buClr>
                <a:schemeClr val="lt1"/>
              </a:buClr>
              <a:buSzPts val="3200"/>
              <a:buFont typeface="Orbitron"/>
              <a:buNone/>
              <a:defRPr sz="3200" b="1">
                <a:solidFill>
                  <a:schemeClr val="lt1"/>
                </a:solidFill>
                <a:latin typeface="Orbitron"/>
                <a:ea typeface="Orbitron"/>
                <a:cs typeface="Orbitron"/>
                <a:sym typeface="Orbitron"/>
              </a:defRPr>
            </a:lvl3pPr>
            <a:lvl4pPr lvl="3" algn="ctr" rtl="0">
              <a:spcBef>
                <a:spcPts val="0"/>
              </a:spcBef>
              <a:spcAft>
                <a:spcPts val="0"/>
              </a:spcAft>
              <a:buClr>
                <a:schemeClr val="lt1"/>
              </a:buClr>
              <a:buSzPts val="3200"/>
              <a:buFont typeface="Orbitron"/>
              <a:buNone/>
              <a:defRPr sz="3200" b="1">
                <a:solidFill>
                  <a:schemeClr val="lt1"/>
                </a:solidFill>
                <a:latin typeface="Orbitron"/>
                <a:ea typeface="Orbitron"/>
                <a:cs typeface="Orbitron"/>
                <a:sym typeface="Orbitron"/>
              </a:defRPr>
            </a:lvl4pPr>
            <a:lvl5pPr lvl="4" algn="ctr" rtl="0">
              <a:spcBef>
                <a:spcPts val="0"/>
              </a:spcBef>
              <a:spcAft>
                <a:spcPts val="0"/>
              </a:spcAft>
              <a:buClr>
                <a:schemeClr val="lt1"/>
              </a:buClr>
              <a:buSzPts val="3200"/>
              <a:buFont typeface="Orbitron"/>
              <a:buNone/>
              <a:defRPr sz="3200" b="1">
                <a:solidFill>
                  <a:schemeClr val="lt1"/>
                </a:solidFill>
                <a:latin typeface="Orbitron"/>
                <a:ea typeface="Orbitron"/>
                <a:cs typeface="Orbitron"/>
                <a:sym typeface="Orbitron"/>
              </a:defRPr>
            </a:lvl5pPr>
            <a:lvl6pPr lvl="5" algn="ctr" rtl="0">
              <a:spcBef>
                <a:spcPts val="0"/>
              </a:spcBef>
              <a:spcAft>
                <a:spcPts val="0"/>
              </a:spcAft>
              <a:buClr>
                <a:schemeClr val="lt1"/>
              </a:buClr>
              <a:buSzPts val="3200"/>
              <a:buFont typeface="Orbitron"/>
              <a:buNone/>
              <a:defRPr sz="3200" b="1">
                <a:solidFill>
                  <a:schemeClr val="lt1"/>
                </a:solidFill>
                <a:latin typeface="Orbitron"/>
                <a:ea typeface="Orbitron"/>
                <a:cs typeface="Orbitron"/>
                <a:sym typeface="Orbitron"/>
              </a:defRPr>
            </a:lvl6pPr>
            <a:lvl7pPr lvl="6" algn="ctr" rtl="0">
              <a:spcBef>
                <a:spcPts val="0"/>
              </a:spcBef>
              <a:spcAft>
                <a:spcPts val="0"/>
              </a:spcAft>
              <a:buClr>
                <a:schemeClr val="lt1"/>
              </a:buClr>
              <a:buSzPts val="3200"/>
              <a:buFont typeface="Orbitron"/>
              <a:buNone/>
              <a:defRPr sz="3200" b="1">
                <a:solidFill>
                  <a:schemeClr val="lt1"/>
                </a:solidFill>
                <a:latin typeface="Orbitron"/>
                <a:ea typeface="Orbitron"/>
                <a:cs typeface="Orbitron"/>
                <a:sym typeface="Orbitron"/>
              </a:defRPr>
            </a:lvl7pPr>
            <a:lvl8pPr lvl="7" algn="ctr" rtl="0">
              <a:spcBef>
                <a:spcPts val="0"/>
              </a:spcBef>
              <a:spcAft>
                <a:spcPts val="0"/>
              </a:spcAft>
              <a:buClr>
                <a:schemeClr val="lt1"/>
              </a:buClr>
              <a:buSzPts val="3200"/>
              <a:buFont typeface="Orbitron"/>
              <a:buNone/>
              <a:defRPr sz="3200" b="1">
                <a:solidFill>
                  <a:schemeClr val="lt1"/>
                </a:solidFill>
                <a:latin typeface="Orbitron"/>
                <a:ea typeface="Orbitron"/>
                <a:cs typeface="Orbitron"/>
                <a:sym typeface="Orbitron"/>
              </a:defRPr>
            </a:lvl8pPr>
            <a:lvl9pPr lvl="8" algn="ctr" rtl="0">
              <a:spcBef>
                <a:spcPts val="0"/>
              </a:spcBef>
              <a:spcAft>
                <a:spcPts val="0"/>
              </a:spcAft>
              <a:buClr>
                <a:schemeClr val="lt1"/>
              </a:buClr>
              <a:buSzPts val="3200"/>
              <a:buFont typeface="Orbitron"/>
              <a:buNone/>
              <a:defRPr sz="3200" b="1">
                <a:solidFill>
                  <a:schemeClr val="lt1"/>
                </a:solidFill>
                <a:latin typeface="Orbitron"/>
                <a:ea typeface="Orbitron"/>
                <a:cs typeface="Orbitron"/>
                <a:sym typeface="Orbitron"/>
              </a:defRPr>
            </a:lvl9pPr>
          </a:lstStyle>
          <a:p>
            <a:endParaRPr/>
          </a:p>
        </p:txBody>
      </p:sp>
      <p:sp>
        <p:nvSpPr>
          <p:cNvPr id="7" name="Google Shape;7;p1"/>
          <p:cNvSpPr txBox="1">
            <a:spLocks noGrp="1"/>
          </p:cNvSpPr>
          <p:nvPr>
            <p:ph type="body" idx="1"/>
          </p:nvPr>
        </p:nvSpPr>
        <p:spPr>
          <a:xfrm>
            <a:off x="720000" y="1300850"/>
            <a:ext cx="7704000" cy="3267900"/>
          </a:xfrm>
          <a:prstGeom prst="rect">
            <a:avLst/>
          </a:prstGeom>
          <a:noFill/>
          <a:ln>
            <a:noFill/>
          </a:ln>
        </p:spPr>
        <p:txBody>
          <a:bodyPr spcFirstLastPara="1" wrap="square" lIns="91425" tIns="91425" rIns="91425" bIns="91425" anchor="ctr" anchorCtr="0">
            <a:noAutofit/>
          </a:bodyPr>
          <a:lstStyle>
            <a:lvl1pPr marL="457200" lvl="0" indent="-323850">
              <a:lnSpc>
                <a:spcPct val="100000"/>
              </a:lnSpc>
              <a:spcBef>
                <a:spcPts val="0"/>
              </a:spcBef>
              <a:spcAft>
                <a:spcPts val="0"/>
              </a:spcAft>
              <a:buClr>
                <a:schemeClr val="dk2"/>
              </a:buClr>
              <a:buSzPts val="1500"/>
              <a:buFont typeface="Roboto"/>
              <a:buChar char="●"/>
              <a:defRPr sz="1500">
                <a:solidFill>
                  <a:schemeClr val="lt1"/>
                </a:solidFill>
                <a:latin typeface="Roboto"/>
                <a:ea typeface="Roboto"/>
                <a:cs typeface="Roboto"/>
                <a:sym typeface="Roboto"/>
              </a:defRPr>
            </a:lvl1pPr>
            <a:lvl2pPr marL="914400" lvl="1" indent="-323850">
              <a:lnSpc>
                <a:spcPct val="100000"/>
              </a:lnSpc>
              <a:spcBef>
                <a:spcPts val="0"/>
              </a:spcBef>
              <a:spcAft>
                <a:spcPts val="0"/>
              </a:spcAft>
              <a:buClr>
                <a:schemeClr val="lt1"/>
              </a:buClr>
              <a:buSzPts val="1500"/>
              <a:buFont typeface="Roboto"/>
              <a:buChar char="○"/>
              <a:defRPr sz="1500">
                <a:solidFill>
                  <a:schemeClr val="lt1"/>
                </a:solidFill>
                <a:latin typeface="Roboto"/>
                <a:ea typeface="Roboto"/>
                <a:cs typeface="Roboto"/>
                <a:sym typeface="Roboto"/>
              </a:defRPr>
            </a:lvl2pPr>
            <a:lvl3pPr marL="1371600" lvl="2" indent="-323850">
              <a:lnSpc>
                <a:spcPct val="100000"/>
              </a:lnSpc>
              <a:spcBef>
                <a:spcPts val="0"/>
              </a:spcBef>
              <a:spcAft>
                <a:spcPts val="0"/>
              </a:spcAft>
              <a:buClr>
                <a:schemeClr val="lt1"/>
              </a:buClr>
              <a:buSzPts val="1500"/>
              <a:buFont typeface="Roboto"/>
              <a:buChar char="■"/>
              <a:defRPr sz="1500">
                <a:solidFill>
                  <a:schemeClr val="lt1"/>
                </a:solidFill>
                <a:latin typeface="Roboto"/>
                <a:ea typeface="Roboto"/>
                <a:cs typeface="Roboto"/>
                <a:sym typeface="Roboto"/>
              </a:defRPr>
            </a:lvl3pPr>
            <a:lvl4pPr marL="1828800" lvl="3" indent="-323850">
              <a:lnSpc>
                <a:spcPct val="100000"/>
              </a:lnSpc>
              <a:spcBef>
                <a:spcPts val="0"/>
              </a:spcBef>
              <a:spcAft>
                <a:spcPts val="0"/>
              </a:spcAft>
              <a:buClr>
                <a:schemeClr val="lt1"/>
              </a:buClr>
              <a:buSzPts val="1500"/>
              <a:buFont typeface="Roboto"/>
              <a:buChar char="●"/>
              <a:defRPr sz="1500">
                <a:solidFill>
                  <a:schemeClr val="lt1"/>
                </a:solidFill>
                <a:latin typeface="Roboto"/>
                <a:ea typeface="Roboto"/>
                <a:cs typeface="Roboto"/>
                <a:sym typeface="Roboto"/>
              </a:defRPr>
            </a:lvl4pPr>
            <a:lvl5pPr marL="2286000" lvl="4" indent="-323850">
              <a:lnSpc>
                <a:spcPct val="100000"/>
              </a:lnSpc>
              <a:spcBef>
                <a:spcPts val="0"/>
              </a:spcBef>
              <a:spcAft>
                <a:spcPts val="0"/>
              </a:spcAft>
              <a:buClr>
                <a:schemeClr val="lt1"/>
              </a:buClr>
              <a:buSzPts val="1500"/>
              <a:buFont typeface="Roboto"/>
              <a:buChar char="○"/>
              <a:defRPr sz="1500">
                <a:solidFill>
                  <a:schemeClr val="lt1"/>
                </a:solidFill>
                <a:latin typeface="Roboto"/>
                <a:ea typeface="Roboto"/>
                <a:cs typeface="Roboto"/>
                <a:sym typeface="Roboto"/>
              </a:defRPr>
            </a:lvl5pPr>
            <a:lvl6pPr marL="2743200" lvl="5" indent="-323850">
              <a:lnSpc>
                <a:spcPct val="100000"/>
              </a:lnSpc>
              <a:spcBef>
                <a:spcPts val="0"/>
              </a:spcBef>
              <a:spcAft>
                <a:spcPts val="0"/>
              </a:spcAft>
              <a:buClr>
                <a:schemeClr val="lt1"/>
              </a:buClr>
              <a:buSzPts val="1500"/>
              <a:buFont typeface="Roboto"/>
              <a:buChar char="■"/>
              <a:defRPr sz="1500">
                <a:solidFill>
                  <a:schemeClr val="lt1"/>
                </a:solidFill>
                <a:latin typeface="Roboto"/>
                <a:ea typeface="Roboto"/>
                <a:cs typeface="Roboto"/>
                <a:sym typeface="Roboto"/>
              </a:defRPr>
            </a:lvl6pPr>
            <a:lvl7pPr marL="3200400" lvl="6" indent="-323850">
              <a:lnSpc>
                <a:spcPct val="100000"/>
              </a:lnSpc>
              <a:spcBef>
                <a:spcPts val="0"/>
              </a:spcBef>
              <a:spcAft>
                <a:spcPts val="0"/>
              </a:spcAft>
              <a:buClr>
                <a:schemeClr val="lt1"/>
              </a:buClr>
              <a:buSzPts val="1500"/>
              <a:buFont typeface="Roboto"/>
              <a:buChar char="●"/>
              <a:defRPr sz="1500">
                <a:solidFill>
                  <a:schemeClr val="lt1"/>
                </a:solidFill>
                <a:latin typeface="Roboto"/>
                <a:ea typeface="Roboto"/>
                <a:cs typeface="Roboto"/>
                <a:sym typeface="Roboto"/>
              </a:defRPr>
            </a:lvl7pPr>
            <a:lvl8pPr marL="3657600" lvl="7" indent="-323850">
              <a:lnSpc>
                <a:spcPct val="100000"/>
              </a:lnSpc>
              <a:spcBef>
                <a:spcPts val="0"/>
              </a:spcBef>
              <a:spcAft>
                <a:spcPts val="0"/>
              </a:spcAft>
              <a:buClr>
                <a:schemeClr val="lt1"/>
              </a:buClr>
              <a:buSzPts val="1500"/>
              <a:buFont typeface="Roboto"/>
              <a:buChar char="○"/>
              <a:defRPr sz="1500">
                <a:solidFill>
                  <a:schemeClr val="lt1"/>
                </a:solidFill>
                <a:latin typeface="Roboto"/>
                <a:ea typeface="Roboto"/>
                <a:cs typeface="Roboto"/>
                <a:sym typeface="Roboto"/>
              </a:defRPr>
            </a:lvl8pPr>
            <a:lvl9pPr marL="4114800" lvl="8" indent="-323850">
              <a:lnSpc>
                <a:spcPct val="100000"/>
              </a:lnSpc>
              <a:spcBef>
                <a:spcPts val="0"/>
              </a:spcBef>
              <a:spcAft>
                <a:spcPts val="0"/>
              </a:spcAft>
              <a:buClr>
                <a:schemeClr val="lt1"/>
              </a:buClr>
              <a:buSzPts val="1500"/>
              <a:buFont typeface="Roboto"/>
              <a:buChar char="■"/>
              <a:defRPr sz="1500">
                <a:solidFill>
                  <a:schemeClr val="lt1"/>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58" r:id="rId3"/>
    <p:sldLayoutId id="2147483670" r:id="rId4"/>
    <p:sldLayoutId id="2147483671" r:id="rId5"/>
    <p:sldLayoutId id="2147483672"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3.jpg"/><Relationship Id="rId4" Type="http://schemas.openxmlformats.org/officeDocument/2006/relationships/image" Target="../media/image2.jpeg"/></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9.jpg"/><Relationship Id="rId4" Type="http://schemas.openxmlformats.org/officeDocument/2006/relationships/image" Target="../media/image8.jpg"/></Relationships>
</file>

<file path=ppt/slides/_rels/slide6.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2.jpg"/><Relationship Id="rId4" Type="http://schemas.openxmlformats.org/officeDocument/2006/relationships/image" Target="../media/image11.jpg"/></Relationships>
</file>

<file path=ppt/slides/_rels/slide7.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27"/>
        <p:cNvGrpSpPr/>
        <p:nvPr/>
      </p:nvGrpSpPr>
      <p:grpSpPr>
        <a:xfrm>
          <a:off x="0" y="0"/>
          <a:ext cx="0" cy="0"/>
          <a:chOff x="0" y="0"/>
          <a:chExt cx="0" cy="0"/>
        </a:xfrm>
      </p:grpSpPr>
      <p:sp>
        <p:nvSpPr>
          <p:cNvPr id="828" name="Google Shape;828;p30"/>
          <p:cNvSpPr/>
          <p:nvPr/>
        </p:nvSpPr>
        <p:spPr>
          <a:xfrm>
            <a:off x="12812293" y="872774"/>
            <a:ext cx="144983" cy="272315"/>
          </a:xfrm>
          <a:custGeom>
            <a:avLst/>
            <a:gdLst/>
            <a:ahLst/>
            <a:cxnLst/>
            <a:rect l="l" t="t" r="r" b="b"/>
            <a:pathLst>
              <a:path w="739" h="1388" extrusionOk="0">
                <a:moveTo>
                  <a:pt x="36" y="1"/>
                </a:moveTo>
                <a:cubicBezTo>
                  <a:pt x="27" y="1"/>
                  <a:pt x="18" y="7"/>
                  <a:pt x="12" y="18"/>
                </a:cubicBezTo>
                <a:cubicBezTo>
                  <a:pt x="1" y="30"/>
                  <a:pt x="1" y="42"/>
                  <a:pt x="12" y="54"/>
                </a:cubicBezTo>
                <a:cubicBezTo>
                  <a:pt x="405" y="590"/>
                  <a:pt x="679" y="1352"/>
                  <a:pt x="703" y="1364"/>
                </a:cubicBezTo>
                <a:cubicBezTo>
                  <a:pt x="679" y="1388"/>
                  <a:pt x="715" y="1388"/>
                  <a:pt x="727" y="1388"/>
                </a:cubicBezTo>
                <a:cubicBezTo>
                  <a:pt x="739" y="1364"/>
                  <a:pt x="739" y="1352"/>
                  <a:pt x="739" y="1340"/>
                </a:cubicBezTo>
                <a:cubicBezTo>
                  <a:pt x="739" y="1328"/>
                  <a:pt x="453" y="554"/>
                  <a:pt x="60" y="18"/>
                </a:cubicBezTo>
                <a:cubicBezTo>
                  <a:pt x="54" y="7"/>
                  <a:pt x="45" y="1"/>
                  <a:pt x="36" y="1"/>
                </a:cubicBezTo>
                <a:close/>
              </a:path>
            </a:pathLst>
          </a:custGeom>
          <a:solidFill>
            <a:srgbClr val="FEF8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9" name="Google Shape;829;p30"/>
          <p:cNvSpPr/>
          <p:nvPr/>
        </p:nvSpPr>
        <p:spPr>
          <a:xfrm>
            <a:off x="12634741" y="984406"/>
            <a:ext cx="165975" cy="226210"/>
          </a:xfrm>
          <a:custGeom>
            <a:avLst/>
            <a:gdLst/>
            <a:ahLst/>
            <a:cxnLst/>
            <a:rect l="l" t="t" r="r" b="b"/>
            <a:pathLst>
              <a:path w="846" h="1153" extrusionOk="0">
                <a:moveTo>
                  <a:pt x="804" y="0"/>
                </a:moveTo>
                <a:cubicBezTo>
                  <a:pt x="798" y="0"/>
                  <a:pt x="792" y="3"/>
                  <a:pt x="786" y="9"/>
                </a:cubicBezTo>
                <a:cubicBezTo>
                  <a:pt x="751" y="21"/>
                  <a:pt x="179" y="497"/>
                  <a:pt x="1" y="1116"/>
                </a:cubicBezTo>
                <a:cubicBezTo>
                  <a:pt x="1" y="1128"/>
                  <a:pt x="1" y="1140"/>
                  <a:pt x="24" y="1152"/>
                </a:cubicBezTo>
                <a:cubicBezTo>
                  <a:pt x="24" y="1140"/>
                  <a:pt x="36" y="1140"/>
                  <a:pt x="60" y="1140"/>
                </a:cubicBezTo>
                <a:lnTo>
                  <a:pt x="72" y="1128"/>
                </a:lnTo>
                <a:cubicBezTo>
                  <a:pt x="251" y="533"/>
                  <a:pt x="822" y="57"/>
                  <a:pt x="822" y="57"/>
                </a:cubicBezTo>
                <a:cubicBezTo>
                  <a:pt x="846" y="45"/>
                  <a:pt x="846" y="21"/>
                  <a:pt x="822" y="9"/>
                </a:cubicBezTo>
                <a:cubicBezTo>
                  <a:pt x="816" y="3"/>
                  <a:pt x="810" y="0"/>
                  <a:pt x="804" y="0"/>
                </a:cubicBezTo>
                <a:close/>
              </a:path>
            </a:pathLst>
          </a:custGeom>
          <a:solidFill>
            <a:srgbClr val="FEF8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0" name="Google Shape;830;p30"/>
          <p:cNvSpPr/>
          <p:nvPr/>
        </p:nvSpPr>
        <p:spPr>
          <a:xfrm>
            <a:off x="12359096" y="2644566"/>
            <a:ext cx="116928" cy="53953"/>
          </a:xfrm>
          <a:custGeom>
            <a:avLst/>
            <a:gdLst/>
            <a:ahLst/>
            <a:cxnLst/>
            <a:rect l="l" t="t" r="r" b="b"/>
            <a:pathLst>
              <a:path w="596" h="275" fill="none" extrusionOk="0">
                <a:moveTo>
                  <a:pt x="1" y="274"/>
                </a:moveTo>
                <a:cubicBezTo>
                  <a:pt x="191" y="179"/>
                  <a:pt x="394" y="96"/>
                  <a:pt x="596" y="0"/>
                </a:cubicBezTo>
              </a:path>
            </a:pathLst>
          </a:custGeom>
          <a:noFill/>
          <a:ln w="4475" cap="rnd" cmpd="sng">
            <a:solidFill>
              <a:srgbClr val="2AB59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1" name="Google Shape;831;p30"/>
          <p:cNvSpPr txBox="1">
            <a:spLocks noGrp="1"/>
          </p:cNvSpPr>
          <p:nvPr>
            <p:ph type="ctrTitle"/>
          </p:nvPr>
        </p:nvSpPr>
        <p:spPr>
          <a:xfrm>
            <a:off x="683401" y="1285698"/>
            <a:ext cx="7446419" cy="21528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dirty="0"/>
              <a:t>SECURITY SYSTEM</a:t>
            </a:r>
            <a:endParaRPr dirty="0"/>
          </a:p>
        </p:txBody>
      </p:sp>
      <p:sp>
        <p:nvSpPr>
          <p:cNvPr id="832" name="Google Shape;832;p30"/>
          <p:cNvSpPr txBox="1">
            <a:spLocks noGrp="1"/>
          </p:cNvSpPr>
          <p:nvPr>
            <p:ph type="subTitle" idx="1"/>
          </p:nvPr>
        </p:nvSpPr>
        <p:spPr>
          <a:xfrm>
            <a:off x="148683" y="3987900"/>
            <a:ext cx="5210567" cy="984615"/>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latin typeface="Roboto Medium" panose="02000000000000000000" pitchFamily="2" charset="0"/>
                <a:ea typeface="Roboto Medium" panose="02000000000000000000" pitchFamily="2" charset="0"/>
              </a:rPr>
              <a:t>Student: Cristea Tudor</a:t>
            </a:r>
          </a:p>
          <a:p>
            <a:pPr marL="0" lvl="0" indent="0" algn="l" rtl="0">
              <a:spcBef>
                <a:spcPts val="0"/>
              </a:spcBef>
              <a:spcAft>
                <a:spcPts val="0"/>
              </a:spcAft>
              <a:buNone/>
            </a:pPr>
            <a:r>
              <a:rPr lang="en" dirty="0">
                <a:latin typeface="Roboto Medium" panose="02000000000000000000" pitchFamily="2" charset="0"/>
                <a:ea typeface="Roboto Medium" panose="02000000000000000000" pitchFamily="2" charset="0"/>
              </a:rPr>
              <a:t>Group: 30433</a:t>
            </a:r>
          </a:p>
          <a:p>
            <a:pPr marL="0" lvl="0" indent="0" algn="l" rtl="0">
              <a:spcBef>
                <a:spcPts val="0"/>
              </a:spcBef>
              <a:spcAft>
                <a:spcPts val="0"/>
              </a:spcAft>
              <a:buNone/>
            </a:pPr>
            <a:r>
              <a:rPr lang="en" dirty="0">
                <a:latin typeface="Roboto Medium" panose="02000000000000000000" pitchFamily="2" charset="0"/>
                <a:ea typeface="Roboto Medium" panose="02000000000000000000" pitchFamily="2" charset="0"/>
              </a:rPr>
              <a:t>Coordin</a:t>
            </a:r>
            <a:r>
              <a:rPr lang="ro-RO" dirty="0">
                <a:latin typeface="Roboto Medium" panose="02000000000000000000" pitchFamily="2" charset="0"/>
                <a:ea typeface="Roboto Medium" panose="02000000000000000000" pitchFamily="2" charset="0"/>
              </a:rPr>
              <a:t>a</a:t>
            </a:r>
            <a:r>
              <a:rPr lang="en" dirty="0">
                <a:latin typeface="Roboto Medium" panose="02000000000000000000" pitchFamily="2" charset="0"/>
                <a:ea typeface="Roboto Medium" panose="02000000000000000000" pitchFamily="2" charset="0"/>
              </a:rPr>
              <a:t>ting Professor: Prof. Dr. </a:t>
            </a:r>
            <a:r>
              <a:rPr lang="ro-RO" dirty="0">
                <a:latin typeface="Roboto Medium" panose="02000000000000000000" pitchFamily="2" charset="0"/>
                <a:ea typeface="Roboto Medium" panose="02000000000000000000" pitchFamily="2" charset="0"/>
              </a:rPr>
              <a:t>Dănescu Radu</a:t>
            </a:r>
            <a:endParaRPr dirty="0">
              <a:latin typeface="Roboto Medium" panose="02000000000000000000" pitchFamily="2" charset="0"/>
              <a:ea typeface="Roboto Medium" panose="02000000000000000000" pitchFamily="2" charset="0"/>
            </a:endParaRPr>
          </a:p>
        </p:txBody>
      </p:sp>
      <p:grpSp>
        <p:nvGrpSpPr>
          <p:cNvPr id="833" name="Google Shape;833;p30"/>
          <p:cNvGrpSpPr/>
          <p:nvPr/>
        </p:nvGrpSpPr>
        <p:grpSpPr>
          <a:xfrm>
            <a:off x="888012" y="1440674"/>
            <a:ext cx="300359" cy="299855"/>
            <a:chOff x="1466575" y="2391250"/>
            <a:chExt cx="59575" cy="59475"/>
          </a:xfrm>
        </p:grpSpPr>
        <p:sp>
          <p:nvSpPr>
            <p:cNvPr id="834" name="Google Shape;834;p30"/>
            <p:cNvSpPr/>
            <p:nvPr/>
          </p:nvSpPr>
          <p:spPr>
            <a:xfrm>
              <a:off x="1491600" y="2391250"/>
              <a:ext cx="9425" cy="59475"/>
            </a:xfrm>
            <a:custGeom>
              <a:avLst/>
              <a:gdLst/>
              <a:ahLst/>
              <a:cxnLst/>
              <a:rect l="l" t="t" r="r" b="b"/>
              <a:pathLst>
                <a:path w="377" h="2379" extrusionOk="0">
                  <a:moveTo>
                    <a:pt x="0" y="1"/>
                  </a:moveTo>
                  <a:lnTo>
                    <a:pt x="0" y="2379"/>
                  </a:lnTo>
                  <a:lnTo>
                    <a:pt x="377" y="2379"/>
                  </a:lnTo>
                  <a:lnTo>
                    <a:pt x="37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5" name="Google Shape;835;p30"/>
            <p:cNvSpPr/>
            <p:nvPr/>
          </p:nvSpPr>
          <p:spPr>
            <a:xfrm>
              <a:off x="1466575" y="2416275"/>
              <a:ext cx="59575" cy="9425"/>
            </a:xfrm>
            <a:custGeom>
              <a:avLst/>
              <a:gdLst/>
              <a:ahLst/>
              <a:cxnLst/>
              <a:rect l="l" t="t" r="r" b="b"/>
              <a:pathLst>
                <a:path w="2383" h="377" extrusionOk="0">
                  <a:moveTo>
                    <a:pt x="1" y="1"/>
                  </a:moveTo>
                  <a:lnTo>
                    <a:pt x="1" y="377"/>
                  </a:lnTo>
                  <a:lnTo>
                    <a:pt x="2382" y="377"/>
                  </a:lnTo>
                  <a:lnTo>
                    <a:pt x="238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91"/>
        <p:cNvGrpSpPr/>
        <p:nvPr/>
      </p:nvGrpSpPr>
      <p:grpSpPr>
        <a:xfrm>
          <a:off x="0" y="0"/>
          <a:ext cx="0" cy="0"/>
          <a:chOff x="0" y="0"/>
          <a:chExt cx="0" cy="0"/>
        </a:xfrm>
      </p:grpSpPr>
      <p:sp>
        <p:nvSpPr>
          <p:cNvPr id="895" name="Google Shape;895;p36"/>
          <p:cNvSpPr txBox="1">
            <a:spLocks noGrp="1"/>
          </p:cNvSpPr>
          <p:nvPr>
            <p:ph type="title"/>
          </p:nvPr>
        </p:nvSpPr>
        <p:spPr>
          <a:xfrm>
            <a:off x="720000" y="387600"/>
            <a:ext cx="7704000" cy="592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u="sng" dirty="0"/>
              <a:t>HOW DOES IT WORK?</a:t>
            </a:r>
            <a:endParaRPr u="sng" dirty="0"/>
          </a:p>
        </p:txBody>
      </p:sp>
      <p:sp>
        <p:nvSpPr>
          <p:cNvPr id="3" name="TextBox 2">
            <a:extLst>
              <a:ext uri="{FF2B5EF4-FFF2-40B4-BE49-F238E27FC236}">
                <a16:creationId xmlns:a16="http://schemas.microsoft.com/office/drawing/2014/main" id="{C164746E-1FDA-4B98-9ADE-14F5A64A891A}"/>
              </a:ext>
            </a:extLst>
          </p:cNvPr>
          <p:cNvSpPr txBox="1"/>
          <p:nvPr/>
        </p:nvSpPr>
        <p:spPr>
          <a:xfrm>
            <a:off x="89210" y="1191896"/>
            <a:ext cx="8474927" cy="3539430"/>
          </a:xfrm>
          <a:prstGeom prst="rect">
            <a:avLst/>
          </a:prstGeom>
          <a:noFill/>
        </p:spPr>
        <p:txBody>
          <a:bodyPr wrap="square" rtlCol="0">
            <a:spAutoFit/>
          </a:bodyPr>
          <a:lstStyle/>
          <a:p>
            <a:pPr algn="just"/>
            <a:r>
              <a:rPr lang="en-US" sz="1600" dirty="0">
                <a:latin typeface="Roboto" panose="02000000000000000000" pitchFamily="2" charset="0"/>
                <a:ea typeface="Roboto" panose="02000000000000000000" pitchFamily="2" charset="0"/>
              </a:rPr>
              <a:t>	If the user enters a wrong access code, then a short animation will be displayed on the DOT matrix, and, at the same time, the LCD screen will inform the user of their mistake and invite them to try again. After three unsuccessful attempts, the alarm is activated and another message is displayed on the LCD screen informing the user that the alarm is on and that they need to enter a reset code in order to deactivate it. For entering this code, the way the system works is the same as explained before. If the user enters the correct reset code, then the buzzer stops making sounds and the user can, once again, try to enter the correct access code.</a:t>
            </a:r>
          </a:p>
          <a:p>
            <a:pPr algn="just"/>
            <a:endParaRPr lang="en-US" sz="1600" dirty="0">
              <a:latin typeface="Roboto" panose="02000000000000000000" pitchFamily="2" charset="0"/>
              <a:ea typeface="Roboto" panose="02000000000000000000" pitchFamily="2" charset="0"/>
            </a:endParaRPr>
          </a:p>
          <a:p>
            <a:pPr algn="just"/>
            <a:r>
              <a:rPr lang="en-US" sz="1600" dirty="0">
                <a:latin typeface="Roboto" panose="02000000000000000000" pitchFamily="2" charset="0"/>
                <a:ea typeface="Roboto" panose="02000000000000000000" pitchFamily="2" charset="0"/>
              </a:rPr>
              <a:t>	If the user enters a correct access code, then the system will display their name on the LCD screen alongside a message that prompts them to validate their key fob. If a wrong key fob is approached nothing happens, but if the right key fob is approached, then the system will display for the user, a final welcoming message on the LCD screen and, of course, will send a command to the servo motor that will subsequently, unlock the door.</a:t>
            </a:r>
            <a:endParaRPr lang="ro-RO" sz="1600" dirty="0">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122056879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18"/>
        <p:cNvGrpSpPr/>
        <p:nvPr/>
      </p:nvGrpSpPr>
      <p:grpSpPr>
        <a:xfrm>
          <a:off x="0" y="0"/>
          <a:ext cx="0" cy="0"/>
          <a:chOff x="0" y="0"/>
          <a:chExt cx="0" cy="0"/>
        </a:xfrm>
      </p:grpSpPr>
      <p:sp>
        <p:nvSpPr>
          <p:cNvPr id="2" name="Rectangle 1">
            <a:extLst>
              <a:ext uri="{FF2B5EF4-FFF2-40B4-BE49-F238E27FC236}">
                <a16:creationId xmlns:a16="http://schemas.microsoft.com/office/drawing/2014/main" id="{3E0DF655-B643-418B-B515-D98C9A8D9367}"/>
              </a:ext>
            </a:extLst>
          </p:cNvPr>
          <p:cNvSpPr/>
          <p:nvPr/>
        </p:nvSpPr>
        <p:spPr>
          <a:xfrm>
            <a:off x="2442116" y="3268612"/>
            <a:ext cx="4259765" cy="1017300"/>
          </a:xfrm>
          <a:prstGeom prst="rect">
            <a:avLst/>
          </a:prstGeom>
          <a:solidFill>
            <a:srgbClr val="E3EE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1224" name="Google Shape;1224;p52"/>
          <p:cNvSpPr txBox="1">
            <a:spLocks noGrp="1"/>
          </p:cNvSpPr>
          <p:nvPr>
            <p:ph type="title"/>
          </p:nvPr>
        </p:nvSpPr>
        <p:spPr>
          <a:xfrm>
            <a:off x="1750739" y="717707"/>
            <a:ext cx="5642517" cy="2336839"/>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THANK YOU FOR YOUR ATTENTION!</a:t>
            </a:r>
            <a:endParaRPr dirty="0"/>
          </a:p>
        </p:txBody>
      </p:sp>
      <p:sp>
        <p:nvSpPr>
          <p:cNvPr id="4" name="Google Shape;1224;p52">
            <a:extLst>
              <a:ext uri="{FF2B5EF4-FFF2-40B4-BE49-F238E27FC236}">
                <a16:creationId xmlns:a16="http://schemas.microsoft.com/office/drawing/2014/main" id="{AC3AAB66-D3DF-48F5-8FF4-EE68133243AF}"/>
              </a:ext>
            </a:extLst>
          </p:cNvPr>
          <p:cNvSpPr txBox="1">
            <a:spLocks/>
          </p:cNvSpPr>
          <p:nvPr/>
        </p:nvSpPr>
        <p:spPr>
          <a:xfrm>
            <a:off x="2131738" y="4071846"/>
            <a:ext cx="4880518" cy="42813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5000"/>
              <a:buFont typeface="Orbitron"/>
              <a:buNone/>
              <a:defRPr sz="5000" b="1" i="0" u="none" strike="noStrike" cap="none">
                <a:solidFill>
                  <a:schemeClr val="lt1"/>
                </a:solidFill>
                <a:latin typeface="Orbitron"/>
                <a:ea typeface="Orbitron"/>
                <a:cs typeface="Orbitron"/>
                <a:sym typeface="Orbitron"/>
              </a:defRPr>
            </a:lvl1pPr>
            <a:lvl2pPr marR="0" lvl="1" algn="ctr" rtl="0">
              <a:lnSpc>
                <a:spcPct val="100000"/>
              </a:lnSpc>
              <a:spcBef>
                <a:spcPts val="0"/>
              </a:spcBef>
              <a:spcAft>
                <a:spcPts val="0"/>
              </a:spcAft>
              <a:buClr>
                <a:schemeClr val="lt1"/>
              </a:buClr>
              <a:buSzPts val="3200"/>
              <a:buFont typeface="Orbitron"/>
              <a:buNone/>
              <a:defRPr sz="3200" b="1" i="0" u="none" strike="noStrike" cap="none">
                <a:solidFill>
                  <a:schemeClr val="lt1"/>
                </a:solidFill>
                <a:latin typeface="Orbitron"/>
                <a:ea typeface="Orbitron"/>
                <a:cs typeface="Orbitron"/>
                <a:sym typeface="Orbitron"/>
              </a:defRPr>
            </a:lvl2pPr>
            <a:lvl3pPr marR="0" lvl="2" algn="ctr" rtl="0">
              <a:lnSpc>
                <a:spcPct val="100000"/>
              </a:lnSpc>
              <a:spcBef>
                <a:spcPts val="0"/>
              </a:spcBef>
              <a:spcAft>
                <a:spcPts val="0"/>
              </a:spcAft>
              <a:buClr>
                <a:schemeClr val="lt1"/>
              </a:buClr>
              <a:buSzPts val="3200"/>
              <a:buFont typeface="Orbitron"/>
              <a:buNone/>
              <a:defRPr sz="3200" b="1" i="0" u="none" strike="noStrike" cap="none">
                <a:solidFill>
                  <a:schemeClr val="lt1"/>
                </a:solidFill>
                <a:latin typeface="Orbitron"/>
                <a:ea typeface="Orbitron"/>
                <a:cs typeface="Orbitron"/>
                <a:sym typeface="Orbitron"/>
              </a:defRPr>
            </a:lvl3pPr>
            <a:lvl4pPr marR="0" lvl="3" algn="ctr" rtl="0">
              <a:lnSpc>
                <a:spcPct val="100000"/>
              </a:lnSpc>
              <a:spcBef>
                <a:spcPts val="0"/>
              </a:spcBef>
              <a:spcAft>
                <a:spcPts val="0"/>
              </a:spcAft>
              <a:buClr>
                <a:schemeClr val="lt1"/>
              </a:buClr>
              <a:buSzPts val="3200"/>
              <a:buFont typeface="Orbitron"/>
              <a:buNone/>
              <a:defRPr sz="3200" b="1" i="0" u="none" strike="noStrike" cap="none">
                <a:solidFill>
                  <a:schemeClr val="lt1"/>
                </a:solidFill>
                <a:latin typeface="Orbitron"/>
                <a:ea typeface="Orbitron"/>
                <a:cs typeface="Orbitron"/>
                <a:sym typeface="Orbitron"/>
              </a:defRPr>
            </a:lvl4pPr>
            <a:lvl5pPr marR="0" lvl="4" algn="ctr" rtl="0">
              <a:lnSpc>
                <a:spcPct val="100000"/>
              </a:lnSpc>
              <a:spcBef>
                <a:spcPts val="0"/>
              </a:spcBef>
              <a:spcAft>
                <a:spcPts val="0"/>
              </a:spcAft>
              <a:buClr>
                <a:schemeClr val="lt1"/>
              </a:buClr>
              <a:buSzPts val="3200"/>
              <a:buFont typeface="Orbitron"/>
              <a:buNone/>
              <a:defRPr sz="3200" b="1" i="0" u="none" strike="noStrike" cap="none">
                <a:solidFill>
                  <a:schemeClr val="lt1"/>
                </a:solidFill>
                <a:latin typeface="Orbitron"/>
                <a:ea typeface="Orbitron"/>
                <a:cs typeface="Orbitron"/>
                <a:sym typeface="Orbitron"/>
              </a:defRPr>
            </a:lvl5pPr>
            <a:lvl6pPr marR="0" lvl="5" algn="ctr" rtl="0">
              <a:lnSpc>
                <a:spcPct val="100000"/>
              </a:lnSpc>
              <a:spcBef>
                <a:spcPts val="0"/>
              </a:spcBef>
              <a:spcAft>
                <a:spcPts val="0"/>
              </a:spcAft>
              <a:buClr>
                <a:schemeClr val="lt1"/>
              </a:buClr>
              <a:buSzPts val="3200"/>
              <a:buFont typeface="Orbitron"/>
              <a:buNone/>
              <a:defRPr sz="3200" b="1" i="0" u="none" strike="noStrike" cap="none">
                <a:solidFill>
                  <a:schemeClr val="lt1"/>
                </a:solidFill>
                <a:latin typeface="Orbitron"/>
                <a:ea typeface="Orbitron"/>
                <a:cs typeface="Orbitron"/>
                <a:sym typeface="Orbitron"/>
              </a:defRPr>
            </a:lvl6pPr>
            <a:lvl7pPr marR="0" lvl="6" algn="ctr" rtl="0">
              <a:lnSpc>
                <a:spcPct val="100000"/>
              </a:lnSpc>
              <a:spcBef>
                <a:spcPts val="0"/>
              </a:spcBef>
              <a:spcAft>
                <a:spcPts val="0"/>
              </a:spcAft>
              <a:buClr>
                <a:schemeClr val="lt1"/>
              </a:buClr>
              <a:buSzPts val="3200"/>
              <a:buFont typeface="Orbitron"/>
              <a:buNone/>
              <a:defRPr sz="3200" b="1" i="0" u="none" strike="noStrike" cap="none">
                <a:solidFill>
                  <a:schemeClr val="lt1"/>
                </a:solidFill>
                <a:latin typeface="Orbitron"/>
                <a:ea typeface="Orbitron"/>
                <a:cs typeface="Orbitron"/>
                <a:sym typeface="Orbitron"/>
              </a:defRPr>
            </a:lvl7pPr>
            <a:lvl8pPr marR="0" lvl="7" algn="ctr" rtl="0">
              <a:lnSpc>
                <a:spcPct val="100000"/>
              </a:lnSpc>
              <a:spcBef>
                <a:spcPts val="0"/>
              </a:spcBef>
              <a:spcAft>
                <a:spcPts val="0"/>
              </a:spcAft>
              <a:buClr>
                <a:schemeClr val="lt1"/>
              </a:buClr>
              <a:buSzPts val="3200"/>
              <a:buFont typeface="Orbitron"/>
              <a:buNone/>
              <a:defRPr sz="3200" b="1" i="0" u="none" strike="noStrike" cap="none">
                <a:solidFill>
                  <a:schemeClr val="lt1"/>
                </a:solidFill>
                <a:latin typeface="Orbitron"/>
                <a:ea typeface="Orbitron"/>
                <a:cs typeface="Orbitron"/>
                <a:sym typeface="Orbitron"/>
              </a:defRPr>
            </a:lvl8pPr>
            <a:lvl9pPr marR="0" lvl="8" algn="ctr" rtl="0">
              <a:lnSpc>
                <a:spcPct val="100000"/>
              </a:lnSpc>
              <a:spcBef>
                <a:spcPts val="0"/>
              </a:spcBef>
              <a:spcAft>
                <a:spcPts val="0"/>
              </a:spcAft>
              <a:buClr>
                <a:schemeClr val="lt1"/>
              </a:buClr>
              <a:buSzPts val="3200"/>
              <a:buFont typeface="Orbitron"/>
              <a:buNone/>
              <a:defRPr sz="3200" b="1" i="0" u="none" strike="noStrike" cap="none">
                <a:solidFill>
                  <a:schemeClr val="lt1"/>
                </a:solidFill>
                <a:latin typeface="Orbitron"/>
                <a:ea typeface="Orbitron"/>
                <a:cs typeface="Orbitron"/>
                <a:sym typeface="Orbitron"/>
              </a:defRPr>
            </a:lvl9pPr>
          </a:lstStyle>
          <a:p>
            <a:r>
              <a:rPr lang="en-US" sz="1800" u="sng" dirty="0">
                <a:solidFill>
                  <a:srgbClr val="FF0000"/>
                </a:solidFill>
              </a:rPr>
              <a:t>THE SOURCE CODE IS IN A SEPARATE TEXT FILE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91"/>
        <p:cNvGrpSpPr/>
        <p:nvPr/>
      </p:nvGrpSpPr>
      <p:grpSpPr>
        <a:xfrm>
          <a:off x="0" y="0"/>
          <a:ext cx="0" cy="0"/>
          <a:chOff x="0" y="0"/>
          <a:chExt cx="0" cy="0"/>
        </a:xfrm>
      </p:grpSpPr>
      <p:sp>
        <p:nvSpPr>
          <p:cNvPr id="895" name="Google Shape;895;p36"/>
          <p:cNvSpPr txBox="1">
            <a:spLocks noGrp="1"/>
          </p:cNvSpPr>
          <p:nvPr>
            <p:ph type="title"/>
          </p:nvPr>
        </p:nvSpPr>
        <p:spPr>
          <a:xfrm>
            <a:off x="720000" y="387600"/>
            <a:ext cx="7704000" cy="592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u="sng" dirty="0"/>
              <a:t>PURPOSE</a:t>
            </a:r>
            <a:endParaRPr u="sng" dirty="0"/>
          </a:p>
        </p:txBody>
      </p:sp>
      <p:sp>
        <p:nvSpPr>
          <p:cNvPr id="3" name="TextBox 2">
            <a:extLst>
              <a:ext uri="{FF2B5EF4-FFF2-40B4-BE49-F238E27FC236}">
                <a16:creationId xmlns:a16="http://schemas.microsoft.com/office/drawing/2014/main" id="{7B26C8EC-7954-43ED-A319-EC0175079FD5}"/>
              </a:ext>
            </a:extLst>
          </p:cNvPr>
          <p:cNvSpPr txBox="1"/>
          <p:nvPr/>
        </p:nvSpPr>
        <p:spPr>
          <a:xfrm>
            <a:off x="208155" y="1339580"/>
            <a:ext cx="8348546" cy="3416320"/>
          </a:xfrm>
          <a:prstGeom prst="rect">
            <a:avLst/>
          </a:prstGeom>
          <a:noFill/>
        </p:spPr>
        <p:txBody>
          <a:bodyPr wrap="square" rtlCol="0">
            <a:spAutoFit/>
          </a:bodyPr>
          <a:lstStyle/>
          <a:p>
            <a:pPr algn="just"/>
            <a:r>
              <a:rPr lang="en-US" dirty="0">
                <a:latin typeface="Roboto" panose="02000000000000000000" pitchFamily="2" charset="0"/>
                <a:ea typeface="Roboto" panose="02000000000000000000" pitchFamily="2" charset="0"/>
              </a:rPr>
              <a:t>	</a:t>
            </a:r>
            <a:r>
              <a:rPr lang="en-US" sz="2400" dirty="0">
                <a:latin typeface="Roboto" panose="02000000000000000000" pitchFamily="2" charset="0"/>
                <a:ea typeface="Roboto" panose="02000000000000000000" pitchFamily="2" charset="0"/>
              </a:rPr>
              <a:t>The “Security System” has the purpose of keeping a hypothetical door of a house locked until a person (supposedly, the owner of the house) comes near the system, enters a correct code on the keypad and validates the correct key fob on the reader. If the entered code is incorrect, then the person is informed of this mistake and is invited to try again. However, if three incorrect codes are entered, the alarm will be activated, and it can be stopped only if a special reset code is entered on the keypad.</a:t>
            </a:r>
            <a:endParaRPr lang="ro-RO" sz="2500" dirty="0">
              <a:latin typeface="Roboto" panose="02000000000000000000" pitchFamily="2" charset="0"/>
              <a:ea typeface="Roboto" panose="02000000000000000000" pitchFamily="2"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91"/>
        <p:cNvGrpSpPr/>
        <p:nvPr/>
      </p:nvGrpSpPr>
      <p:grpSpPr>
        <a:xfrm>
          <a:off x="0" y="0"/>
          <a:ext cx="0" cy="0"/>
          <a:chOff x="0" y="0"/>
          <a:chExt cx="0" cy="0"/>
        </a:xfrm>
      </p:grpSpPr>
      <p:sp>
        <p:nvSpPr>
          <p:cNvPr id="895" name="Google Shape;895;p36"/>
          <p:cNvSpPr txBox="1">
            <a:spLocks noGrp="1"/>
          </p:cNvSpPr>
          <p:nvPr>
            <p:ph type="title"/>
          </p:nvPr>
        </p:nvSpPr>
        <p:spPr>
          <a:xfrm>
            <a:off x="720000" y="387600"/>
            <a:ext cx="7704000" cy="592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u="sng" dirty="0"/>
              <a:t>COMPONENTS</a:t>
            </a:r>
            <a:endParaRPr u="sng" dirty="0"/>
          </a:p>
        </p:txBody>
      </p:sp>
      <p:sp>
        <p:nvSpPr>
          <p:cNvPr id="3" name="TextBox 2">
            <a:extLst>
              <a:ext uri="{FF2B5EF4-FFF2-40B4-BE49-F238E27FC236}">
                <a16:creationId xmlns:a16="http://schemas.microsoft.com/office/drawing/2014/main" id="{7B26C8EC-7954-43ED-A319-EC0175079FD5}"/>
              </a:ext>
            </a:extLst>
          </p:cNvPr>
          <p:cNvSpPr txBox="1"/>
          <p:nvPr/>
        </p:nvSpPr>
        <p:spPr>
          <a:xfrm>
            <a:off x="643732" y="1228866"/>
            <a:ext cx="2022088" cy="338554"/>
          </a:xfrm>
          <a:prstGeom prst="rect">
            <a:avLst/>
          </a:prstGeom>
          <a:noFill/>
        </p:spPr>
        <p:txBody>
          <a:bodyPr wrap="square" rtlCol="0">
            <a:spAutoFit/>
          </a:bodyPr>
          <a:lstStyle/>
          <a:p>
            <a:pPr algn="ctr"/>
            <a:r>
              <a:rPr lang="en-US" sz="1600" dirty="0">
                <a:latin typeface="Roboto" panose="02000000000000000000" pitchFamily="2" charset="0"/>
                <a:ea typeface="Roboto" panose="02000000000000000000" pitchFamily="2" charset="0"/>
              </a:rPr>
              <a:t>Arduino Mega 2560</a:t>
            </a:r>
            <a:endParaRPr lang="ro-RO" sz="1600" dirty="0">
              <a:latin typeface="Roboto" panose="02000000000000000000" pitchFamily="2" charset="0"/>
              <a:ea typeface="Roboto" panose="02000000000000000000" pitchFamily="2" charset="0"/>
            </a:endParaRPr>
          </a:p>
        </p:txBody>
      </p:sp>
      <p:sp>
        <p:nvSpPr>
          <p:cNvPr id="5" name="TextBox 4">
            <a:extLst>
              <a:ext uri="{FF2B5EF4-FFF2-40B4-BE49-F238E27FC236}">
                <a16:creationId xmlns:a16="http://schemas.microsoft.com/office/drawing/2014/main" id="{39512D9D-E6AF-4612-8AA4-51C6F35A9FEC}"/>
              </a:ext>
            </a:extLst>
          </p:cNvPr>
          <p:cNvSpPr txBox="1"/>
          <p:nvPr/>
        </p:nvSpPr>
        <p:spPr>
          <a:xfrm>
            <a:off x="3907525" y="1142446"/>
            <a:ext cx="1461186" cy="584775"/>
          </a:xfrm>
          <a:prstGeom prst="rect">
            <a:avLst/>
          </a:prstGeom>
          <a:noFill/>
        </p:spPr>
        <p:txBody>
          <a:bodyPr wrap="square" rtlCol="0">
            <a:spAutoFit/>
          </a:bodyPr>
          <a:lstStyle/>
          <a:p>
            <a:pPr algn="ctr"/>
            <a:r>
              <a:rPr lang="en-US" sz="1600" dirty="0">
                <a:latin typeface="Roboto" panose="02000000000000000000" pitchFamily="2" charset="0"/>
                <a:ea typeface="Roboto" panose="02000000000000000000" pitchFamily="2" charset="0"/>
              </a:rPr>
              <a:t>Large Breadboard</a:t>
            </a:r>
            <a:endParaRPr lang="ro-RO" sz="1600" dirty="0">
              <a:latin typeface="Roboto" panose="02000000000000000000" pitchFamily="2" charset="0"/>
              <a:ea typeface="Roboto" panose="02000000000000000000" pitchFamily="2" charset="0"/>
            </a:endParaRPr>
          </a:p>
        </p:txBody>
      </p:sp>
      <p:sp>
        <p:nvSpPr>
          <p:cNvPr id="19" name="TextBox 18">
            <a:extLst>
              <a:ext uri="{FF2B5EF4-FFF2-40B4-BE49-F238E27FC236}">
                <a16:creationId xmlns:a16="http://schemas.microsoft.com/office/drawing/2014/main" id="{4A598400-8568-4F5D-84E6-CB3E2C22B214}"/>
              </a:ext>
            </a:extLst>
          </p:cNvPr>
          <p:cNvSpPr txBox="1"/>
          <p:nvPr/>
        </p:nvSpPr>
        <p:spPr>
          <a:xfrm>
            <a:off x="6450350" y="1231098"/>
            <a:ext cx="2092711" cy="338554"/>
          </a:xfrm>
          <a:prstGeom prst="rect">
            <a:avLst/>
          </a:prstGeom>
          <a:noFill/>
        </p:spPr>
        <p:txBody>
          <a:bodyPr wrap="square" rtlCol="0">
            <a:spAutoFit/>
          </a:bodyPr>
          <a:lstStyle/>
          <a:p>
            <a:pPr algn="ctr"/>
            <a:r>
              <a:rPr lang="en-US" sz="1600" dirty="0">
                <a:latin typeface="Roboto" panose="02000000000000000000" pitchFamily="2" charset="0"/>
                <a:ea typeface="Roboto" panose="02000000000000000000" pitchFamily="2" charset="0"/>
              </a:rPr>
              <a:t>USB A-B Cable</a:t>
            </a:r>
            <a:endParaRPr lang="ro-RO" sz="1600" dirty="0">
              <a:latin typeface="Roboto" panose="02000000000000000000" pitchFamily="2" charset="0"/>
              <a:ea typeface="Roboto" panose="02000000000000000000" pitchFamily="2" charset="0"/>
            </a:endParaRPr>
          </a:p>
        </p:txBody>
      </p:sp>
      <p:pic>
        <p:nvPicPr>
          <p:cNvPr id="4" name="Picture 3">
            <a:extLst>
              <a:ext uri="{FF2B5EF4-FFF2-40B4-BE49-F238E27FC236}">
                <a16:creationId xmlns:a16="http://schemas.microsoft.com/office/drawing/2014/main" id="{26550CCD-6469-4BEF-94D8-7DD1549B38AF}"/>
              </a:ext>
            </a:extLst>
          </p:cNvPr>
          <p:cNvPicPr>
            <a:picLocks noChangeAspect="1"/>
          </p:cNvPicPr>
          <p:nvPr/>
        </p:nvPicPr>
        <p:blipFill>
          <a:blip r:embed="rId3"/>
          <a:stretch>
            <a:fillRect/>
          </a:stretch>
        </p:blipFill>
        <p:spPr>
          <a:xfrm>
            <a:off x="135172" y="1727221"/>
            <a:ext cx="3039208" cy="1476499"/>
          </a:xfrm>
          <a:prstGeom prst="rect">
            <a:avLst/>
          </a:prstGeom>
        </p:spPr>
      </p:pic>
      <p:pic>
        <p:nvPicPr>
          <p:cNvPr id="7" name="Picture 6">
            <a:extLst>
              <a:ext uri="{FF2B5EF4-FFF2-40B4-BE49-F238E27FC236}">
                <a16:creationId xmlns:a16="http://schemas.microsoft.com/office/drawing/2014/main" id="{391C95AE-A25C-4071-B69B-BFD328E0AA48}"/>
              </a:ext>
            </a:extLst>
          </p:cNvPr>
          <p:cNvPicPr>
            <a:picLocks noChangeAspect="1"/>
          </p:cNvPicPr>
          <p:nvPr/>
        </p:nvPicPr>
        <p:blipFill>
          <a:blip r:embed="rId4"/>
          <a:stretch>
            <a:fillRect/>
          </a:stretch>
        </p:blipFill>
        <p:spPr>
          <a:xfrm>
            <a:off x="4032417" y="1727221"/>
            <a:ext cx="1211403" cy="3297012"/>
          </a:xfrm>
          <a:prstGeom prst="rect">
            <a:avLst/>
          </a:prstGeom>
        </p:spPr>
      </p:pic>
      <p:pic>
        <p:nvPicPr>
          <p:cNvPr id="9" name="Picture 8">
            <a:extLst>
              <a:ext uri="{FF2B5EF4-FFF2-40B4-BE49-F238E27FC236}">
                <a16:creationId xmlns:a16="http://schemas.microsoft.com/office/drawing/2014/main" id="{985E9B8A-B314-44D9-9C1C-51E4E685FE8A}"/>
              </a:ext>
            </a:extLst>
          </p:cNvPr>
          <p:cNvPicPr>
            <a:picLocks noChangeAspect="1"/>
          </p:cNvPicPr>
          <p:nvPr/>
        </p:nvPicPr>
        <p:blipFill>
          <a:blip r:embed="rId5"/>
          <a:stretch>
            <a:fillRect/>
          </a:stretch>
        </p:blipFill>
        <p:spPr>
          <a:xfrm>
            <a:off x="6101856" y="1727221"/>
            <a:ext cx="2789701" cy="2749705"/>
          </a:xfrm>
          <a:prstGeom prst="rect">
            <a:avLst/>
          </a:prstGeom>
        </p:spPr>
      </p:pic>
    </p:spTree>
    <p:extLst>
      <p:ext uri="{BB962C8B-B14F-4D97-AF65-F5344CB8AC3E}">
        <p14:creationId xmlns:p14="http://schemas.microsoft.com/office/powerpoint/2010/main" val="15977723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91"/>
        <p:cNvGrpSpPr/>
        <p:nvPr/>
      </p:nvGrpSpPr>
      <p:grpSpPr>
        <a:xfrm>
          <a:off x="0" y="0"/>
          <a:ext cx="0" cy="0"/>
          <a:chOff x="0" y="0"/>
          <a:chExt cx="0" cy="0"/>
        </a:xfrm>
      </p:grpSpPr>
      <p:sp>
        <p:nvSpPr>
          <p:cNvPr id="895" name="Google Shape;895;p36"/>
          <p:cNvSpPr txBox="1">
            <a:spLocks noGrp="1"/>
          </p:cNvSpPr>
          <p:nvPr>
            <p:ph type="title"/>
          </p:nvPr>
        </p:nvSpPr>
        <p:spPr>
          <a:xfrm>
            <a:off x="720000" y="387600"/>
            <a:ext cx="7704000" cy="592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u="sng" dirty="0"/>
              <a:t>COMPONENTS</a:t>
            </a:r>
            <a:endParaRPr u="sng" dirty="0"/>
          </a:p>
        </p:txBody>
      </p:sp>
      <p:sp>
        <p:nvSpPr>
          <p:cNvPr id="4" name="TextBox 3">
            <a:extLst>
              <a:ext uri="{FF2B5EF4-FFF2-40B4-BE49-F238E27FC236}">
                <a16:creationId xmlns:a16="http://schemas.microsoft.com/office/drawing/2014/main" id="{D7CD3B17-8822-41F5-A7E1-4C368D8742A4}"/>
              </a:ext>
            </a:extLst>
          </p:cNvPr>
          <p:cNvSpPr txBox="1"/>
          <p:nvPr/>
        </p:nvSpPr>
        <p:spPr>
          <a:xfrm>
            <a:off x="3466839" y="1263810"/>
            <a:ext cx="2864615" cy="338554"/>
          </a:xfrm>
          <a:prstGeom prst="rect">
            <a:avLst/>
          </a:prstGeom>
          <a:noFill/>
        </p:spPr>
        <p:txBody>
          <a:bodyPr wrap="square" rtlCol="0">
            <a:spAutoFit/>
          </a:bodyPr>
          <a:lstStyle/>
          <a:p>
            <a:pPr algn="ctr"/>
            <a:r>
              <a:rPr lang="en-US" sz="1600" dirty="0">
                <a:latin typeface="Roboto" panose="02000000000000000000" pitchFamily="2" charset="0"/>
                <a:ea typeface="Roboto" panose="02000000000000000000" pitchFamily="2" charset="0"/>
              </a:rPr>
              <a:t>Mini Breadboard</a:t>
            </a:r>
            <a:endParaRPr lang="ro-RO" sz="1600" dirty="0">
              <a:latin typeface="Roboto" panose="02000000000000000000" pitchFamily="2" charset="0"/>
              <a:ea typeface="Roboto" panose="02000000000000000000" pitchFamily="2" charset="0"/>
            </a:endParaRPr>
          </a:p>
        </p:txBody>
      </p:sp>
      <p:sp>
        <p:nvSpPr>
          <p:cNvPr id="8" name="TextBox 7">
            <a:extLst>
              <a:ext uri="{FF2B5EF4-FFF2-40B4-BE49-F238E27FC236}">
                <a16:creationId xmlns:a16="http://schemas.microsoft.com/office/drawing/2014/main" id="{FB4BA76D-F949-4722-831C-1376AA266CBD}"/>
              </a:ext>
            </a:extLst>
          </p:cNvPr>
          <p:cNvSpPr txBox="1"/>
          <p:nvPr/>
        </p:nvSpPr>
        <p:spPr>
          <a:xfrm>
            <a:off x="6622083" y="1148226"/>
            <a:ext cx="2079718" cy="584775"/>
          </a:xfrm>
          <a:prstGeom prst="rect">
            <a:avLst/>
          </a:prstGeom>
          <a:noFill/>
        </p:spPr>
        <p:txBody>
          <a:bodyPr wrap="square" rtlCol="0">
            <a:spAutoFit/>
          </a:bodyPr>
          <a:lstStyle/>
          <a:p>
            <a:pPr algn="ctr"/>
            <a:r>
              <a:rPr lang="en-US" sz="1600" dirty="0">
                <a:latin typeface="Roboto" panose="02000000000000000000" pitchFamily="2" charset="0"/>
                <a:ea typeface="Roboto" panose="02000000000000000000" pitchFamily="2" charset="0"/>
              </a:rPr>
              <a:t>4x4 Matrix Membrane Keypad</a:t>
            </a:r>
            <a:endParaRPr lang="ro-RO" sz="1600" dirty="0">
              <a:latin typeface="Roboto" panose="02000000000000000000" pitchFamily="2" charset="0"/>
              <a:ea typeface="Roboto" panose="02000000000000000000" pitchFamily="2" charset="0"/>
            </a:endParaRPr>
          </a:p>
        </p:txBody>
      </p:sp>
      <p:sp>
        <p:nvSpPr>
          <p:cNvPr id="11" name="TextBox 10">
            <a:extLst>
              <a:ext uri="{FF2B5EF4-FFF2-40B4-BE49-F238E27FC236}">
                <a16:creationId xmlns:a16="http://schemas.microsoft.com/office/drawing/2014/main" id="{7978A285-9712-4A59-B0D4-F8E7DAEE52F6}"/>
              </a:ext>
            </a:extLst>
          </p:cNvPr>
          <p:cNvSpPr txBox="1"/>
          <p:nvPr/>
        </p:nvSpPr>
        <p:spPr>
          <a:xfrm>
            <a:off x="819569" y="1263810"/>
            <a:ext cx="1464525" cy="338554"/>
          </a:xfrm>
          <a:prstGeom prst="rect">
            <a:avLst/>
          </a:prstGeom>
          <a:noFill/>
        </p:spPr>
        <p:txBody>
          <a:bodyPr wrap="square" rtlCol="0">
            <a:spAutoFit/>
          </a:bodyPr>
          <a:lstStyle/>
          <a:p>
            <a:pPr algn="ctr"/>
            <a:r>
              <a:rPr lang="en-US" sz="1600" dirty="0">
                <a:latin typeface="Roboto" panose="02000000000000000000" pitchFamily="2" charset="0"/>
                <a:ea typeface="Roboto" panose="02000000000000000000" pitchFamily="2" charset="0"/>
              </a:rPr>
              <a:t>Jumper Wires</a:t>
            </a:r>
            <a:endParaRPr lang="ro-RO" sz="1600" dirty="0">
              <a:latin typeface="Roboto" panose="02000000000000000000" pitchFamily="2" charset="0"/>
              <a:ea typeface="Roboto" panose="02000000000000000000" pitchFamily="2" charset="0"/>
            </a:endParaRPr>
          </a:p>
        </p:txBody>
      </p:sp>
      <p:pic>
        <p:nvPicPr>
          <p:cNvPr id="12" name="Picture 11">
            <a:extLst>
              <a:ext uri="{FF2B5EF4-FFF2-40B4-BE49-F238E27FC236}">
                <a16:creationId xmlns:a16="http://schemas.microsoft.com/office/drawing/2014/main" id="{2853B849-34FE-4A7F-B676-E5FE28E265A7}"/>
              </a:ext>
            </a:extLst>
          </p:cNvPr>
          <p:cNvPicPr>
            <a:picLocks noChangeAspect="1"/>
          </p:cNvPicPr>
          <p:nvPr/>
        </p:nvPicPr>
        <p:blipFill>
          <a:blip r:embed="rId3"/>
          <a:stretch>
            <a:fillRect/>
          </a:stretch>
        </p:blipFill>
        <p:spPr>
          <a:xfrm>
            <a:off x="221292" y="1690287"/>
            <a:ext cx="2661081" cy="1268696"/>
          </a:xfrm>
          <a:prstGeom prst="rect">
            <a:avLst/>
          </a:prstGeom>
        </p:spPr>
      </p:pic>
      <p:pic>
        <p:nvPicPr>
          <p:cNvPr id="6" name="Picture 5">
            <a:extLst>
              <a:ext uri="{FF2B5EF4-FFF2-40B4-BE49-F238E27FC236}">
                <a16:creationId xmlns:a16="http://schemas.microsoft.com/office/drawing/2014/main" id="{B3EA2474-A9B2-41C9-96C3-C00FCE2AC723}"/>
              </a:ext>
            </a:extLst>
          </p:cNvPr>
          <p:cNvPicPr>
            <a:picLocks noChangeAspect="1"/>
          </p:cNvPicPr>
          <p:nvPr/>
        </p:nvPicPr>
        <p:blipFill>
          <a:blip r:embed="rId4"/>
          <a:stretch>
            <a:fillRect/>
          </a:stretch>
        </p:blipFill>
        <p:spPr>
          <a:xfrm>
            <a:off x="3597318" y="1690287"/>
            <a:ext cx="2603658" cy="1955966"/>
          </a:xfrm>
          <a:prstGeom prst="rect">
            <a:avLst/>
          </a:prstGeom>
        </p:spPr>
      </p:pic>
      <p:pic>
        <p:nvPicPr>
          <p:cNvPr id="9" name="Picture 8">
            <a:extLst>
              <a:ext uri="{FF2B5EF4-FFF2-40B4-BE49-F238E27FC236}">
                <a16:creationId xmlns:a16="http://schemas.microsoft.com/office/drawing/2014/main" id="{15F45DBC-6B02-4131-9446-E94FF4B838AD}"/>
              </a:ext>
            </a:extLst>
          </p:cNvPr>
          <p:cNvPicPr>
            <a:picLocks noChangeAspect="1"/>
          </p:cNvPicPr>
          <p:nvPr/>
        </p:nvPicPr>
        <p:blipFill>
          <a:blip r:embed="rId5"/>
          <a:stretch>
            <a:fillRect/>
          </a:stretch>
        </p:blipFill>
        <p:spPr>
          <a:xfrm>
            <a:off x="6915922" y="1767074"/>
            <a:ext cx="1492041" cy="3283936"/>
          </a:xfrm>
          <a:prstGeom prst="rect">
            <a:avLst/>
          </a:prstGeom>
        </p:spPr>
      </p:pic>
    </p:spTree>
    <p:extLst>
      <p:ext uri="{BB962C8B-B14F-4D97-AF65-F5344CB8AC3E}">
        <p14:creationId xmlns:p14="http://schemas.microsoft.com/office/powerpoint/2010/main" val="25334663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91"/>
        <p:cNvGrpSpPr/>
        <p:nvPr/>
      </p:nvGrpSpPr>
      <p:grpSpPr>
        <a:xfrm>
          <a:off x="0" y="0"/>
          <a:ext cx="0" cy="0"/>
          <a:chOff x="0" y="0"/>
          <a:chExt cx="0" cy="0"/>
        </a:xfrm>
      </p:grpSpPr>
      <p:sp>
        <p:nvSpPr>
          <p:cNvPr id="895" name="Google Shape;895;p36"/>
          <p:cNvSpPr txBox="1">
            <a:spLocks noGrp="1"/>
          </p:cNvSpPr>
          <p:nvPr>
            <p:ph type="title"/>
          </p:nvPr>
        </p:nvSpPr>
        <p:spPr>
          <a:xfrm>
            <a:off x="720000" y="387600"/>
            <a:ext cx="7704000" cy="592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u="sng" dirty="0"/>
              <a:t>COMPONENTS</a:t>
            </a:r>
            <a:endParaRPr u="sng" dirty="0"/>
          </a:p>
        </p:txBody>
      </p:sp>
      <p:sp>
        <p:nvSpPr>
          <p:cNvPr id="3" name="TextBox 2">
            <a:extLst>
              <a:ext uri="{FF2B5EF4-FFF2-40B4-BE49-F238E27FC236}">
                <a16:creationId xmlns:a16="http://schemas.microsoft.com/office/drawing/2014/main" id="{CFFDCD8D-CE32-4742-945A-1193EDBEACF3}"/>
              </a:ext>
            </a:extLst>
          </p:cNvPr>
          <p:cNvSpPr txBox="1"/>
          <p:nvPr/>
        </p:nvSpPr>
        <p:spPr>
          <a:xfrm>
            <a:off x="123968" y="1506641"/>
            <a:ext cx="2743880" cy="338554"/>
          </a:xfrm>
          <a:prstGeom prst="rect">
            <a:avLst/>
          </a:prstGeom>
          <a:noFill/>
        </p:spPr>
        <p:txBody>
          <a:bodyPr wrap="square" rtlCol="0">
            <a:spAutoFit/>
          </a:bodyPr>
          <a:lstStyle/>
          <a:p>
            <a:pPr algn="ctr"/>
            <a:r>
              <a:rPr lang="en-US" sz="1600" dirty="0">
                <a:latin typeface="Roboto" panose="02000000000000000000" pitchFamily="2" charset="0"/>
                <a:ea typeface="Roboto" panose="02000000000000000000" pitchFamily="2" charset="0"/>
              </a:rPr>
              <a:t>8x8 DOT Matrix (MAX7219) </a:t>
            </a:r>
            <a:endParaRPr lang="ro-RO" sz="1600" dirty="0">
              <a:latin typeface="Roboto" panose="02000000000000000000" pitchFamily="2" charset="0"/>
              <a:ea typeface="Roboto" panose="02000000000000000000" pitchFamily="2" charset="0"/>
            </a:endParaRPr>
          </a:p>
        </p:txBody>
      </p:sp>
      <p:sp>
        <p:nvSpPr>
          <p:cNvPr id="4" name="TextBox 3">
            <a:extLst>
              <a:ext uri="{FF2B5EF4-FFF2-40B4-BE49-F238E27FC236}">
                <a16:creationId xmlns:a16="http://schemas.microsoft.com/office/drawing/2014/main" id="{F99485F7-6278-4156-9C3D-DEF44CF77CBF}"/>
              </a:ext>
            </a:extLst>
          </p:cNvPr>
          <p:cNvSpPr txBox="1"/>
          <p:nvPr/>
        </p:nvSpPr>
        <p:spPr>
          <a:xfrm>
            <a:off x="3322120" y="1506641"/>
            <a:ext cx="2588026" cy="338554"/>
          </a:xfrm>
          <a:prstGeom prst="rect">
            <a:avLst/>
          </a:prstGeom>
          <a:noFill/>
        </p:spPr>
        <p:txBody>
          <a:bodyPr wrap="square" rtlCol="0">
            <a:spAutoFit/>
          </a:bodyPr>
          <a:lstStyle/>
          <a:p>
            <a:pPr algn="ctr"/>
            <a:r>
              <a:rPr lang="en-US" sz="1600" dirty="0">
                <a:latin typeface="Roboto" panose="02000000000000000000" pitchFamily="2" charset="0"/>
                <a:ea typeface="Roboto" panose="02000000000000000000" pitchFamily="2" charset="0"/>
              </a:rPr>
              <a:t>RFID Card Reader (RC522)</a:t>
            </a:r>
            <a:endParaRPr lang="ro-RO" sz="1600" dirty="0">
              <a:latin typeface="Roboto" panose="02000000000000000000" pitchFamily="2" charset="0"/>
              <a:ea typeface="Roboto" panose="02000000000000000000" pitchFamily="2" charset="0"/>
            </a:endParaRPr>
          </a:p>
        </p:txBody>
      </p:sp>
      <p:sp>
        <p:nvSpPr>
          <p:cNvPr id="7" name="TextBox 6">
            <a:extLst>
              <a:ext uri="{FF2B5EF4-FFF2-40B4-BE49-F238E27FC236}">
                <a16:creationId xmlns:a16="http://schemas.microsoft.com/office/drawing/2014/main" id="{19253564-46FB-48AF-A517-9A33899CA12C}"/>
              </a:ext>
            </a:extLst>
          </p:cNvPr>
          <p:cNvSpPr txBox="1"/>
          <p:nvPr/>
        </p:nvSpPr>
        <p:spPr>
          <a:xfrm>
            <a:off x="6500937" y="1506641"/>
            <a:ext cx="2297152" cy="338554"/>
          </a:xfrm>
          <a:prstGeom prst="rect">
            <a:avLst/>
          </a:prstGeom>
          <a:noFill/>
        </p:spPr>
        <p:txBody>
          <a:bodyPr wrap="square" rtlCol="0">
            <a:spAutoFit/>
          </a:bodyPr>
          <a:lstStyle/>
          <a:p>
            <a:pPr algn="ctr"/>
            <a:r>
              <a:rPr lang="en-US" sz="1600" dirty="0">
                <a:latin typeface="Roboto" panose="02000000000000000000" pitchFamily="2" charset="0"/>
                <a:ea typeface="Roboto" panose="02000000000000000000" pitchFamily="2" charset="0"/>
              </a:rPr>
              <a:t>Servo Motor (SG90)</a:t>
            </a:r>
            <a:endParaRPr lang="ro-RO" sz="1600" dirty="0">
              <a:latin typeface="Roboto" panose="02000000000000000000" pitchFamily="2" charset="0"/>
              <a:ea typeface="Roboto" panose="02000000000000000000" pitchFamily="2" charset="0"/>
            </a:endParaRPr>
          </a:p>
        </p:txBody>
      </p:sp>
      <p:pic>
        <p:nvPicPr>
          <p:cNvPr id="9" name="Picture 8">
            <a:extLst>
              <a:ext uri="{FF2B5EF4-FFF2-40B4-BE49-F238E27FC236}">
                <a16:creationId xmlns:a16="http://schemas.microsoft.com/office/drawing/2014/main" id="{31D6135A-7843-461D-99B9-767EC3B15755}"/>
              </a:ext>
            </a:extLst>
          </p:cNvPr>
          <p:cNvPicPr>
            <a:picLocks noChangeAspect="1"/>
          </p:cNvPicPr>
          <p:nvPr/>
        </p:nvPicPr>
        <p:blipFill>
          <a:blip r:embed="rId3"/>
          <a:stretch>
            <a:fillRect/>
          </a:stretch>
        </p:blipFill>
        <p:spPr>
          <a:xfrm>
            <a:off x="236875" y="1998841"/>
            <a:ext cx="2518066" cy="2080945"/>
          </a:xfrm>
          <a:prstGeom prst="rect">
            <a:avLst/>
          </a:prstGeom>
        </p:spPr>
      </p:pic>
      <p:pic>
        <p:nvPicPr>
          <p:cNvPr id="11" name="Picture 10">
            <a:extLst>
              <a:ext uri="{FF2B5EF4-FFF2-40B4-BE49-F238E27FC236}">
                <a16:creationId xmlns:a16="http://schemas.microsoft.com/office/drawing/2014/main" id="{D47CBAEC-2241-4C5A-A396-D22D967541EC}"/>
              </a:ext>
            </a:extLst>
          </p:cNvPr>
          <p:cNvPicPr>
            <a:picLocks noChangeAspect="1"/>
          </p:cNvPicPr>
          <p:nvPr/>
        </p:nvPicPr>
        <p:blipFill>
          <a:blip r:embed="rId4"/>
          <a:stretch>
            <a:fillRect/>
          </a:stretch>
        </p:blipFill>
        <p:spPr>
          <a:xfrm>
            <a:off x="3106208" y="1998841"/>
            <a:ext cx="2931586" cy="1218508"/>
          </a:xfrm>
          <a:prstGeom prst="rect">
            <a:avLst/>
          </a:prstGeom>
        </p:spPr>
      </p:pic>
      <p:pic>
        <p:nvPicPr>
          <p:cNvPr id="15" name="Picture 14">
            <a:extLst>
              <a:ext uri="{FF2B5EF4-FFF2-40B4-BE49-F238E27FC236}">
                <a16:creationId xmlns:a16="http://schemas.microsoft.com/office/drawing/2014/main" id="{5A069C6B-24D4-4932-B24D-E80C62ACBB25}"/>
              </a:ext>
            </a:extLst>
          </p:cNvPr>
          <p:cNvPicPr>
            <a:picLocks noChangeAspect="1"/>
          </p:cNvPicPr>
          <p:nvPr/>
        </p:nvPicPr>
        <p:blipFill>
          <a:blip r:embed="rId5"/>
          <a:stretch>
            <a:fillRect/>
          </a:stretch>
        </p:blipFill>
        <p:spPr>
          <a:xfrm>
            <a:off x="6389060" y="1984437"/>
            <a:ext cx="2520906" cy="2771463"/>
          </a:xfrm>
          <a:prstGeom prst="rect">
            <a:avLst/>
          </a:prstGeom>
        </p:spPr>
      </p:pic>
    </p:spTree>
    <p:extLst>
      <p:ext uri="{BB962C8B-B14F-4D97-AF65-F5344CB8AC3E}">
        <p14:creationId xmlns:p14="http://schemas.microsoft.com/office/powerpoint/2010/main" val="2829467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91"/>
        <p:cNvGrpSpPr/>
        <p:nvPr/>
      </p:nvGrpSpPr>
      <p:grpSpPr>
        <a:xfrm>
          <a:off x="0" y="0"/>
          <a:ext cx="0" cy="0"/>
          <a:chOff x="0" y="0"/>
          <a:chExt cx="0" cy="0"/>
        </a:xfrm>
      </p:grpSpPr>
      <p:sp>
        <p:nvSpPr>
          <p:cNvPr id="895" name="Google Shape;895;p36"/>
          <p:cNvSpPr txBox="1">
            <a:spLocks noGrp="1"/>
          </p:cNvSpPr>
          <p:nvPr>
            <p:ph type="title"/>
          </p:nvPr>
        </p:nvSpPr>
        <p:spPr>
          <a:xfrm>
            <a:off x="720000" y="387600"/>
            <a:ext cx="7704000" cy="592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u="sng" dirty="0"/>
              <a:t>COMPONENTS</a:t>
            </a:r>
            <a:endParaRPr u="sng" dirty="0"/>
          </a:p>
        </p:txBody>
      </p:sp>
      <p:sp>
        <p:nvSpPr>
          <p:cNvPr id="3" name="TextBox 2">
            <a:extLst>
              <a:ext uri="{FF2B5EF4-FFF2-40B4-BE49-F238E27FC236}">
                <a16:creationId xmlns:a16="http://schemas.microsoft.com/office/drawing/2014/main" id="{CFFDCD8D-CE32-4742-945A-1193EDBEACF3}"/>
              </a:ext>
            </a:extLst>
          </p:cNvPr>
          <p:cNvSpPr txBox="1"/>
          <p:nvPr/>
        </p:nvSpPr>
        <p:spPr>
          <a:xfrm>
            <a:off x="230458" y="1383531"/>
            <a:ext cx="2826374" cy="584775"/>
          </a:xfrm>
          <a:prstGeom prst="rect">
            <a:avLst/>
          </a:prstGeom>
          <a:noFill/>
        </p:spPr>
        <p:txBody>
          <a:bodyPr wrap="square" rtlCol="0">
            <a:spAutoFit/>
          </a:bodyPr>
          <a:lstStyle/>
          <a:p>
            <a:pPr algn="ctr"/>
            <a:r>
              <a:rPr lang="en-US" sz="1600" dirty="0">
                <a:latin typeface="Roboto" panose="02000000000000000000" pitchFamily="2" charset="0"/>
                <a:ea typeface="Roboto" panose="02000000000000000000" pitchFamily="2" charset="0"/>
              </a:rPr>
              <a:t>Ultrasonic Distance Sensor (HC-SR04)</a:t>
            </a:r>
            <a:endParaRPr lang="ro-RO" sz="1600" dirty="0">
              <a:latin typeface="Roboto" panose="02000000000000000000" pitchFamily="2" charset="0"/>
              <a:ea typeface="Roboto" panose="02000000000000000000" pitchFamily="2" charset="0"/>
            </a:endParaRPr>
          </a:p>
        </p:txBody>
      </p:sp>
      <p:sp>
        <p:nvSpPr>
          <p:cNvPr id="4" name="TextBox 3">
            <a:extLst>
              <a:ext uri="{FF2B5EF4-FFF2-40B4-BE49-F238E27FC236}">
                <a16:creationId xmlns:a16="http://schemas.microsoft.com/office/drawing/2014/main" id="{F99485F7-6278-4156-9C3D-DEF44CF77CBF}"/>
              </a:ext>
            </a:extLst>
          </p:cNvPr>
          <p:cNvSpPr txBox="1"/>
          <p:nvPr/>
        </p:nvSpPr>
        <p:spPr>
          <a:xfrm>
            <a:off x="3983650" y="1383530"/>
            <a:ext cx="1512634" cy="338554"/>
          </a:xfrm>
          <a:prstGeom prst="rect">
            <a:avLst/>
          </a:prstGeom>
          <a:noFill/>
        </p:spPr>
        <p:txBody>
          <a:bodyPr wrap="square" rtlCol="0">
            <a:spAutoFit/>
          </a:bodyPr>
          <a:lstStyle/>
          <a:p>
            <a:pPr algn="ctr"/>
            <a:r>
              <a:rPr lang="en-US" sz="1600" dirty="0">
                <a:latin typeface="Roboto" panose="02000000000000000000" pitchFamily="2" charset="0"/>
                <a:ea typeface="Roboto" panose="02000000000000000000" pitchFamily="2" charset="0"/>
              </a:rPr>
              <a:t>Active Buzzer</a:t>
            </a:r>
            <a:endParaRPr lang="ro-RO" sz="1600" dirty="0">
              <a:latin typeface="Roboto" panose="02000000000000000000" pitchFamily="2" charset="0"/>
              <a:ea typeface="Roboto" panose="02000000000000000000" pitchFamily="2" charset="0"/>
            </a:endParaRPr>
          </a:p>
        </p:txBody>
      </p:sp>
      <p:sp>
        <p:nvSpPr>
          <p:cNvPr id="7" name="TextBox 6">
            <a:extLst>
              <a:ext uri="{FF2B5EF4-FFF2-40B4-BE49-F238E27FC236}">
                <a16:creationId xmlns:a16="http://schemas.microsoft.com/office/drawing/2014/main" id="{19253564-46FB-48AF-A517-9A33899CA12C}"/>
              </a:ext>
            </a:extLst>
          </p:cNvPr>
          <p:cNvSpPr txBox="1"/>
          <p:nvPr/>
        </p:nvSpPr>
        <p:spPr>
          <a:xfrm>
            <a:off x="6423102" y="1383530"/>
            <a:ext cx="2200495" cy="584775"/>
          </a:xfrm>
          <a:prstGeom prst="rect">
            <a:avLst/>
          </a:prstGeom>
          <a:noFill/>
        </p:spPr>
        <p:txBody>
          <a:bodyPr wrap="square" rtlCol="0">
            <a:spAutoFit/>
          </a:bodyPr>
          <a:lstStyle/>
          <a:p>
            <a:pPr algn="ctr"/>
            <a:r>
              <a:rPr lang="en-US" sz="1600" dirty="0">
                <a:latin typeface="Roboto" panose="02000000000000000000" pitchFamily="2" charset="0"/>
                <a:ea typeface="Roboto" panose="02000000000000000000" pitchFamily="2" charset="0"/>
              </a:rPr>
              <a:t>PIR Motion Sensor (HC-SR501)</a:t>
            </a:r>
            <a:endParaRPr lang="ro-RO" sz="1600" dirty="0">
              <a:latin typeface="Roboto" panose="02000000000000000000" pitchFamily="2" charset="0"/>
              <a:ea typeface="Roboto" panose="02000000000000000000" pitchFamily="2" charset="0"/>
            </a:endParaRPr>
          </a:p>
        </p:txBody>
      </p:sp>
      <p:pic>
        <p:nvPicPr>
          <p:cNvPr id="9" name="Picture 8">
            <a:extLst>
              <a:ext uri="{FF2B5EF4-FFF2-40B4-BE49-F238E27FC236}">
                <a16:creationId xmlns:a16="http://schemas.microsoft.com/office/drawing/2014/main" id="{F1401112-0582-4D0B-9F81-2656B9141374}"/>
              </a:ext>
            </a:extLst>
          </p:cNvPr>
          <p:cNvPicPr>
            <a:picLocks noChangeAspect="1"/>
          </p:cNvPicPr>
          <p:nvPr/>
        </p:nvPicPr>
        <p:blipFill>
          <a:blip r:embed="rId3"/>
          <a:stretch>
            <a:fillRect/>
          </a:stretch>
        </p:blipFill>
        <p:spPr>
          <a:xfrm>
            <a:off x="230458" y="2059803"/>
            <a:ext cx="2831324" cy="1625662"/>
          </a:xfrm>
          <a:prstGeom prst="rect">
            <a:avLst/>
          </a:prstGeom>
        </p:spPr>
      </p:pic>
      <p:pic>
        <p:nvPicPr>
          <p:cNvPr id="11" name="Picture 10">
            <a:extLst>
              <a:ext uri="{FF2B5EF4-FFF2-40B4-BE49-F238E27FC236}">
                <a16:creationId xmlns:a16="http://schemas.microsoft.com/office/drawing/2014/main" id="{C1171EC7-B7E7-47A6-87BD-5F0D2E5FCF12}"/>
              </a:ext>
            </a:extLst>
          </p:cNvPr>
          <p:cNvPicPr>
            <a:picLocks noChangeAspect="1"/>
          </p:cNvPicPr>
          <p:nvPr/>
        </p:nvPicPr>
        <p:blipFill>
          <a:blip r:embed="rId4"/>
          <a:stretch>
            <a:fillRect/>
          </a:stretch>
        </p:blipFill>
        <p:spPr>
          <a:xfrm>
            <a:off x="3587661" y="2059803"/>
            <a:ext cx="2196825" cy="1870270"/>
          </a:xfrm>
          <a:prstGeom prst="rect">
            <a:avLst/>
          </a:prstGeom>
        </p:spPr>
      </p:pic>
      <p:pic>
        <p:nvPicPr>
          <p:cNvPr id="13" name="Picture 12">
            <a:extLst>
              <a:ext uri="{FF2B5EF4-FFF2-40B4-BE49-F238E27FC236}">
                <a16:creationId xmlns:a16="http://schemas.microsoft.com/office/drawing/2014/main" id="{E29D8FCB-18D6-40D1-9474-857D8690ADF4}"/>
              </a:ext>
            </a:extLst>
          </p:cNvPr>
          <p:cNvPicPr>
            <a:picLocks noChangeAspect="1"/>
          </p:cNvPicPr>
          <p:nvPr/>
        </p:nvPicPr>
        <p:blipFill>
          <a:blip r:embed="rId5"/>
          <a:stretch>
            <a:fillRect/>
          </a:stretch>
        </p:blipFill>
        <p:spPr>
          <a:xfrm>
            <a:off x="6310365" y="2061178"/>
            <a:ext cx="2625618" cy="2228035"/>
          </a:xfrm>
          <a:prstGeom prst="rect">
            <a:avLst/>
          </a:prstGeom>
        </p:spPr>
      </p:pic>
    </p:spTree>
    <p:extLst>
      <p:ext uri="{BB962C8B-B14F-4D97-AF65-F5344CB8AC3E}">
        <p14:creationId xmlns:p14="http://schemas.microsoft.com/office/powerpoint/2010/main" val="417201240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91"/>
        <p:cNvGrpSpPr/>
        <p:nvPr/>
      </p:nvGrpSpPr>
      <p:grpSpPr>
        <a:xfrm>
          <a:off x="0" y="0"/>
          <a:ext cx="0" cy="0"/>
          <a:chOff x="0" y="0"/>
          <a:chExt cx="0" cy="0"/>
        </a:xfrm>
      </p:grpSpPr>
      <p:sp>
        <p:nvSpPr>
          <p:cNvPr id="895" name="Google Shape;895;p36"/>
          <p:cNvSpPr txBox="1">
            <a:spLocks noGrp="1"/>
          </p:cNvSpPr>
          <p:nvPr>
            <p:ph type="title"/>
          </p:nvPr>
        </p:nvSpPr>
        <p:spPr>
          <a:xfrm>
            <a:off x="720000" y="387600"/>
            <a:ext cx="7704000" cy="592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u="sng" dirty="0"/>
              <a:t>COMPONENTS</a:t>
            </a:r>
            <a:endParaRPr u="sng" dirty="0"/>
          </a:p>
        </p:txBody>
      </p:sp>
      <p:sp>
        <p:nvSpPr>
          <p:cNvPr id="4" name="TextBox 3">
            <a:extLst>
              <a:ext uri="{FF2B5EF4-FFF2-40B4-BE49-F238E27FC236}">
                <a16:creationId xmlns:a16="http://schemas.microsoft.com/office/drawing/2014/main" id="{F99485F7-6278-4156-9C3D-DEF44CF77CBF}"/>
              </a:ext>
            </a:extLst>
          </p:cNvPr>
          <p:cNvSpPr txBox="1"/>
          <p:nvPr/>
        </p:nvSpPr>
        <p:spPr>
          <a:xfrm>
            <a:off x="3107473" y="1398399"/>
            <a:ext cx="2929054" cy="338554"/>
          </a:xfrm>
          <a:prstGeom prst="rect">
            <a:avLst/>
          </a:prstGeom>
          <a:noFill/>
        </p:spPr>
        <p:txBody>
          <a:bodyPr wrap="square" rtlCol="0">
            <a:spAutoFit/>
          </a:bodyPr>
          <a:lstStyle/>
          <a:p>
            <a:pPr algn="ctr"/>
            <a:r>
              <a:rPr lang="en-US" sz="1600" dirty="0">
                <a:latin typeface="Roboto" panose="02000000000000000000" pitchFamily="2" charset="0"/>
                <a:ea typeface="Roboto" panose="02000000000000000000" pitchFamily="2" charset="0"/>
              </a:rPr>
              <a:t>16x2 LCD I2C Display</a:t>
            </a:r>
            <a:endParaRPr lang="ro-RO" sz="1600" dirty="0">
              <a:latin typeface="Roboto" panose="02000000000000000000" pitchFamily="2" charset="0"/>
              <a:ea typeface="Roboto" panose="02000000000000000000" pitchFamily="2" charset="0"/>
            </a:endParaRPr>
          </a:p>
        </p:txBody>
      </p:sp>
      <p:pic>
        <p:nvPicPr>
          <p:cNvPr id="9" name="Picture 8">
            <a:extLst>
              <a:ext uri="{FF2B5EF4-FFF2-40B4-BE49-F238E27FC236}">
                <a16:creationId xmlns:a16="http://schemas.microsoft.com/office/drawing/2014/main" id="{FF9ADF97-D07C-4E3E-A02B-8A1E8B6F2197}"/>
              </a:ext>
            </a:extLst>
          </p:cNvPr>
          <p:cNvPicPr>
            <a:picLocks noChangeAspect="1"/>
          </p:cNvPicPr>
          <p:nvPr/>
        </p:nvPicPr>
        <p:blipFill>
          <a:blip r:embed="rId3"/>
          <a:stretch>
            <a:fillRect/>
          </a:stretch>
        </p:blipFill>
        <p:spPr>
          <a:xfrm rot="10800000">
            <a:off x="2411780" y="1820723"/>
            <a:ext cx="4320439" cy="2988239"/>
          </a:xfrm>
          <a:prstGeom prst="rect">
            <a:avLst/>
          </a:prstGeom>
        </p:spPr>
      </p:pic>
    </p:spTree>
    <p:extLst>
      <p:ext uri="{BB962C8B-B14F-4D97-AF65-F5344CB8AC3E}">
        <p14:creationId xmlns:p14="http://schemas.microsoft.com/office/powerpoint/2010/main" val="346537468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91"/>
        <p:cNvGrpSpPr/>
        <p:nvPr/>
      </p:nvGrpSpPr>
      <p:grpSpPr>
        <a:xfrm>
          <a:off x="0" y="0"/>
          <a:ext cx="0" cy="0"/>
          <a:chOff x="0" y="0"/>
          <a:chExt cx="0" cy="0"/>
        </a:xfrm>
      </p:grpSpPr>
      <p:sp>
        <p:nvSpPr>
          <p:cNvPr id="895" name="Google Shape;895;p36"/>
          <p:cNvSpPr txBox="1">
            <a:spLocks noGrp="1"/>
          </p:cNvSpPr>
          <p:nvPr>
            <p:ph type="title"/>
          </p:nvPr>
        </p:nvSpPr>
        <p:spPr>
          <a:xfrm>
            <a:off x="720000" y="387600"/>
            <a:ext cx="7704000" cy="592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u="sng" dirty="0"/>
              <a:t>(SIMILAR) CIRCUIT DIAGRAM</a:t>
            </a:r>
            <a:endParaRPr u="sng" dirty="0"/>
          </a:p>
        </p:txBody>
      </p:sp>
      <p:pic>
        <p:nvPicPr>
          <p:cNvPr id="4" name="Picture 3">
            <a:extLst>
              <a:ext uri="{FF2B5EF4-FFF2-40B4-BE49-F238E27FC236}">
                <a16:creationId xmlns:a16="http://schemas.microsoft.com/office/drawing/2014/main" id="{D8D833D5-6A2D-4360-9FB0-4746D0748B24}"/>
              </a:ext>
            </a:extLst>
          </p:cNvPr>
          <p:cNvPicPr>
            <a:picLocks noChangeAspect="1"/>
          </p:cNvPicPr>
          <p:nvPr/>
        </p:nvPicPr>
        <p:blipFill>
          <a:blip r:embed="rId3"/>
          <a:stretch>
            <a:fillRect/>
          </a:stretch>
        </p:blipFill>
        <p:spPr>
          <a:xfrm>
            <a:off x="884107" y="1085537"/>
            <a:ext cx="7375785" cy="3850972"/>
          </a:xfrm>
          <a:prstGeom prst="rect">
            <a:avLst/>
          </a:prstGeom>
        </p:spPr>
      </p:pic>
    </p:spTree>
    <p:extLst>
      <p:ext uri="{BB962C8B-B14F-4D97-AF65-F5344CB8AC3E}">
        <p14:creationId xmlns:p14="http://schemas.microsoft.com/office/powerpoint/2010/main" val="23554773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91"/>
        <p:cNvGrpSpPr/>
        <p:nvPr/>
      </p:nvGrpSpPr>
      <p:grpSpPr>
        <a:xfrm>
          <a:off x="0" y="0"/>
          <a:ext cx="0" cy="0"/>
          <a:chOff x="0" y="0"/>
          <a:chExt cx="0" cy="0"/>
        </a:xfrm>
      </p:grpSpPr>
      <p:sp>
        <p:nvSpPr>
          <p:cNvPr id="895" name="Google Shape;895;p36"/>
          <p:cNvSpPr txBox="1">
            <a:spLocks noGrp="1"/>
          </p:cNvSpPr>
          <p:nvPr>
            <p:ph type="title"/>
          </p:nvPr>
        </p:nvSpPr>
        <p:spPr>
          <a:xfrm>
            <a:off x="720000" y="387600"/>
            <a:ext cx="7704000" cy="592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u="sng" dirty="0"/>
              <a:t>HOW DOES IT WORK?</a:t>
            </a:r>
            <a:endParaRPr u="sng" dirty="0"/>
          </a:p>
        </p:txBody>
      </p:sp>
      <p:sp>
        <p:nvSpPr>
          <p:cNvPr id="3" name="TextBox 2">
            <a:extLst>
              <a:ext uri="{FF2B5EF4-FFF2-40B4-BE49-F238E27FC236}">
                <a16:creationId xmlns:a16="http://schemas.microsoft.com/office/drawing/2014/main" id="{C164746E-1FDA-4B98-9ADE-14F5A64A891A}"/>
              </a:ext>
            </a:extLst>
          </p:cNvPr>
          <p:cNvSpPr txBox="1"/>
          <p:nvPr/>
        </p:nvSpPr>
        <p:spPr>
          <a:xfrm>
            <a:off x="89210" y="979800"/>
            <a:ext cx="8474927" cy="4031873"/>
          </a:xfrm>
          <a:prstGeom prst="rect">
            <a:avLst/>
          </a:prstGeom>
          <a:noFill/>
        </p:spPr>
        <p:txBody>
          <a:bodyPr wrap="square" rtlCol="0">
            <a:spAutoFit/>
          </a:bodyPr>
          <a:lstStyle/>
          <a:p>
            <a:pPr algn="just"/>
            <a:r>
              <a:rPr lang="en-US" sz="1600" dirty="0">
                <a:latin typeface="Roboto" panose="02000000000000000000" pitchFamily="2" charset="0"/>
                <a:ea typeface="Roboto" panose="02000000000000000000" pitchFamily="2" charset="0"/>
              </a:rPr>
              <a:t>	Once connected to a power supply, the circuit starts in an idle state. If the motion sensor detects the presence of a person within 3 meters of the system, then the DOT matrix lights up with an animation and the LCD screen also has its backlight activated and displays a generic greeting message to the person that approached the system.</a:t>
            </a:r>
          </a:p>
          <a:p>
            <a:pPr algn="just"/>
            <a:endParaRPr lang="en-US" sz="1600" dirty="0">
              <a:latin typeface="Roboto" panose="02000000000000000000" pitchFamily="2" charset="0"/>
              <a:ea typeface="Roboto" panose="02000000000000000000" pitchFamily="2" charset="0"/>
            </a:endParaRPr>
          </a:p>
          <a:p>
            <a:pPr algn="just"/>
            <a:r>
              <a:rPr lang="en-US" sz="1600" dirty="0">
                <a:latin typeface="Roboto" panose="02000000000000000000" pitchFamily="2" charset="0"/>
                <a:ea typeface="Roboto" panose="02000000000000000000" pitchFamily="2" charset="0"/>
              </a:rPr>
              <a:t>	When the person gets even closer to the system (&lt;50 cm), then a second message is displayed on the LCD screen, informing the user that they need to enter an access code on the keypad. At this moment, the user has three attempts at entering the correct access code before the alarm is triggered. A code starts with a ‘*’ and ends with a ‘#’, and in between, there are four digits and/or letters from ‘A’ to ‘D’. It is important to note that the user is penalized only if they enter a wrong four-character code, meaning that if they try to enter a three-character or two-character code, then the system will not react in any way. In addition, if the user enters more than four characters, then the fifth character will actually become the new first character and so on. The star as well as the characters appear, in real time, on the LCD screen, so that the user knows at all times what the current entered code is.</a:t>
            </a:r>
            <a:endParaRPr lang="ro-RO" sz="1600" dirty="0">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6543803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he Evolution of Invention in Canada Thesis by Slidesgo">
  <a:themeElements>
    <a:clrScheme name="Simple Light">
      <a:dk1>
        <a:srgbClr val="E3EEED"/>
      </a:dk1>
      <a:lt1>
        <a:srgbClr val="383536"/>
      </a:lt1>
      <a:dk2>
        <a:srgbClr val="FC2E12"/>
      </a:dk2>
      <a:lt2>
        <a:srgbClr val="C1D6CE"/>
      </a:lt2>
      <a:accent1>
        <a:srgbClr val="64818C"/>
      </a:accent1>
      <a:accent2>
        <a:srgbClr val="DD4815"/>
      </a:accent2>
      <a:accent3>
        <a:srgbClr val="24A364"/>
      </a:accent3>
      <a:accent4>
        <a:srgbClr val="FFFFFF"/>
      </a:accent4>
      <a:accent5>
        <a:srgbClr val="FFFFFF"/>
      </a:accent5>
      <a:accent6>
        <a:srgbClr val="FFFFFF"/>
      </a:accent6>
      <a:hlink>
        <a:srgbClr val="383536"/>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617</TotalTime>
  <Words>697</Words>
  <Application>Microsoft Office PowerPoint</Application>
  <PresentationFormat>On-screen Show (16:9)</PresentationFormat>
  <Paragraphs>35</Paragraphs>
  <Slides>11</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Roboto Medium</vt:lpstr>
      <vt:lpstr>Fredoka One</vt:lpstr>
      <vt:lpstr>Orbitron</vt:lpstr>
      <vt:lpstr>Arial</vt:lpstr>
      <vt:lpstr>Roboto</vt:lpstr>
      <vt:lpstr>The Evolution of Invention in Canada Thesis by Slidesgo</vt:lpstr>
      <vt:lpstr>SECURITY SYSTEM</vt:lpstr>
      <vt:lpstr>PURPOSE</vt:lpstr>
      <vt:lpstr>COMPONENTS</vt:lpstr>
      <vt:lpstr>COMPONENTS</vt:lpstr>
      <vt:lpstr>COMPONENTS</vt:lpstr>
      <vt:lpstr>COMPONENTS</vt:lpstr>
      <vt:lpstr>COMPONENTS</vt:lpstr>
      <vt:lpstr>(SIMILAR) CIRCUIT DIAGRAM</vt:lpstr>
      <vt:lpstr>HOW DOES IT WORK?</vt:lpstr>
      <vt:lpstr>HOW DOES IT WORK?</vt:lpstr>
      <vt:lpstr>THANK YOU FOR YOUR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 TEMPERATURE MONITORING SYSTEM</dc:title>
  <cp:lastModifiedBy>Tudor</cp:lastModifiedBy>
  <cp:revision>175</cp:revision>
  <dcterms:modified xsi:type="dcterms:W3CDTF">2024-01-02T14:37:07Z</dcterms:modified>
</cp:coreProperties>
</file>