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4" autoAdjust="0"/>
    <p:restoredTop sz="94660"/>
  </p:normalViewPr>
  <p:slideViewPr>
    <p:cSldViewPr snapToGrid="0">
      <p:cViewPr varScale="1">
        <p:scale>
          <a:sx n="91" d="100"/>
          <a:sy n="91" d="100"/>
        </p:scale>
        <p:origin x="26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4:13.11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3:54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3:55.5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4:02.40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4:03.35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4:05.286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4:06.029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4:07.100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4:07.764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4:17.657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4:21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4:22.5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3:45.8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3:46.9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3:52.3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3:53.1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3:13:54.1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7F0C-1864-76A7-6876-ADF88807E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44C3D-7562-7CE7-B0BC-A383EAA9B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27283-070C-108F-8D20-5578A336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7B7D-C534-4254-8A63-E0DDFE6C897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31074-7CDA-57F3-0378-0E3FBF37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DE5DE-4839-C98F-E041-DC9951B6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C77-E115-4A46-BF7B-A3A30DCA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B6E4-7AC7-60D9-8BE6-57245492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3D41F-183E-600C-539F-F6451FBAB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ACC4A-101E-21B0-B208-9C74D6A6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7B7D-C534-4254-8A63-E0DDFE6C897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3A91-B29B-7331-7008-E272FE65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EB98D-2049-27DD-FFC1-37115899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C77-E115-4A46-BF7B-A3A30DCA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4E483-EFE9-1572-5796-08FE0CE5A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D4053-2D62-9D23-D5C9-0B0222C4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B7F67-BE4B-7463-E1F6-467DB015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7B7D-C534-4254-8A63-E0DDFE6C897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01590-95FB-7C67-BD63-12F272F3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1FA0-23E8-8E1F-8125-C771E0E3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C77-E115-4A46-BF7B-A3A30DCA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9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B956-8BA8-2895-74AB-E9A93098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2A3D-1F4E-860A-F04A-9A6039004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BC7F0-3568-E20F-2CBE-6F7E08C6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7B7D-C534-4254-8A63-E0DDFE6C897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97CA-C764-DA59-584A-C623723A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7C8E-1B49-44BA-942C-AEF5F4A8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C77-E115-4A46-BF7B-A3A30DCA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871C-F556-220A-A9DF-1A58AC73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353A0-9016-8EED-7CF4-095BAAE2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029D-781C-04F2-9994-8C2D0431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7B7D-C534-4254-8A63-E0DDFE6C897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0E91B-5AB3-9DD5-E6B4-A9D60776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236A5-A7FA-5B90-5CE1-157A3546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C77-E115-4A46-BF7B-A3A30DCA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9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08F9-9AF6-67F2-CB4E-01D29C20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F29C-986C-BE48-A584-935EEF469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5C333-C415-E078-554B-4E6D68D6D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4968E-C297-AFCF-D21D-8394474A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7B7D-C534-4254-8A63-E0DDFE6C897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549A9-8CD6-5C38-B2B4-5E419128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46A13-AB2F-33EB-CD17-B1D81F24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C77-E115-4A46-BF7B-A3A30DCA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878E-A1B5-A32F-31F9-86B4FCBFE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54C40-050F-7B84-4BEA-34DC79BD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610E5-FD81-4E70-354C-0BE7F7DC3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34686-1880-5308-226D-80EF7DCA6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DBE0E-19FD-01FF-941A-839175A4B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CFF58-D433-6241-EFCA-75ADDC32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7B7D-C534-4254-8A63-E0DDFE6C897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E584A-AC46-BFE9-CA83-D283E409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42821-DAEF-6242-3503-71751946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C77-E115-4A46-BF7B-A3A30DCA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8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E948-2A80-05BE-073A-EF5D7393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49401-6C99-1DFB-7088-D3D57FDB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7B7D-C534-4254-8A63-E0DDFE6C897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03A67-B396-A90A-9071-D4F518DD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5DC71-F516-F8B6-B833-6F68515D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C77-E115-4A46-BF7B-A3A30DCA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A9694-9EC2-A88A-6D8E-23C62D1B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7B7D-C534-4254-8A63-E0DDFE6C897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DD0E8-EF93-9B98-3A54-1C16B656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DDEEA-20DF-AC28-904C-7C504FA1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C77-E115-4A46-BF7B-A3A30DCA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1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B679-369C-A0FF-0A8A-197ACAA1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D5173-08EA-6E80-44BE-1CCC64224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4C4E3-2975-AF52-DBAE-4AEECFAA8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E195-4070-0D67-1523-D9622542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7B7D-C534-4254-8A63-E0DDFE6C897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DEB0-0850-A27E-884D-DCD34EE8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8CFB4-FB0B-DE5B-4F0E-489D5E36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C77-E115-4A46-BF7B-A3A30DCA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9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6DD1-35B6-C5E7-4BC1-07222897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4AB94-6AFC-4707-9ED2-C4414B31A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2C33E-DB8A-8FFD-2B5A-7D9F50E43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FAA53-FCA7-4D77-00C0-D750F9C5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7B7D-C534-4254-8A63-E0DDFE6C897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4011B-4D28-6C68-4E25-5516DE3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28C13-41B0-5CD5-3D01-6BE82BE0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C6C77-E115-4A46-BF7B-A3A30DCA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8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6E846-F051-CDDA-00BA-13070C65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80074-47F7-5067-493D-1FE4E2126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56C52-9CEF-6EFD-0E17-D521BEEFE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E7B7D-C534-4254-8A63-E0DDFE6C897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14537-C24C-DE7E-A88C-E8E8CCF14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2D55E-52DC-ACE0-0749-3A51C95A7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5C6C77-E115-4A46-BF7B-A3A30DCA0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10" Type="http://schemas.openxmlformats.org/officeDocument/2006/relationships/customXml" Target="../ink/ink4.xml"/><Relationship Id="rId4" Type="http://schemas.openxmlformats.org/officeDocument/2006/relationships/image" Target="../media/image3.jp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2.png"/><Relationship Id="rId18" Type="http://schemas.openxmlformats.org/officeDocument/2006/relationships/customXml" Target="../ink/ink16.xml"/><Relationship Id="rId3" Type="http://schemas.openxmlformats.org/officeDocument/2006/relationships/image" Target="../media/image11.png"/><Relationship Id="rId7" Type="http://schemas.openxmlformats.org/officeDocument/2006/relationships/customXml" Target="../ink/ink7.xml"/><Relationship Id="rId12" Type="http://schemas.openxmlformats.org/officeDocument/2006/relationships/customXml" Target="../ink/ink12.xml"/><Relationship Id="rId17" Type="http://schemas.openxmlformats.org/officeDocument/2006/relationships/image" Target="../media/image15.png"/><Relationship Id="rId2" Type="http://schemas.openxmlformats.org/officeDocument/2006/relationships/image" Target="../media/image14.png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customXml" Target="../ink/ink11.xml"/><Relationship Id="rId5" Type="http://schemas.openxmlformats.org/officeDocument/2006/relationships/image" Target="../media/image13.png"/><Relationship Id="rId15" Type="http://schemas.openxmlformats.org/officeDocument/2006/relationships/customXml" Target="../ink/ink14.xml"/><Relationship Id="rId10" Type="http://schemas.openxmlformats.org/officeDocument/2006/relationships/customXml" Target="../ink/ink10.xml"/><Relationship Id="rId19" Type="http://schemas.openxmlformats.org/officeDocument/2006/relationships/customXml" Target="../ink/ink17.xml"/><Relationship Id="rId4" Type="http://schemas.openxmlformats.org/officeDocument/2006/relationships/customXml" Target="../ink/ink5.xml"/><Relationship Id="rId9" Type="http://schemas.openxmlformats.org/officeDocument/2006/relationships/customXml" Target="../ink/ink9.xml"/><Relationship Id="rId14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00AB-6DBA-BBA0-031E-C41D1175A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8284E-EE5E-8649-2F4C-7AECBB1E6A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227B2-EB10-5745-2A19-4086D5D4E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CBDD-38FC-4347-7858-1C166EB37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 mapping</a:t>
            </a:r>
          </a:p>
        </p:txBody>
      </p:sp>
      <p:pic>
        <p:nvPicPr>
          <p:cNvPr id="7" name="Content Placeholder 6" descr="A diagram of a cluster of clusters&#10;&#10;AI-generated content may be incorrect.">
            <a:extLst>
              <a:ext uri="{FF2B5EF4-FFF2-40B4-BE49-F238E27FC236}">
                <a16:creationId xmlns:a16="http://schemas.microsoft.com/office/drawing/2014/main" id="{CAB32583-A7AC-D035-EA90-0DFFCF5BD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4" r="14679" b="4231"/>
          <a:stretch>
            <a:fillRect/>
          </a:stretch>
        </p:blipFill>
        <p:spPr>
          <a:xfrm>
            <a:off x="457200" y="1685538"/>
            <a:ext cx="4866289" cy="4809707"/>
          </a:xfrm>
          <a:prstGeom prst="rect">
            <a:avLst/>
          </a:prstGeom>
        </p:spPr>
      </p:pic>
      <p:pic>
        <p:nvPicPr>
          <p:cNvPr id="4" name="Picture 3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905B8E51-E50D-A4A0-B379-C38A6A8EF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82" y="1589688"/>
            <a:ext cx="4807958" cy="480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8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78F71-316C-D5BB-3E7B-5EE5F0D4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5957-CEF4-7B8F-28FE-35B6270C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 mapping</a:t>
            </a:r>
          </a:p>
        </p:txBody>
      </p:sp>
      <p:pic>
        <p:nvPicPr>
          <p:cNvPr id="7" name="Content Placeholder 6" descr="A diagram of a cluster of clusters&#10;&#10;AI-generated content may be incorrect.">
            <a:extLst>
              <a:ext uri="{FF2B5EF4-FFF2-40B4-BE49-F238E27FC236}">
                <a16:creationId xmlns:a16="http://schemas.microsoft.com/office/drawing/2014/main" id="{DE540941-9E97-6667-2BDB-774746171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4" r="14679" b="4231"/>
          <a:stretch>
            <a:fillRect/>
          </a:stretch>
        </p:blipFill>
        <p:spPr>
          <a:xfrm>
            <a:off x="457200" y="1685538"/>
            <a:ext cx="4866289" cy="4809707"/>
          </a:xfrm>
          <a:prstGeom prst="rect">
            <a:avLst/>
          </a:prstGeom>
        </p:spPr>
      </p:pic>
      <p:pic>
        <p:nvPicPr>
          <p:cNvPr id="4" name="Picture 3" descr="A graph with blue lines and dots&#10;&#10;AI-generated content may be incorrect.">
            <a:extLst>
              <a:ext uri="{FF2B5EF4-FFF2-40B4-BE49-F238E27FC236}">
                <a16:creationId xmlns:a16="http://schemas.microsoft.com/office/drawing/2014/main" id="{39A16115-782E-0808-49EE-158243A13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82" y="1499142"/>
            <a:ext cx="4966090" cy="49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9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1863-93C4-B4BA-DD35-F55821F10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A6CD-0369-A120-482F-A2F73773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 mapping</a:t>
            </a:r>
          </a:p>
        </p:txBody>
      </p:sp>
      <p:pic>
        <p:nvPicPr>
          <p:cNvPr id="7" name="Content Placeholder 6" descr="A diagram of a cluster of clusters&#10;&#10;AI-generated content may be incorrect.">
            <a:extLst>
              <a:ext uri="{FF2B5EF4-FFF2-40B4-BE49-F238E27FC236}">
                <a16:creationId xmlns:a16="http://schemas.microsoft.com/office/drawing/2014/main" id="{F7A60550-E043-8731-2DD6-BA0547250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4" r="14679" b="4231"/>
          <a:stretch>
            <a:fillRect/>
          </a:stretch>
        </p:blipFill>
        <p:spPr>
          <a:xfrm>
            <a:off x="1001684" y="1281448"/>
            <a:ext cx="3444364" cy="3404315"/>
          </a:xfrm>
          <a:prstGeom prst="rect">
            <a:avLst/>
          </a:prstGeom>
        </p:spPr>
      </p:pic>
      <p:pic>
        <p:nvPicPr>
          <p:cNvPr id="4" name="Picture 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488588E5-4980-23C9-9084-A20D276A1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863" y="1499142"/>
            <a:ext cx="5068087" cy="5068087"/>
          </a:xfrm>
          <a:prstGeom prst="rect">
            <a:avLst/>
          </a:prstGeom>
        </p:spPr>
      </p:pic>
      <p:pic>
        <p:nvPicPr>
          <p:cNvPr id="5" name="Picture 4" descr="A close up of a motorcycle&#10;&#10;AI-generated content may be incorrect.">
            <a:extLst>
              <a:ext uri="{FF2B5EF4-FFF2-40B4-BE49-F238E27FC236}">
                <a16:creationId xmlns:a16="http://schemas.microsoft.com/office/drawing/2014/main" id="{79D87592-893F-3D1C-7156-F8A68FD75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8" r="6611" b="-3"/>
          <a:stretch>
            <a:fillRect/>
          </a:stretch>
        </p:blipFill>
        <p:spPr>
          <a:xfrm>
            <a:off x="1001684" y="4511355"/>
            <a:ext cx="3382398" cy="22674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022D7E-9204-163B-7E35-BAF01FDCE6ED}"/>
                  </a:ext>
                </a:extLst>
              </p14:cNvPr>
              <p14:cNvContentPartPr/>
              <p14:nvPr/>
            </p14:nvContentPartPr>
            <p14:xfrm>
              <a:off x="6469200" y="5107912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022D7E-9204-163B-7E35-BAF01FDCE6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15200" y="5000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12B979-8B49-6F2D-3B5B-80DFCB70B6CC}"/>
                  </a:ext>
                </a:extLst>
              </p14:cNvPr>
              <p14:cNvContentPartPr/>
              <p14:nvPr/>
            </p14:nvContentPartPr>
            <p14:xfrm>
              <a:off x="6810840" y="412007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12B979-8B49-6F2D-3B5B-80DFCB70B6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6840" y="40120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A1C0D0C-80DB-D275-7BFF-9D0AFA559C6B}"/>
                  </a:ext>
                </a:extLst>
              </p14:cNvPr>
              <p14:cNvContentPartPr/>
              <p14:nvPr/>
            </p14:nvContentPartPr>
            <p14:xfrm>
              <a:off x="7814160" y="559139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A1C0D0C-80DB-D275-7BFF-9D0AFA559C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60160" y="548375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D4AFD2-77B8-5601-B843-1F020C49E6D2}"/>
                  </a:ext>
                </a:extLst>
              </p14:cNvPr>
              <p14:cNvContentPartPr/>
              <p14:nvPr/>
            </p14:nvContentPartPr>
            <p14:xfrm>
              <a:off x="8255880" y="484511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D4AFD2-77B8-5601-B843-1F020C49E6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1880" y="4737112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5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7A5ED-8B2D-89C1-5D9C-59F712F60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946C-6F7F-3545-DBBC-D1E0AD76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 mapping</a:t>
            </a:r>
          </a:p>
        </p:txBody>
      </p:sp>
      <p:pic>
        <p:nvPicPr>
          <p:cNvPr id="6" name="Picture 5" descr="A graph with blue dots and yellow dots&#10;&#10;AI-generated content may be incorrect.">
            <a:extLst>
              <a:ext uri="{FF2B5EF4-FFF2-40B4-BE49-F238E27FC236}">
                <a16:creationId xmlns:a16="http://schemas.microsoft.com/office/drawing/2014/main" id="{B0D85F24-BD56-0533-4DBD-D5FC3417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68" y="1484351"/>
            <a:ext cx="4644521" cy="4644521"/>
          </a:xfrm>
          <a:prstGeom prst="rect">
            <a:avLst/>
          </a:prstGeom>
        </p:spPr>
      </p:pic>
      <p:pic>
        <p:nvPicPr>
          <p:cNvPr id="10" name="Picture 9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DABCADFE-1FC1-C275-A124-FE0D89F50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2" y="1279964"/>
            <a:ext cx="5068087" cy="50680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1EAEED7-E752-2189-8326-B5F06DEB0D86}"/>
                  </a:ext>
                </a:extLst>
              </p14:cNvPr>
              <p14:cNvContentPartPr/>
              <p14:nvPr/>
            </p14:nvContentPartPr>
            <p14:xfrm>
              <a:off x="2800800" y="5344432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1EAEED7-E752-2189-8326-B5F06DEB0D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7160" y="52364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7B7E5B8-3B1D-6689-9C44-D9141B504EA0}"/>
                  </a:ext>
                </a:extLst>
              </p14:cNvPr>
              <p14:cNvContentPartPr/>
              <p14:nvPr/>
            </p14:nvContentPartPr>
            <p14:xfrm>
              <a:off x="3268440" y="4650712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7B7E5B8-3B1D-6689-9C44-D9141B504E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4800" y="45430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CD4AA3C-BC47-8BE2-5332-A253536AB121}"/>
                  </a:ext>
                </a:extLst>
              </p14:cNvPr>
              <p14:cNvContentPartPr/>
              <p14:nvPr/>
            </p14:nvContentPartPr>
            <p14:xfrm>
              <a:off x="8360640" y="5244712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CD4AA3C-BC47-8BE2-5332-A253536AB1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7000" y="51367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E41EC92-EAA9-4D32-7674-1DAF1CC69E78}"/>
                  </a:ext>
                </a:extLst>
              </p14:cNvPr>
              <p14:cNvContentPartPr/>
              <p14:nvPr/>
            </p14:nvContentPartPr>
            <p14:xfrm>
              <a:off x="8812800" y="4566472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E41EC92-EAA9-4D32-7674-1DAF1CC69E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58800" y="44588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EBB40C7-3DA3-B06A-05E6-F3E0DEF5A610}"/>
                  </a:ext>
                </a:extLst>
              </p14:cNvPr>
              <p14:cNvContentPartPr/>
              <p14:nvPr/>
            </p14:nvContentPartPr>
            <p14:xfrm>
              <a:off x="9207000" y="4088392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EBB40C7-3DA3-B06A-05E6-F3E0DEF5A6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3000" y="398039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A6F5477-4966-1403-D374-60405C49E2F4}"/>
                  </a:ext>
                </a:extLst>
              </p14:cNvPr>
              <p14:cNvContentPartPr/>
              <p14:nvPr/>
            </p14:nvContentPartPr>
            <p14:xfrm>
              <a:off x="9906120" y="3452632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A6F5477-4966-1403-D374-60405C49E2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52120" y="334499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AAE2798-0AAA-4DCF-A462-49A6DFE21D77}"/>
                  </a:ext>
                </a:extLst>
              </p14:cNvPr>
              <p14:cNvContentPartPr/>
              <p14:nvPr/>
            </p14:nvContentPartPr>
            <p14:xfrm>
              <a:off x="10394640" y="3257872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AAE2798-0AAA-4DCF-A462-49A6DFE21D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40640" y="315023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D5AAC78-CCAD-AEED-A4DC-42BB5141AF0E}"/>
                  </a:ext>
                </a:extLst>
              </p14:cNvPr>
              <p14:cNvContentPartPr/>
              <p14:nvPr/>
            </p14:nvContentPartPr>
            <p14:xfrm>
              <a:off x="1450440" y="4865992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D5AAC78-CCAD-AEED-A4DC-42BB5141AF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96440" y="475835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6845F04-EB3C-E8E6-704D-C05C873185E3}"/>
                  </a:ext>
                </a:extLst>
              </p14:cNvPr>
              <p14:cNvContentPartPr/>
              <p14:nvPr/>
            </p14:nvContentPartPr>
            <p14:xfrm>
              <a:off x="1770840" y="3946552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845F04-EB3C-E8E6-704D-C05C873185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7200" y="383855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9F4486B-200A-2B30-FB39-04A99B8085F1}"/>
                  </a:ext>
                </a:extLst>
              </p14:cNvPr>
              <p14:cNvContentPartPr/>
              <p14:nvPr/>
            </p14:nvContentPartPr>
            <p14:xfrm>
              <a:off x="7167960" y="4808392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9F4486B-200A-2B30-FB39-04A99B8085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3960" y="470075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3638BB5-C12F-9F79-CA43-4D8785822B1B}"/>
                  </a:ext>
                </a:extLst>
              </p14:cNvPr>
              <p14:cNvContentPartPr/>
              <p14:nvPr/>
            </p14:nvContentPartPr>
            <p14:xfrm>
              <a:off x="7419960" y="3915232"/>
              <a:ext cx="252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3638BB5-C12F-9F79-CA43-4D8785822B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66320" y="3807232"/>
                <a:ext cx="110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2D87963-8AE3-DC0C-A333-57F0A516D564}"/>
                  </a:ext>
                </a:extLst>
              </p14:cNvPr>
              <p14:cNvContentPartPr/>
              <p14:nvPr/>
            </p14:nvContentPartPr>
            <p14:xfrm>
              <a:off x="8098200" y="3105592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2D87963-8AE3-DC0C-A333-57F0A516D5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44200" y="299759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AD29143-FC0B-E2C8-51D6-70AB140906AF}"/>
                  </a:ext>
                </a:extLst>
              </p14:cNvPr>
              <p14:cNvContentPartPr/>
              <p14:nvPr/>
            </p14:nvContentPartPr>
            <p14:xfrm>
              <a:off x="8760240" y="2433112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AD29143-FC0B-E2C8-51D6-70AB140906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06600" y="2325112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6BE5B-31DD-FAD2-3A65-82FA1A6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6600" dirty="0"/>
              <a:t>Raw data</a:t>
            </a:r>
            <a:endParaRPr lang="en-US" sz="66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with a grid and a drawing of a person's face&#10;&#10;AI-generated content may be incorrect.">
            <a:extLst>
              <a:ext uri="{FF2B5EF4-FFF2-40B4-BE49-F238E27FC236}">
                <a16:creationId xmlns:a16="http://schemas.microsoft.com/office/drawing/2014/main" id="{FF301275-A8C6-1BE5-50A6-02C9D0F9B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8" y="2196494"/>
            <a:ext cx="4920407" cy="4354560"/>
          </a:xfrm>
          <a:prstGeom prst="rect">
            <a:avLst/>
          </a:prstGeom>
        </p:spPr>
      </p:pic>
      <p:pic>
        <p:nvPicPr>
          <p:cNvPr id="9" name="Picture 8" descr="A car on a track&#10;&#10;AI-generated content may be incorrect.">
            <a:extLst>
              <a:ext uri="{FF2B5EF4-FFF2-40B4-BE49-F238E27FC236}">
                <a16:creationId xmlns:a16="http://schemas.microsoft.com/office/drawing/2014/main" id="{7A7AC467-DEC7-E61C-1232-658632B01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866453"/>
            <a:ext cx="5614416" cy="31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0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41821-4ACE-F868-AC80-44FBD688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Image Cones detection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ar on a track&#10;&#10;AI-generated content may be incorrect.">
            <a:extLst>
              <a:ext uri="{FF2B5EF4-FFF2-40B4-BE49-F238E27FC236}">
                <a16:creationId xmlns:a16="http://schemas.microsoft.com/office/drawing/2014/main" id="{51D08AC7-72DD-16D1-2C2E-545CBA1C8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66453"/>
            <a:ext cx="5614416" cy="3158109"/>
          </a:xfrm>
          <a:prstGeom prst="rect">
            <a:avLst/>
          </a:prstGeom>
        </p:spPr>
      </p:pic>
      <p:pic>
        <p:nvPicPr>
          <p:cNvPr id="7" name="Picture 6" descr="A close up of a motorcycle&#10;&#10;AI-generated content may be incorrect.">
            <a:extLst>
              <a:ext uri="{FF2B5EF4-FFF2-40B4-BE49-F238E27FC236}">
                <a16:creationId xmlns:a16="http://schemas.microsoft.com/office/drawing/2014/main" id="{35A0D7B2-823F-FAFA-A17C-EEDA9A2F8E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866453"/>
            <a:ext cx="5614416" cy="31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4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99A52-901B-6EEE-61AE-092E6835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Lidar data processing pipeline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grid and a drawing of a person's face&#10;&#10;AI-generated content may be incorrect.">
            <a:extLst>
              <a:ext uri="{FF2B5EF4-FFF2-40B4-BE49-F238E27FC236}">
                <a16:creationId xmlns:a16="http://schemas.microsoft.com/office/drawing/2014/main" id="{786A3097-3D11-65E0-F1FF-F57B4483C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82" y="2642616"/>
            <a:ext cx="4074332" cy="3605784"/>
          </a:xfrm>
          <a:prstGeom prst="rect">
            <a:avLst/>
          </a:prstGeom>
        </p:spPr>
      </p:pic>
      <p:pic>
        <p:nvPicPr>
          <p:cNvPr id="9" name="Picture 8" descr="A graph of a graph with a line drawn on it&#10;&#10;AI-generated content may be incorrect.">
            <a:extLst>
              <a:ext uri="{FF2B5EF4-FFF2-40B4-BE49-F238E27FC236}">
                <a16:creationId xmlns:a16="http://schemas.microsoft.com/office/drawing/2014/main" id="{102406D1-BAE7-6DA0-077C-3E15C8886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44" y="2642616"/>
            <a:ext cx="5151119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4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C280F-8535-698F-084D-22B89DE05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23940-3412-F153-3B07-6CBC36BE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Lidar data processing pipeline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grid and a drawing of a person's face&#10;&#10;AI-generated content may be incorrect.">
            <a:extLst>
              <a:ext uri="{FF2B5EF4-FFF2-40B4-BE49-F238E27FC236}">
                <a16:creationId xmlns:a16="http://schemas.microsoft.com/office/drawing/2014/main" id="{D103D9F4-5F31-73FE-1779-874453185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82" y="2642616"/>
            <a:ext cx="4074332" cy="3605784"/>
          </a:xfrm>
          <a:prstGeom prst="rect">
            <a:avLst/>
          </a:prstGeom>
        </p:spPr>
      </p:pic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F508725E-753A-08D7-B000-0701B8217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44" y="2642616"/>
            <a:ext cx="5151119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0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914A86-D1E8-72EF-004A-CB4E0C0F2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B7AD6-F7F8-FD19-BDD3-A241ACE6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Lidar data processing pipeline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grid and a drawing of a person's face&#10;&#10;AI-generated content may be incorrect.">
            <a:extLst>
              <a:ext uri="{FF2B5EF4-FFF2-40B4-BE49-F238E27FC236}">
                <a16:creationId xmlns:a16="http://schemas.microsoft.com/office/drawing/2014/main" id="{4C9789F1-B586-4C5B-FAD7-D8A9E65B7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82" y="2642616"/>
            <a:ext cx="4074332" cy="3605784"/>
          </a:xfrm>
          <a:prstGeom prst="rect">
            <a:avLst/>
          </a:prstGeom>
        </p:spPr>
      </p:pic>
      <p:pic>
        <p:nvPicPr>
          <p:cNvPr id="4" name="Picture 3" descr="A graph with blue lines&#10;&#10;AI-generated content may be incorrect.">
            <a:extLst>
              <a:ext uri="{FF2B5EF4-FFF2-40B4-BE49-F238E27FC236}">
                <a16:creationId xmlns:a16="http://schemas.microsoft.com/office/drawing/2014/main" id="{93B69629-2B9F-DB70-5205-CF02BD844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44" y="2642616"/>
            <a:ext cx="5151119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4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87226A-0601-A0E1-AFD1-61FAFE9BA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AB5F7-66A0-5EC1-8EB9-0FB4DDD9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Lidar data processing pipeline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grid and a drawing of a person's face&#10;&#10;AI-generated content may be incorrect.">
            <a:extLst>
              <a:ext uri="{FF2B5EF4-FFF2-40B4-BE49-F238E27FC236}">
                <a16:creationId xmlns:a16="http://schemas.microsoft.com/office/drawing/2014/main" id="{F829D6E7-42DC-0CE3-EC53-5E3CAA6BC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82" y="2642616"/>
            <a:ext cx="4074332" cy="3605784"/>
          </a:xfrm>
          <a:prstGeom prst="rect">
            <a:avLst/>
          </a:prstGeom>
        </p:spPr>
      </p:pic>
      <p:pic>
        <p:nvPicPr>
          <p:cNvPr id="4" name="Picture 3" descr="A graph of a graph with colored lines&#10;&#10;AI-generated content may be incorrect.">
            <a:extLst>
              <a:ext uri="{FF2B5EF4-FFF2-40B4-BE49-F238E27FC236}">
                <a16:creationId xmlns:a16="http://schemas.microsoft.com/office/drawing/2014/main" id="{96C7217C-5A3B-4CED-3072-843243F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44" y="2642616"/>
            <a:ext cx="5151119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8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7CB4E-EF89-8975-AD5A-50E6190A3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E552F-AE95-021C-5CE4-630F3A4A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Lidar data processing pipeline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grid and a drawing of a person's face&#10;&#10;AI-generated content may be incorrect.">
            <a:extLst>
              <a:ext uri="{FF2B5EF4-FFF2-40B4-BE49-F238E27FC236}">
                <a16:creationId xmlns:a16="http://schemas.microsoft.com/office/drawing/2014/main" id="{E514DA7F-9765-6B5A-2F32-93E9651F9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82" y="2642616"/>
            <a:ext cx="4074332" cy="3605784"/>
          </a:xfrm>
          <a:prstGeom prst="rect">
            <a:avLst/>
          </a:prstGeom>
        </p:spPr>
      </p:pic>
      <p:pic>
        <p:nvPicPr>
          <p:cNvPr id="4" name="Picture 3" descr="A diagram of a cluster of clusters&#10;&#10;AI-generated content may be incorrect.">
            <a:extLst>
              <a:ext uri="{FF2B5EF4-FFF2-40B4-BE49-F238E27FC236}">
                <a16:creationId xmlns:a16="http://schemas.microsoft.com/office/drawing/2014/main" id="{EEE1A6D1-376B-0539-4477-F458B86BB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44" y="2642616"/>
            <a:ext cx="5151119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9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6C500A-B553-9A01-3D18-EAC9E5F07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A853B-67AE-8ED9-60AC-A1B72F1F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 mapping</a:t>
            </a:r>
          </a:p>
        </p:txBody>
      </p:sp>
      <p:pic>
        <p:nvPicPr>
          <p:cNvPr id="7" name="Content Placeholder 6" descr="A diagram of a cluster of clusters&#10;&#10;AI-generated content may be incorrect.">
            <a:extLst>
              <a:ext uri="{FF2B5EF4-FFF2-40B4-BE49-F238E27FC236}">
                <a16:creationId xmlns:a16="http://schemas.microsoft.com/office/drawing/2014/main" id="{14EBC0D7-89A3-D788-0CFD-D25CB62CE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4" r="14679" b="4231"/>
          <a:stretch>
            <a:fillRect/>
          </a:stretch>
        </p:blipFill>
        <p:spPr>
          <a:xfrm>
            <a:off x="457200" y="1685538"/>
            <a:ext cx="4866289" cy="4809707"/>
          </a:xfrm>
          <a:prstGeom prst="rect">
            <a:avLst/>
          </a:prstGeom>
        </p:spPr>
      </p:pic>
      <p:pic>
        <p:nvPicPr>
          <p:cNvPr id="9" name="Picture 8" descr="A close up of a motorcycle&#10;&#10;AI-generated content may be incorrect.">
            <a:extLst>
              <a:ext uri="{FF2B5EF4-FFF2-40B4-BE49-F238E27FC236}">
                <a16:creationId xmlns:a16="http://schemas.microsoft.com/office/drawing/2014/main" id="{9CEC1B78-7A33-A0C2-1D6B-E6F714DDC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8" r="6611" b="-3"/>
          <a:stretch>
            <a:fillRect/>
          </a:stretch>
        </p:blipFill>
        <p:spPr>
          <a:xfrm>
            <a:off x="5795796" y="2289579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Raw data</vt:lpstr>
      <vt:lpstr>Image Cones detection</vt:lpstr>
      <vt:lpstr>Lidar data processing pipeline</vt:lpstr>
      <vt:lpstr>Lidar data processing pipeline</vt:lpstr>
      <vt:lpstr>Lidar data processing pipeline</vt:lpstr>
      <vt:lpstr>Lidar data processing pipeline</vt:lpstr>
      <vt:lpstr>Lidar data processing pipeline</vt:lpstr>
      <vt:lpstr>Track mapping</vt:lpstr>
      <vt:lpstr>Track mapping</vt:lpstr>
      <vt:lpstr>Track mapping</vt:lpstr>
      <vt:lpstr>Track mapping</vt:lpstr>
      <vt:lpstr>Track 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Ruslan Lytvynov</dc:creator>
  <cp:lastModifiedBy>Ruslan Lytvynov</cp:lastModifiedBy>
  <cp:revision>2</cp:revision>
  <dcterms:created xsi:type="dcterms:W3CDTF">2025-08-10T12:49:56Z</dcterms:created>
  <dcterms:modified xsi:type="dcterms:W3CDTF">2025-08-10T13:21:57Z</dcterms:modified>
</cp:coreProperties>
</file>