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6" r:id="rId7"/>
    <p:sldId id="268" r:id="rId8"/>
    <p:sldId id="267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2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5C4D0-2FB1-4318-B3B8-D4E9BDF817B7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9DB9-0163-4EFD-AD7E-CBD46BF9F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Rules: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6 rows by 7 </a:t>
            </a:r>
            <a:r>
              <a:rPr lang="en-US" dirty="0" err="1" smtClean="0"/>
              <a:t>colums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each player takes turns dropping game pieces and they fall to bottom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first player to </a:t>
            </a:r>
            <a:r>
              <a:rPr lang="en-US" dirty="0" err="1" smtClean="0"/>
              <a:t>connct</a:t>
            </a:r>
            <a:r>
              <a:rPr lang="en-US" dirty="0" smtClean="0"/>
              <a:t> 4 in vertical, horizontal, or diagonal 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used the standard framework as discussed in class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smtClean="0"/>
              <a:t>node.js framework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express.js for routing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ejs</a:t>
            </a:r>
            <a:r>
              <a:rPr lang="en-US" dirty="0" smtClean="0"/>
              <a:t> for view engine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postgres</a:t>
            </a:r>
            <a:r>
              <a:rPr lang="en-US" dirty="0" smtClean="0"/>
              <a:t> for persistence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heroku</a:t>
            </a:r>
            <a:r>
              <a:rPr lang="en-US" dirty="0" smtClean="0"/>
              <a:t> for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our implemented features…</a:t>
            </a:r>
          </a:p>
          <a:p>
            <a:endParaRPr lang="en-US" dirty="0"/>
          </a:p>
          <a:p>
            <a:r>
              <a:rPr lang="en-US" dirty="0" smtClean="0"/>
              <a:t>Game Lobby serves as the main/home page. here we use express-sessions to keep track of players</a:t>
            </a:r>
          </a:p>
          <a:p>
            <a:endParaRPr lang="en-US" dirty="0"/>
          </a:p>
          <a:p>
            <a:r>
              <a:rPr lang="en-US" dirty="0" smtClean="0"/>
              <a:t>Chat – we use socket.io to pass messages between clients through the server</a:t>
            </a:r>
          </a:p>
          <a:p>
            <a:endParaRPr lang="en-US" dirty="0"/>
          </a:p>
          <a:p>
            <a:r>
              <a:rPr lang="en-US" dirty="0" smtClean="0"/>
              <a:t>User Authentication – we use </a:t>
            </a:r>
            <a:r>
              <a:rPr lang="en-US" dirty="0" err="1" smtClean="0"/>
              <a:t>postgres</a:t>
            </a:r>
            <a:r>
              <a:rPr lang="en-US" dirty="0" smtClean="0"/>
              <a:t> to keep track of registered users and to authenticate logins</a:t>
            </a:r>
          </a:p>
          <a:p>
            <a:endParaRPr lang="en-US" dirty="0"/>
          </a:p>
          <a:p>
            <a:r>
              <a:rPr lang="en-US" dirty="0" smtClean="0"/>
              <a:t>Game Logic is implemented entirely in </a:t>
            </a:r>
            <a:r>
              <a:rPr lang="en-US" dirty="0" err="1" smtClean="0"/>
              <a:t>javascript</a:t>
            </a:r>
            <a:r>
              <a:rPr lang="en-US" dirty="0" smtClean="0"/>
              <a:t> and uses socket.io to coordinate multiplayer functionality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explored few different options for view engine and found pros/cons for each and we share them here…</a:t>
            </a:r>
          </a:p>
          <a:p>
            <a:endParaRPr lang="en-US" dirty="0"/>
          </a:p>
          <a:p>
            <a:r>
              <a:rPr lang="en-US" dirty="0" smtClean="0"/>
              <a:t>jade/pug</a:t>
            </a:r>
          </a:p>
          <a:p>
            <a:endParaRPr lang="en-US" dirty="0"/>
          </a:p>
          <a:p>
            <a:r>
              <a:rPr lang="en-US" dirty="0" smtClean="0"/>
              <a:t>handlebars</a:t>
            </a:r>
          </a:p>
          <a:p>
            <a:endParaRPr lang="en-US" dirty="0"/>
          </a:p>
          <a:p>
            <a:r>
              <a:rPr lang="en-US" dirty="0" err="1" smtClean="0"/>
              <a:t>ejs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chose </a:t>
            </a:r>
            <a:r>
              <a:rPr lang="en-US" dirty="0" err="1" smtClean="0"/>
              <a:t>ejs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C9DB9-0163-4EFD-AD7E-CBD46BF9F7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34DF-BB4D-42D4-9B3B-368A42292E9E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C149-6182-48CA-A3AC-5D552842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_Fou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7577"/>
            <a:ext cx="9144000" cy="3103179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Abdullah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Arikat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Khalid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Alrashed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Mohammad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Hammoudeh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Nick Lee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Nick Lee</a:t>
            </a:r>
          </a:p>
          <a:p>
            <a:pPr lvl="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26686"/>
            <a:ext cx="10058400" cy="221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Jade/PUG</a:t>
            </a:r>
          </a:p>
          <a:p>
            <a:pPr lvl="1"/>
            <a:r>
              <a:rPr lang="en-US" dirty="0" smtClean="0"/>
              <a:t>Pros: Simplified syntax for quick and easy markup (significantly fewer keystrokes)</a:t>
            </a:r>
          </a:p>
          <a:p>
            <a:pPr lvl="1"/>
            <a:r>
              <a:rPr lang="en-US" dirty="0" smtClean="0"/>
              <a:t>Cons: Can be hard to “decipher”</a:t>
            </a:r>
          </a:p>
          <a:p>
            <a:r>
              <a:rPr lang="en-US" dirty="0" smtClean="0"/>
              <a:t>Handlebars</a:t>
            </a:r>
          </a:p>
          <a:p>
            <a:pPr lvl="1"/>
            <a:r>
              <a:rPr lang="en-US" dirty="0" smtClean="0"/>
              <a:t>Pros: “Logic-less” </a:t>
            </a:r>
            <a:r>
              <a:rPr lang="en-US" dirty="0" err="1" smtClean="0"/>
              <a:t>templating</a:t>
            </a:r>
            <a:r>
              <a:rPr lang="en-US" dirty="0" smtClean="0"/>
              <a:t> engine; works strictly with tags</a:t>
            </a:r>
          </a:p>
          <a:p>
            <a:pPr lvl="1"/>
            <a:r>
              <a:rPr lang="en-US" dirty="0" smtClean="0"/>
              <a:t>Cons: Partials need to be registered and can get cumbersome</a:t>
            </a:r>
          </a:p>
          <a:p>
            <a:r>
              <a:rPr lang="en-US" dirty="0" smtClean="0"/>
              <a:t>Embedded JavaScript (</a:t>
            </a:r>
            <a:r>
              <a:rPr lang="en-US" dirty="0" err="1" smtClean="0"/>
              <a:t>ejs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Pros: Complete JavaScript logic; looks same before and after rendering</a:t>
            </a:r>
          </a:p>
          <a:p>
            <a:pPr lvl="1"/>
            <a:r>
              <a:rPr lang="en-US" dirty="0" smtClean="0"/>
              <a:t>Cons: Not as powerful</a:t>
            </a:r>
          </a:p>
          <a:p>
            <a:endParaRPr lang="en-US" dirty="0"/>
          </a:p>
          <a:p>
            <a:r>
              <a:rPr lang="en-US" dirty="0" smtClean="0"/>
              <a:t>Each engine was explored but we decided that </a:t>
            </a:r>
            <a:r>
              <a:rPr lang="en-US" dirty="0" err="1" smtClean="0"/>
              <a:t>ejs</a:t>
            </a:r>
            <a:r>
              <a:rPr lang="en-US" dirty="0" smtClean="0"/>
              <a:t> was the best fit for us as it was easy to apply HTML </a:t>
            </a:r>
            <a:r>
              <a:rPr lang="en-US" smtClean="0"/>
              <a:t>and JavaScript </a:t>
            </a:r>
            <a:r>
              <a:rPr lang="en-US" dirty="0" smtClean="0"/>
              <a:t>logic directly in one document.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Connect4: 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view engine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Connect4: 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view engine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4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Connect4: 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view engine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1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 was first popularized and sold by Milton Bradley in 1974.</a:t>
            </a:r>
          </a:p>
          <a:p>
            <a:r>
              <a:rPr lang="en-US" dirty="0" smtClean="0"/>
              <a:t>Game Rules</a:t>
            </a:r>
          </a:p>
          <a:p>
            <a:r>
              <a:rPr lang="en-US" dirty="0" smtClean="0"/>
              <a:t>Interesting Aliases:</a:t>
            </a:r>
          </a:p>
          <a:p>
            <a:pPr lvl="1"/>
            <a:r>
              <a:rPr lang="en-US" dirty="0" smtClean="0"/>
              <a:t>“Captain’s Mistress”</a:t>
            </a:r>
          </a:p>
          <a:p>
            <a:pPr lvl="1"/>
            <a:r>
              <a:rPr lang="en-US" dirty="0" smtClean="0"/>
              <a:t>“Four Up”</a:t>
            </a:r>
          </a:p>
          <a:p>
            <a:pPr lvl="1"/>
            <a:r>
              <a:rPr lang="en-US" dirty="0" smtClean="0"/>
              <a:t>“Plot Four”</a:t>
            </a:r>
          </a:p>
          <a:p>
            <a:pPr lvl="1"/>
            <a:r>
              <a:rPr lang="en-US" dirty="0" smtClean="0"/>
              <a:t>“Find Four”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Fourplay</a:t>
            </a:r>
            <a:r>
              <a:rPr lang="en-US" dirty="0" smtClean="0"/>
              <a:t>” (?)</a:t>
            </a:r>
          </a:p>
          <a:p>
            <a:pPr lvl="1"/>
            <a:r>
              <a:rPr lang="en-US" dirty="0" smtClean="0"/>
              <a:t>“Four-in-a-row”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 smtClean="0"/>
              <a:t>Source: </a:t>
            </a:r>
            <a:r>
              <a:rPr lang="en-US" sz="1800" dirty="0" smtClean="0">
                <a:hlinkClick r:id="rId3"/>
              </a:rPr>
              <a:t>https://en.wikipedia.org/wiki/Connect_Four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94" y="3275095"/>
            <a:ext cx="3048000" cy="180975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Connect4: 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view engine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and the Node Package Manager</a:t>
            </a:r>
          </a:p>
          <a:p>
            <a:r>
              <a:rPr lang="en-US" dirty="0" smtClean="0"/>
              <a:t>Express and routes</a:t>
            </a:r>
          </a:p>
          <a:p>
            <a:r>
              <a:rPr lang="en-US" dirty="0" smtClean="0"/>
              <a:t>Embedded </a:t>
            </a:r>
            <a:r>
              <a:rPr lang="en-US" dirty="0" err="1" smtClean="0"/>
              <a:t>Javascript</a:t>
            </a:r>
            <a:r>
              <a:rPr lang="en-US" dirty="0" smtClean="0"/>
              <a:t> (</a:t>
            </a:r>
            <a:r>
              <a:rPr lang="en-US" dirty="0" err="1" smtClean="0"/>
              <a:t>ejs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PostgreSQL	</a:t>
            </a:r>
          </a:p>
          <a:p>
            <a:r>
              <a:rPr lang="en-US" dirty="0" err="1" smtClean="0"/>
              <a:t>Heroku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Lobby</a:t>
            </a:r>
          </a:p>
          <a:p>
            <a:r>
              <a:rPr lang="en-US" dirty="0" smtClean="0"/>
              <a:t>Chat function</a:t>
            </a:r>
          </a:p>
          <a:p>
            <a:r>
              <a:rPr lang="en-US" dirty="0" smtClean="0"/>
              <a:t>User Authentication (Login/Signup)</a:t>
            </a:r>
          </a:p>
          <a:p>
            <a:r>
              <a:rPr lang="en-US" dirty="0" smtClean="0"/>
              <a:t>Game Logic - Multiplayer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Connect4: 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Thoughts on view engine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0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799"/>
            <a:ext cx="10515600" cy="4729163"/>
          </a:xfrm>
        </p:spPr>
        <p:txBody>
          <a:bodyPr>
            <a:normAutofit/>
          </a:bodyPr>
          <a:lstStyle/>
          <a:p>
            <a:r>
              <a:rPr lang="en-US" dirty="0" smtClean="0"/>
              <a:t>Replay functionality that would allow players to both agree on playing the game again. (possibly coordinate through </a:t>
            </a:r>
            <a:r>
              <a:rPr lang="en-US" dirty="0" err="1" smtClean="0"/>
              <a:t>gameroom</a:t>
            </a:r>
            <a:r>
              <a:rPr lang="en-US" dirty="0" smtClean="0"/>
              <a:t> chat)</a:t>
            </a:r>
          </a:p>
          <a:p>
            <a:r>
              <a:rPr lang="en-US" dirty="0" smtClean="0"/>
              <a:t>When multiple games are created at the same time clients are unable to join games. Multiple instances can run but join must happen before another create</a:t>
            </a:r>
          </a:p>
          <a:p>
            <a:r>
              <a:rPr lang="en-US" dirty="0" smtClean="0"/>
              <a:t>Future Functions:</a:t>
            </a:r>
          </a:p>
          <a:p>
            <a:pPr lvl="1"/>
            <a:r>
              <a:rPr lang="en-US" dirty="0" smtClean="0"/>
              <a:t>Leaderboard</a:t>
            </a:r>
          </a:p>
          <a:p>
            <a:pPr lvl="1"/>
            <a:r>
              <a:rPr lang="en-US" dirty="0" err="1" smtClean="0"/>
              <a:t>Powerups</a:t>
            </a:r>
            <a:endParaRPr lang="en-US" dirty="0" smtClean="0"/>
          </a:p>
          <a:p>
            <a:pPr lvl="1"/>
            <a:r>
              <a:rPr lang="en-US" dirty="0" smtClean="0"/>
              <a:t>Dynamic </a:t>
            </a:r>
            <a:r>
              <a:rPr lang="en-US" dirty="0" err="1" smtClean="0"/>
              <a:t>Gameboard</a:t>
            </a:r>
            <a:r>
              <a:rPr lang="en-US" dirty="0" smtClean="0"/>
              <a:t> size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Introduction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Connect4: The Application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Under Construction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b="1" dirty="0" smtClean="0"/>
              <a:t>Thoughts on view engine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Demonstration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 smtClean="0"/>
              <a:t>Questions/Suggestions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354667"/>
            <a:ext cx="99088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9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492</Words>
  <Application>Microsoft Office PowerPoint</Application>
  <PresentationFormat>Widescreen</PresentationFormat>
  <Paragraphs>127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StarSymbol</vt:lpstr>
      <vt:lpstr>Office Theme</vt:lpstr>
      <vt:lpstr>PowerPoint Presentation</vt:lpstr>
      <vt:lpstr>Overview</vt:lpstr>
      <vt:lpstr>Introduction</vt:lpstr>
      <vt:lpstr>Overview</vt:lpstr>
      <vt:lpstr>Technology</vt:lpstr>
      <vt:lpstr>Implemented Features</vt:lpstr>
      <vt:lpstr>Overview</vt:lpstr>
      <vt:lpstr>Under Construction</vt:lpstr>
      <vt:lpstr>Overview</vt:lpstr>
      <vt:lpstr>Thoughts on View Engine</vt:lpstr>
      <vt:lpstr>Overview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Lib-User</dc:creator>
  <cp:lastModifiedBy>Lib-User</cp:lastModifiedBy>
  <cp:revision>22</cp:revision>
  <dcterms:created xsi:type="dcterms:W3CDTF">2016-12-19T20:26:51Z</dcterms:created>
  <dcterms:modified xsi:type="dcterms:W3CDTF">2016-12-20T01:51:14Z</dcterms:modified>
</cp:coreProperties>
</file>