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3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Term</a:t>
            </a:r>
            <a:r>
              <a:rPr lang="en-US" sz="7200" dirty="0"/>
              <a:t> </a:t>
            </a: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Team</a:t>
            </a:r>
            <a:r>
              <a:rPr lang="en-US" sz="7200" dirty="0"/>
              <a:t> </a:t>
            </a: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B.S</a:t>
            </a:r>
            <a:r>
              <a:rPr lang="en-US" sz="7200" dirty="0"/>
              <a:t>.</a:t>
            </a:r>
          </a:p>
          <a:p>
            <a:pPr marL="0" indent="0" algn="ctr">
              <a:buNone/>
            </a:pP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B.S</a:t>
            </a:r>
            <a:r>
              <a:rPr lang="en-US" sz="7200" dirty="0"/>
              <a:t>. </a:t>
            </a: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Poker</a:t>
            </a:r>
          </a:p>
          <a:p>
            <a:pPr marL="0" indent="0">
              <a:buNone/>
            </a:pPr>
            <a:r>
              <a:rPr lang="en-US" sz="1600" dirty="0"/>
              <a:t>Jimmy Chung</a:t>
            </a:r>
          </a:p>
          <a:p>
            <a:pPr marL="0" indent="0">
              <a:buNone/>
            </a:pPr>
            <a:r>
              <a:rPr lang="en-US" sz="1600" dirty="0" err="1"/>
              <a:t>Yuning</a:t>
            </a:r>
            <a:r>
              <a:rPr lang="en-US" sz="1600" dirty="0"/>
              <a:t> Hong</a:t>
            </a:r>
          </a:p>
          <a:p>
            <a:pPr marL="0" indent="0">
              <a:buNone/>
            </a:pPr>
            <a:r>
              <a:rPr lang="en-US" sz="1600" dirty="0"/>
              <a:t>Jordan Leong</a:t>
            </a:r>
          </a:p>
          <a:p>
            <a:pPr marL="0" indent="0">
              <a:buNone/>
            </a:pPr>
            <a:r>
              <a:rPr lang="en-US" sz="1600" dirty="0"/>
              <a:t>Steven </a:t>
            </a:r>
            <a:r>
              <a:rPr lang="en-US" sz="1600" dirty="0" err="1"/>
              <a:t>Lum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3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Game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-Players start with X amount of cards</a:t>
            </a:r>
          </a:p>
          <a:p>
            <a:pPr marL="0" indent="0">
              <a:buNone/>
            </a:pPr>
            <a:r>
              <a:rPr lang="en-US" sz="2400" dirty="0"/>
              <a:t>-Wild cards to increase the number of combinations</a:t>
            </a:r>
          </a:p>
          <a:p>
            <a:pPr marL="0" indent="0">
              <a:buNone/>
            </a:pPr>
            <a:r>
              <a:rPr lang="en-US" sz="2400" dirty="0"/>
              <a:t>-Players take turns calling a higher hand </a:t>
            </a:r>
          </a:p>
          <a:p>
            <a:pPr marL="0" indent="0">
              <a:buNone/>
            </a:pPr>
            <a:r>
              <a:rPr lang="en-US" sz="2400" dirty="0"/>
              <a:t>-Call B.S. on a hand that you think does not exist</a:t>
            </a:r>
          </a:p>
          <a:p>
            <a:pPr marL="0" indent="0">
              <a:buNone/>
            </a:pPr>
            <a:r>
              <a:rPr lang="en-US" sz="2400" dirty="0"/>
              <a:t>-Lose if you call B.S. falsely or was correctly called on yours</a:t>
            </a:r>
          </a:p>
          <a:p>
            <a:pPr marL="0" indent="0">
              <a:buNone/>
            </a:pPr>
            <a:r>
              <a:rPr lang="en-US" sz="2400" dirty="0"/>
              <a:t>-Loser of round starts with one less card</a:t>
            </a:r>
          </a:p>
          <a:p>
            <a:pPr marL="0" indent="0" algn="ctr">
              <a:buNone/>
            </a:pPr>
            <a:r>
              <a:rPr lang="en-US" sz="6000" dirty="0">
                <a:effectLst>
                  <a:glow rad="635000">
                    <a:srgbClr val="FF0000"/>
                  </a:glow>
                </a:effectLst>
              </a:rPr>
              <a:t>-SUDDEN DEATH</a:t>
            </a:r>
          </a:p>
        </p:txBody>
      </p:sp>
    </p:spTree>
    <p:extLst>
      <p:ext uri="{BB962C8B-B14F-4D97-AF65-F5344CB8AC3E}">
        <p14:creationId xmlns:p14="http://schemas.microsoft.com/office/powerpoint/2010/main" val="14352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/>
              <a:t>WireFrames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On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34266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5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9298" y="-2666212"/>
            <a:ext cx="6853403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7000" y="-2667001"/>
            <a:ext cx="6858001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5432" y="-2668568"/>
            <a:ext cx="6861136" cy="121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End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09124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101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Term Project</vt:lpstr>
      <vt:lpstr>Game Overview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Jordan Leong</dc:creator>
  <cp:lastModifiedBy>Jimmy</cp:lastModifiedBy>
  <cp:revision>7</cp:revision>
  <dcterms:created xsi:type="dcterms:W3CDTF">2017-03-10T03:49:00Z</dcterms:created>
  <dcterms:modified xsi:type="dcterms:W3CDTF">2017-03-11T01:27:02Z</dcterms:modified>
</cp:coreProperties>
</file>