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Term</a:t>
            </a:r>
            <a:r>
              <a:rPr lang="en-US" sz="7200" dirty="0" smtClean="0"/>
              <a:t> </a:t>
            </a:r>
            <a:r>
              <a:rPr lang="en-US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Project</a:t>
            </a:r>
            <a:endParaRPr lang="en-US" sz="72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Team</a:t>
            </a:r>
            <a:r>
              <a:rPr lang="en-US" sz="7200" dirty="0" smtClean="0"/>
              <a:t> </a:t>
            </a:r>
            <a:r>
              <a:rPr lang="en-US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B.S</a:t>
            </a:r>
            <a:r>
              <a:rPr lang="en-US" sz="7200" dirty="0" smtClean="0"/>
              <a:t>.</a:t>
            </a:r>
          </a:p>
          <a:p>
            <a:pPr marL="0" indent="0" algn="ctr">
              <a:buNone/>
            </a:pPr>
            <a:r>
              <a:rPr lang="en-US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B.S</a:t>
            </a:r>
            <a:r>
              <a:rPr lang="en-US" sz="7200" dirty="0" smtClean="0"/>
              <a:t>. </a:t>
            </a:r>
            <a:r>
              <a:rPr lang="en-US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Poker</a:t>
            </a:r>
          </a:p>
          <a:p>
            <a:pPr marL="0" indent="0">
              <a:buNone/>
            </a:pPr>
            <a:r>
              <a:rPr lang="en-US" sz="1600" dirty="0" smtClean="0"/>
              <a:t>Jimmy Chung</a:t>
            </a:r>
          </a:p>
          <a:p>
            <a:pPr marL="0" indent="0">
              <a:buNone/>
            </a:pPr>
            <a:r>
              <a:rPr lang="en-US" sz="1600" dirty="0" err="1" smtClean="0"/>
              <a:t>Yuning</a:t>
            </a:r>
            <a:r>
              <a:rPr lang="en-US" sz="1600" dirty="0" smtClean="0"/>
              <a:t> Hong</a:t>
            </a:r>
          </a:p>
          <a:p>
            <a:pPr marL="0" indent="0">
              <a:buNone/>
            </a:pPr>
            <a:r>
              <a:rPr lang="en-US" sz="1600" dirty="0" smtClean="0"/>
              <a:t>Jordan Leong</a:t>
            </a:r>
          </a:p>
          <a:p>
            <a:pPr marL="0" indent="0">
              <a:buNone/>
            </a:pPr>
            <a:r>
              <a:rPr lang="en-US" sz="1600" dirty="0" smtClean="0"/>
              <a:t>Steven </a:t>
            </a:r>
            <a:r>
              <a:rPr lang="en-US" sz="1600" dirty="0" err="1" smtClean="0"/>
              <a:t>Lum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3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Game 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-Players start with X amount of cards</a:t>
            </a:r>
          </a:p>
          <a:p>
            <a:pPr marL="0" indent="0">
              <a:buNone/>
            </a:pPr>
            <a:r>
              <a:rPr lang="en-US" sz="2400" dirty="0" smtClean="0"/>
              <a:t>-All players share hands similar to Texas Hold ‘</a:t>
            </a:r>
            <a:r>
              <a:rPr lang="en-US" sz="2400" dirty="0" err="1" smtClean="0"/>
              <a:t>em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-Wild cards make game fun!</a:t>
            </a:r>
          </a:p>
          <a:p>
            <a:pPr marL="0" indent="0">
              <a:buNone/>
            </a:pPr>
            <a:r>
              <a:rPr lang="en-US" sz="2400" dirty="0"/>
              <a:t>-Players take turns calling the highest hand (e.g. </a:t>
            </a:r>
            <a:r>
              <a:rPr lang="en-US" sz="2400" dirty="0" smtClean="0"/>
              <a:t>7 </a:t>
            </a:r>
            <a:r>
              <a:rPr lang="en-US" sz="2400" dirty="0"/>
              <a:t>Aces)</a:t>
            </a:r>
          </a:p>
          <a:p>
            <a:pPr marL="0" indent="0">
              <a:buNone/>
            </a:pPr>
            <a:r>
              <a:rPr lang="en-US" sz="2400" dirty="0" smtClean="0"/>
              <a:t>-Call B.S. on hand you think doesn’t exist</a:t>
            </a:r>
          </a:p>
          <a:p>
            <a:pPr marL="0" indent="0">
              <a:buNone/>
            </a:pPr>
            <a:r>
              <a:rPr lang="en-US" sz="2400" dirty="0" smtClean="0"/>
              <a:t>-Loser of round is person with wrong hand or the </a:t>
            </a:r>
            <a:r>
              <a:rPr lang="en-US" sz="2400" dirty="0" err="1" smtClean="0"/>
              <a:t>B.S’er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6000" dirty="0" smtClean="0">
                <a:effectLst>
                  <a:glow rad="635000">
                    <a:srgbClr val="FF0000"/>
                  </a:glow>
                </a:effectLst>
              </a:rPr>
              <a:t>-SUDDEN DEATH</a:t>
            </a:r>
            <a:endParaRPr lang="en-US" sz="6000" dirty="0">
              <a:effectLst>
                <a:glow rad="635000">
                  <a:srgbClr val="FF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2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WireFrames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On the next page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266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9298" y="-2666212"/>
            <a:ext cx="6853403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7000" y="-2667001"/>
            <a:ext cx="6858001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5432" y="-2668568"/>
            <a:ext cx="6861136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End of Presentation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91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95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Term Project</vt:lpstr>
      <vt:lpstr>Game Overview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Jordan Leong</dc:creator>
  <cp:lastModifiedBy>Jordan Leong</cp:lastModifiedBy>
  <cp:revision>6</cp:revision>
  <dcterms:created xsi:type="dcterms:W3CDTF">2017-03-10T03:49:00Z</dcterms:created>
  <dcterms:modified xsi:type="dcterms:W3CDTF">2017-03-10T08:11:18Z</dcterms:modified>
</cp:coreProperties>
</file>