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matic SC" panose="020B0604020202020204" charset="0"/>
      <p:regular r:id="rId17"/>
      <p:bold r:id="rId18"/>
    </p:embeddedFont>
    <p:embeddedFont>
      <p:font typeface="Source Code Pro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27609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732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8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321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10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943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5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69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2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10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65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72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Pitfalls of this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6976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00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77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-gorge-78443.herokuapp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4273500" y="3895139"/>
            <a:ext cx="4870500" cy="79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By:     Qihong Kuang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Rajat Arora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Felix Chan Lee</a:t>
            </a:r>
          </a:p>
          <a:p>
            <a:pPr lvl="0" algn="r">
              <a:spcBef>
                <a:spcPts val="0"/>
              </a:spcBef>
              <a:buNone/>
            </a:pPr>
            <a:r>
              <a:rPr lang="en"/>
              <a:t>Anu Aggarwal 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375" y="335175"/>
            <a:ext cx="2739900" cy="178778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133875" y="2060539"/>
            <a:ext cx="7136700" cy="1022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Rummy Card Game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53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000000"/>
                </a:solidFill>
              </a:rPr>
              <a:t>Socket rooms and namespaces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Problem: </a:t>
            </a:r>
            <a:r>
              <a:rPr lang="en">
                <a:solidFill>
                  <a:srgbClr val="000000"/>
                </a:solidFill>
              </a:rPr>
              <a:t>How to implement for our game which has chats on different pages?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Solution: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Namespaces for different chat pages(‘/lobby’ and ‘/game’)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Rooms for different games in ‘/game’ namespace.			Eg, (‘</a:t>
            </a:r>
            <a:r>
              <a:rPr lang="en" b="1">
                <a:solidFill>
                  <a:srgbClr val="000000"/>
                </a:solidFill>
              </a:rPr>
              <a:t>/game/:gameId</a:t>
            </a:r>
            <a:r>
              <a:rPr lang="en">
                <a:solidFill>
                  <a:srgbClr val="000000"/>
                </a:solidFill>
              </a:rPr>
              <a:t>’) :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‘/game’ = Namespace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‘/:gameId’ = Room in Namespace ‘/game’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7400" y="6970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44750" y="870700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000000"/>
                </a:solidFill>
              </a:rPr>
              <a:t>Player reconnection with Socket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Problem:</a:t>
            </a:r>
            <a:r>
              <a:rPr lang="en" dirty="0">
                <a:solidFill>
                  <a:srgbClr val="000000"/>
                </a:solidFill>
              </a:rPr>
              <a:t> How to revive the game if player reconnects (includes refresh) ?</a:t>
            </a:r>
            <a:r>
              <a:rPr lang="en" b="1" dirty="0">
                <a:solidFill>
                  <a:srgbClr val="000000"/>
                </a:solidFill>
              </a:rPr>
              <a:t>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Solution: 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Game state is updated in DB (JSON magic in PostgreSQL)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On disconnect, we pause game for other player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On reconnect, we verify if the player was part of that game. If true, then we refresh the page with last state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If both players disconnect, we remove the game from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9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 dirty="0">
                <a:solidFill>
                  <a:srgbClr val="000000"/>
                </a:solidFill>
              </a:rPr>
              <a:t>Cards image sprite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00000"/>
                </a:solidFill>
              </a:rPr>
              <a:t>Problem: </a:t>
            </a:r>
            <a:r>
              <a:rPr lang="en" dirty="0">
                <a:solidFill>
                  <a:srgbClr val="000000"/>
                </a:solidFill>
              </a:rPr>
              <a:t>How to serve 1 card image instead of </a:t>
            </a:r>
            <a:r>
              <a:rPr lang="en" dirty="0" smtClean="0">
                <a:solidFill>
                  <a:srgbClr val="000000"/>
                </a:solidFill>
              </a:rPr>
              <a:t>53 </a:t>
            </a:r>
            <a:r>
              <a:rPr lang="en" dirty="0">
                <a:solidFill>
                  <a:srgbClr val="000000"/>
                </a:solidFill>
              </a:rPr>
              <a:t>images?</a:t>
            </a: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000000"/>
                </a:solidFill>
              </a:rPr>
              <a:t>Solution: </a:t>
            </a:r>
          </a:p>
          <a:p>
            <a:pPr marL="457200" lvl="0" indent="-3238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000000"/>
                </a:solidFill>
              </a:rPr>
              <a:t>Used card sprite (One image with </a:t>
            </a:r>
            <a:r>
              <a:rPr lang="en" sz="1500" dirty="0" smtClean="0">
                <a:solidFill>
                  <a:srgbClr val="000000"/>
                </a:solidFill>
              </a:rPr>
              <a:t>53 </a:t>
            </a:r>
            <a:r>
              <a:rPr lang="en" sz="1500" dirty="0">
                <a:solidFill>
                  <a:srgbClr val="000000"/>
                </a:solidFill>
              </a:rPr>
              <a:t>cards of equal size)</a:t>
            </a:r>
          </a:p>
          <a:p>
            <a:pPr marL="457200" lvl="0" indent="-3238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000000"/>
                </a:solidFill>
              </a:rPr>
              <a:t>Each sub-image is 69px * 100px and there are 53 of them in one sprite (897px * 500px)</a:t>
            </a:r>
          </a:p>
          <a:p>
            <a:pPr marL="457200" lvl="0" indent="-3238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000000"/>
                </a:solidFill>
              </a:rPr>
              <a:t>53 css classes are created. In each class, we specify the x-coordinate and y-coordinate of the starting point of each card</a:t>
            </a:r>
          </a:p>
          <a:p>
            <a:pPr marL="457200" lvl="0" indent="-3238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000000"/>
                </a:solidFill>
              </a:rPr>
              <a:t>For example: Spade 3. The starting of this card is x: -138px y: -300px. Then extend 69px width and 100 height from the starting point</a:t>
            </a:r>
          </a:p>
        </p:txBody>
      </p:sp>
      <p:sp>
        <p:nvSpPr>
          <p:cNvPr id="141" name="Shape 141"/>
          <p:cNvSpPr/>
          <p:nvPr/>
        </p:nvSpPr>
        <p:spPr>
          <a:xfrm>
            <a:off x="6925575" y="367150"/>
            <a:ext cx="2096400" cy="1108800"/>
          </a:xfrm>
          <a:prstGeom prst="wedgeEllipseCallout">
            <a:avLst>
              <a:gd name="adj1" fmla="val -37080"/>
              <a:gd name="adj2" fmla="val 8291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/>
              <a:t>Card ID’s are constant in DB and in sync with card sprite image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850" y="64150"/>
            <a:ext cx="2864325" cy="15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401050" y="926125"/>
            <a:ext cx="2432100" cy="92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DEMO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913300" y="2202750"/>
            <a:ext cx="7407600" cy="11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https://agile-gorge-78443.herokuapp.com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308250" y="1768625"/>
            <a:ext cx="25275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Thank You!!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442050" y="2693600"/>
            <a:ext cx="2259900" cy="141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OverView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Introduction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Game-Play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Architecture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Challenges &amp; Solutions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w="9525" cap="flat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2 player card game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Goal: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Discard all the cards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How: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melding/laying off cards that are either: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Of same Suit and in sequence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Same number (rank)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98350" y="92025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Lobby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t="8030" r="1117" b="15411"/>
          <a:stretch/>
        </p:blipFill>
        <p:spPr>
          <a:xfrm>
            <a:off x="335800" y="825650"/>
            <a:ext cx="8472427" cy="40029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5984300" y="3009350"/>
            <a:ext cx="1354200" cy="240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l="19373" t="14719" r="1681" b="14071"/>
          <a:stretch/>
        </p:blipFill>
        <p:spPr>
          <a:xfrm>
            <a:off x="770149" y="864475"/>
            <a:ext cx="7706923" cy="37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3389550" y="3548400"/>
            <a:ext cx="608100" cy="147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074925" y="2661025"/>
            <a:ext cx="838200" cy="345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997650" y="3265350"/>
            <a:ext cx="1428000" cy="7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Temporary Melding Area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10875" y="63475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 Room - Meld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l="5184" t="20022" r="3046" b="17092"/>
          <a:stretch/>
        </p:blipFill>
        <p:spPr>
          <a:xfrm>
            <a:off x="431825" y="1207337"/>
            <a:ext cx="8280350" cy="31919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6219450" y="2356350"/>
            <a:ext cx="2373900" cy="2060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087575" y="3889500"/>
            <a:ext cx="609900" cy="11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764150" y="3481075"/>
            <a:ext cx="1473000" cy="8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Melded cards are placed here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2025" y="63475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 room - Meld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228000" y="1093850"/>
            <a:ext cx="2856300" cy="239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NODE [SERVER]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38750" y="103175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102" name="Shape 102"/>
          <p:cNvSpPr/>
          <p:nvPr/>
        </p:nvSpPr>
        <p:spPr>
          <a:xfrm>
            <a:off x="421575" y="2539575"/>
            <a:ext cx="1611900" cy="801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SOCKET IO</a:t>
            </a:r>
          </a:p>
        </p:txBody>
      </p:sp>
      <p:sp>
        <p:nvSpPr>
          <p:cNvPr id="103" name="Shape 103"/>
          <p:cNvSpPr/>
          <p:nvPr/>
        </p:nvSpPr>
        <p:spPr>
          <a:xfrm>
            <a:off x="393525" y="1504250"/>
            <a:ext cx="1668000" cy="801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PUG Templating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Engine</a:t>
            </a:r>
          </a:p>
        </p:txBody>
      </p:sp>
      <p:sp>
        <p:nvSpPr>
          <p:cNvPr id="104" name="Shape 104"/>
          <p:cNvSpPr/>
          <p:nvPr/>
        </p:nvSpPr>
        <p:spPr>
          <a:xfrm>
            <a:off x="729000" y="4034775"/>
            <a:ext cx="1854300" cy="8385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PostgreSQL [DB]</a:t>
            </a:r>
          </a:p>
        </p:txBody>
      </p:sp>
      <p:sp>
        <p:nvSpPr>
          <p:cNvPr id="105" name="Shape 105"/>
          <p:cNvSpPr/>
          <p:nvPr/>
        </p:nvSpPr>
        <p:spPr>
          <a:xfrm>
            <a:off x="2037525" y="2749125"/>
            <a:ext cx="3590400" cy="3819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                         Socket Events</a:t>
            </a:r>
          </a:p>
        </p:txBody>
      </p:sp>
      <p:sp>
        <p:nvSpPr>
          <p:cNvPr id="106" name="Shape 106"/>
          <p:cNvSpPr/>
          <p:nvPr/>
        </p:nvSpPr>
        <p:spPr>
          <a:xfrm>
            <a:off x="2844100" y="1205750"/>
            <a:ext cx="484500" cy="213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7" name="Shape 107"/>
          <p:cNvCxnSpPr/>
          <p:nvPr/>
        </p:nvCxnSpPr>
        <p:spPr>
          <a:xfrm flipH="1">
            <a:off x="1360425" y="3488625"/>
            <a:ext cx="9300" cy="5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8" name="Shape 108"/>
          <p:cNvCxnSpPr>
            <a:stCxn id="104" idx="1"/>
            <a:endCxn id="100" idx="2"/>
          </p:cNvCxnSpPr>
          <p:nvPr/>
        </p:nvCxnSpPr>
        <p:spPr>
          <a:xfrm rot="10800000">
            <a:off x="1656150" y="348967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924" y="1342049"/>
            <a:ext cx="3516076" cy="189939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3328600" y="1504100"/>
            <a:ext cx="2299200" cy="917100"/>
          </a:xfrm>
          <a:prstGeom prst="leftRightArrow">
            <a:avLst>
              <a:gd name="adj1" fmla="val 50000"/>
              <a:gd name="adj2" fmla="val 385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POST/GET requests/responses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Node.js (GET/POST) vs Socket.io (Events)</a:t>
            </a:r>
          </a:p>
          <a:p>
            <a:pPr marL="419100" lvl="0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Socket rooms and namespaces</a:t>
            </a:r>
          </a:p>
          <a:p>
            <a:pPr marL="419100" lvl="0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Player reconnection with Socket</a:t>
            </a:r>
          </a:p>
          <a:p>
            <a:pPr marL="419100" lvl="0" indent="-3429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Cards image sprite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6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000000"/>
                </a:solidFill>
              </a:rPr>
              <a:t>Node.js (GET/POST) vs Socket.io (Events)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Problem: </a:t>
            </a:r>
            <a:r>
              <a:rPr lang="en" dirty="0">
                <a:solidFill>
                  <a:srgbClr val="000000"/>
                </a:solidFill>
              </a:rPr>
              <a:t>Which one to use for game logic?</a:t>
            </a:r>
            <a:r>
              <a:rPr lang="en" b="1" dirty="0">
                <a:solidFill>
                  <a:srgbClr val="000000"/>
                </a:solidFill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Solution: 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For </a:t>
            </a:r>
            <a:r>
              <a:rPr lang="en" dirty="0">
                <a:solidFill>
                  <a:srgbClr val="000000"/>
                </a:solidFill>
              </a:rPr>
              <a:t>different routes (‘/lobby’, ‘/login’, ‘/game’) we use POST/GET requests using Express.js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Once game starts (‘/game/:gameId’), we use Socket events for to-fro communication with server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433</Words>
  <Application>Microsoft Office PowerPoint</Application>
  <PresentationFormat>On-screen Show (16:9)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Amatic SC</vt:lpstr>
      <vt:lpstr>Source Code Pro</vt:lpstr>
      <vt:lpstr>Arial</vt:lpstr>
      <vt:lpstr>beach-day</vt:lpstr>
      <vt:lpstr>Rummy Card Game </vt:lpstr>
      <vt:lpstr>OverView</vt:lpstr>
      <vt:lpstr>Introduction </vt:lpstr>
      <vt:lpstr>Game Lobby</vt:lpstr>
      <vt:lpstr>Game Room - Meld</vt:lpstr>
      <vt:lpstr>Game room - Meld</vt:lpstr>
      <vt:lpstr>Architecture</vt:lpstr>
      <vt:lpstr>Challenges</vt:lpstr>
      <vt:lpstr>Challenges</vt:lpstr>
      <vt:lpstr>Challenges</vt:lpstr>
      <vt:lpstr>Challenges</vt:lpstr>
      <vt:lpstr>Challenges</vt:lpstr>
      <vt:lpstr>DEMO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Rummy Card Game </dc:title>
  <dc:creator>Felix Lee</dc:creator>
  <cp:lastModifiedBy>Felix Lee</cp:lastModifiedBy>
  <cp:revision>3</cp:revision>
  <dcterms:modified xsi:type="dcterms:W3CDTF">2016-12-20T02:41:10Z</dcterms:modified>
</cp:coreProperties>
</file>