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BAD052-F372-4797-95B3-5FB4C2A4B681}" type="datetimeFigureOut">
              <a:rPr lang="pt-BR" smtClean="0"/>
              <a:pPr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Résumé</a:t>
            </a:r>
            <a:r>
              <a:rPr lang="pt-BR" dirty="0" smtClean="0"/>
              <a:t> </a:t>
            </a:r>
            <a:r>
              <a:rPr lang="pt-BR" dirty="0" err="1" smtClean="0"/>
              <a:t>Questions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err="1" smtClean="0"/>
              <a:t>Teamwork</a:t>
            </a:r>
            <a:r>
              <a:rPr lang="pt-BR" b="1" dirty="0" smtClean="0"/>
              <a:t> </a:t>
            </a:r>
            <a:r>
              <a:rPr lang="pt-BR" b="1" dirty="0" err="1" smtClean="0"/>
              <a:t>Members</a:t>
            </a:r>
            <a:r>
              <a:rPr lang="pt-BR" dirty="0" smtClean="0"/>
              <a:t>: Emanuel Sérgio </a:t>
            </a:r>
            <a:r>
              <a:rPr lang="pt-BR" dirty="0" err="1" smtClean="0"/>
              <a:t>Girardi</a:t>
            </a:r>
            <a:r>
              <a:rPr lang="pt-BR" dirty="0" smtClean="0"/>
              <a:t> , Vitor Duarte, Luiz Eduardo, Gabriel </a:t>
            </a:r>
            <a:r>
              <a:rPr lang="pt-BR" dirty="0" err="1" smtClean="0"/>
              <a:t>Rover</a:t>
            </a:r>
            <a:r>
              <a:rPr lang="pt-BR" dirty="0" smtClean="0"/>
              <a:t> e Sérgio Felipe Starke.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Asks</a:t>
            </a:r>
            <a:endParaRPr lang="pt-BR" dirty="0"/>
          </a:p>
        </p:txBody>
      </p:sp>
      <p:pic>
        <p:nvPicPr>
          <p:cNvPr id="4" name="Espaço Reservado para Conteúdo 3" descr="Clov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1031" y="1465598"/>
            <a:ext cx="4192970" cy="5392402"/>
          </a:xfrm>
          <a:solidFill>
            <a:schemeClr val="bg1"/>
          </a:solidFill>
        </p:spPr>
      </p:pic>
      <p:sp>
        <p:nvSpPr>
          <p:cNvPr id="6" name="Retângulo 5"/>
          <p:cNvSpPr/>
          <p:nvPr/>
        </p:nvSpPr>
        <p:spPr>
          <a:xfrm>
            <a:off x="0" y="1916832"/>
            <a:ext cx="48600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01 </a:t>
            </a:r>
            <a:r>
              <a:rPr lang="pt-BR" dirty="0" err="1"/>
              <a:t>Tell</a:t>
            </a:r>
            <a:r>
              <a:rPr lang="pt-BR" dirty="0"/>
              <a:t> me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yourself</a:t>
            </a:r>
            <a:r>
              <a:rPr lang="pt-BR" dirty="0"/>
              <a:t>.</a:t>
            </a:r>
            <a:r>
              <a:rPr lang="pt-BR" b="1" dirty="0"/>
              <a:t> I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worked</a:t>
            </a:r>
            <a:r>
              <a:rPr lang="pt-BR" b="1" dirty="0"/>
              <a:t> as a </a:t>
            </a:r>
            <a:r>
              <a:rPr lang="pt-BR" b="1" dirty="0" err="1"/>
              <a:t>development</a:t>
            </a:r>
            <a:r>
              <a:rPr lang="pt-BR" b="1" dirty="0"/>
              <a:t> for </a:t>
            </a:r>
            <a:r>
              <a:rPr lang="pt-BR" b="1" dirty="0" err="1"/>
              <a:t>two</a:t>
            </a:r>
            <a:r>
              <a:rPr lang="pt-BR" b="1" dirty="0"/>
              <a:t> </a:t>
            </a:r>
            <a:r>
              <a:rPr lang="pt-BR" b="1" dirty="0" err="1"/>
              <a:t>years</a:t>
            </a:r>
            <a:r>
              <a:rPr lang="pt-BR" b="1" dirty="0"/>
              <a:t>  </a:t>
            </a:r>
            <a:r>
              <a:rPr lang="pt-BR" b="1" dirty="0" err="1"/>
              <a:t>and</a:t>
            </a:r>
            <a:r>
              <a:rPr lang="pt-BR" b="1" dirty="0"/>
              <a:t> as </a:t>
            </a:r>
            <a:r>
              <a:rPr lang="pt-BR" b="1" dirty="0" err="1"/>
              <a:t>long</a:t>
            </a:r>
            <a:r>
              <a:rPr lang="pt-BR" b="1" dirty="0"/>
              <a:t> as I </a:t>
            </a:r>
            <a:r>
              <a:rPr lang="pt-BR" b="1" dirty="0" err="1"/>
              <a:t>can</a:t>
            </a:r>
            <a:r>
              <a:rPr lang="pt-BR" b="1" dirty="0"/>
              <a:t>, I </a:t>
            </a:r>
            <a:r>
              <a:rPr lang="pt-BR" b="1" dirty="0" err="1"/>
              <a:t>improve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skills</a:t>
            </a:r>
            <a:r>
              <a:rPr lang="pt-BR" b="1" dirty="0"/>
              <a:t> in </a:t>
            </a:r>
            <a:r>
              <a:rPr lang="pt-BR" b="1" dirty="0" err="1"/>
              <a:t>every</a:t>
            </a:r>
            <a:r>
              <a:rPr lang="pt-BR" b="1" dirty="0"/>
              <a:t> </a:t>
            </a:r>
            <a:r>
              <a:rPr lang="pt-BR" b="1" dirty="0" err="1"/>
              <a:t>task</a:t>
            </a:r>
            <a:r>
              <a:rPr lang="pt-BR" b="1" dirty="0"/>
              <a:t> </a:t>
            </a:r>
            <a:r>
              <a:rPr lang="pt-BR" b="1" dirty="0" err="1"/>
              <a:t>that</a:t>
            </a:r>
            <a:r>
              <a:rPr lang="pt-BR" b="1" dirty="0"/>
              <a:t> I </a:t>
            </a:r>
            <a:r>
              <a:rPr lang="pt-BR" b="1" dirty="0" err="1"/>
              <a:t>have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02 </a:t>
            </a:r>
            <a:r>
              <a:rPr lang="pt-BR" dirty="0" err="1"/>
              <a:t>Tell</a:t>
            </a:r>
            <a:r>
              <a:rPr lang="pt-BR" dirty="0"/>
              <a:t> me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educationa</a:t>
            </a:r>
            <a:r>
              <a:rPr lang="pt-BR" dirty="0"/>
              <a:t>. </a:t>
            </a:r>
            <a:r>
              <a:rPr lang="pt-BR" b="1" dirty="0"/>
              <a:t>I </a:t>
            </a:r>
            <a:r>
              <a:rPr lang="pt-BR" b="1" dirty="0" err="1"/>
              <a:t>graduated</a:t>
            </a:r>
            <a:r>
              <a:rPr lang="pt-BR" b="1" dirty="0"/>
              <a:t> in Software </a:t>
            </a:r>
            <a:r>
              <a:rPr lang="pt-BR" b="1" dirty="0" err="1"/>
              <a:t>Engineering</a:t>
            </a:r>
            <a:r>
              <a:rPr lang="pt-BR" b="1" dirty="0"/>
              <a:t> </a:t>
            </a:r>
            <a:r>
              <a:rPr lang="pt-BR" b="1" dirty="0" err="1"/>
              <a:t>at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Federal </a:t>
            </a:r>
            <a:r>
              <a:rPr lang="pt-BR" b="1" dirty="0" err="1"/>
              <a:t>College</a:t>
            </a:r>
            <a:r>
              <a:rPr lang="pt-BR" b="1" dirty="0"/>
              <a:t> in Paraná;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degree</a:t>
            </a:r>
            <a:r>
              <a:rPr lang="pt-BR" b="1" dirty="0"/>
              <a:t> in Software </a:t>
            </a:r>
            <a:r>
              <a:rPr lang="pt-BR" b="1" dirty="0" err="1"/>
              <a:t>Engineering</a:t>
            </a:r>
            <a:r>
              <a:rPr lang="pt-BR" b="1" dirty="0"/>
              <a:t> </a:t>
            </a:r>
            <a:r>
              <a:rPr lang="pt-BR" b="1" dirty="0" err="1"/>
              <a:t>helped</a:t>
            </a:r>
            <a:r>
              <a:rPr lang="pt-BR" b="1" dirty="0"/>
              <a:t> me </a:t>
            </a:r>
            <a:r>
              <a:rPr lang="pt-BR" b="1" dirty="0" err="1"/>
              <a:t>develop</a:t>
            </a:r>
            <a:r>
              <a:rPr lang="pt-BR" b="1" dirty="0"/>
              <a:t> </a:t>
            </a:r>
            <a:r>
              <a:rPr lang="pt-BR" b="1" dirty="0" err="1"/>
              <a:t>many</a:t>
            </a:r>
            <a:r>
              <a:rPr lang="pt-BR" b="1" dirty="0"/>
              <a:t> </a:t>
            </a:r>
            <a:r>
              <a:rPr lang="pt-BR" b="1" dirty="0" err="1"/>
              <a:t>skills</a:t>
            </a:r>
            <a:r>
              <a:rPr lang="pt-BR" b="1" dirty="0"/>
              <a:t>, </a:t>
            </a:r>
            <a:r>
              <a:rPr lang="pt-BR" b="1" dirty="0" err="1"/>
              <a:t>but</a:t>
            </a:r>
            <a:r>
              <a:rPr lang="pt-BR" b="1" dirty="0"/>
              <a:t>,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better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r>
              <a:rPr lang="pt-BR" b="1" dirty="0"/>
              <a:t> ,is in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teamwork</a:t>
            </a:r>
            <a:r>
              <a:rPr lang="pt-BR" b="1" dirty="0"/>
              <a:t> </a:t>
            </a:r>
            <a:r>
              <a:rPr lang="pt-BR" b="1" dirty="0" err="1"/>
              <a:t>skills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03 </a:t>
            </a:r>
            <a:r>
              <a:rPr lang="pt-BR" dirty="0" err="1"/>
              <a:t>What</a:t>
            </a:r>
            <a:r>
              <a:rPr lang="pt-BR" dirty="0"/>
              <a:t> is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greatest</a:t>
            </a:r>
            <a:r>
              <a:rPr lang="pt-BR" dirty="0"/>
              <a:t> </a:t>
            </a:r>
            <a:r>
              <a:rPr lang="pt-BR" dirty="0" err="1"/>
              <a:t>strength</a:t>
            </a:r>
            <a:r>
              <a:rPr lang="pt-BR" dirty="0"/>
              <a:t>? </a:t>
            </a:r>
            <a:r>
              <a:rPr lang="pt-BR" b="1" dirty="0"/>
              <a:t>I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extremely</a:t>
            </a:r>
            <a:r>
              <a:rPr lang="pt-BR" b="1" dirty="0"/>
              <a:t> </a:t>
            </a:r>
            <a:r>
              <a:rPr lang="pt-BR" b="1" dirty="0" err="1"/>
              <a:t>strong</a:t>
            </a:r>
            <a:r>
              <a:rPr lang="pt-BR" b="1" dirty="0"/>
              <a:t> </a:t>
            </a:r>
            <a:r>
              <a:rPr lang="pt-BR" b="1" dirty="0" err="1"/>
              <a:t>responsible</a:t>
            </a:r>
            <a:r>
              <a:rPr lang="pt-BR" b="1" dirty="0"/>
              <a:t> </a:t>
            </a:r>
            <a:r>
              <a:rPr lang="pt-BR" b="1" dirty="0" err="1"/>
              <a:t>skills</a:t>
            </a:r>
            <a:r>
              <a:rPr lang="pt-BR" b="1" dirty="0"/>
              <a:t> in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,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I'm</a:t>
            </a:r>
            <a:r>
              <a:rPr lang="pt-BR" b="1" dirty="0"/>
              <a:t> </a:t>
            </a:r>
            <a:r>
              <a:rPr lang="pt-BR" b="1" dirty="0" err="1"/>
              <a:t>also</a:t>
            </a:r>
            <a:r>
              <a:rPr lang="pt-BR" b="1" dirty="0"/>
              <a:t> </a:t>
            </a:r>
            <a:r>
              <a:rPr lang="pt-BR" b="1" dirty="0" err="1"/>
              <a:t>always</a:t>
            </a:r>
            <a:r>
              <a:rPr lang="pt-BR" b="1" dirty="0"/>
              <a:t> </a:t>
            </a:r>
            <a:r>
              <a:rPr lang="pt-BR" b="1" dirty="0" err="1"/>
              <a:t>ready</a:t>
            </a:r>
            <a:r>
              <a:rPr lang="pt-BR" b="1" dirty="0"/>
              <a:t> to </a:t>
            </a:r>
            <a:r>
              <a:rPr lang="pt-BR" b="1" dirty="0" err="1"/>
              <a:t>learn</a:t>
            </a:r>
            <a:r>
              <a:rPr lang="pt-BR" b="1" dirty="0"/>
              <a:t> more </a:t>
            </a:r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evar</a:t>
            </a:r>
            <a:r>
              <a:rPr lang="pt-BR" b="1" dirty="0"/>
              <a:t> I </a:t>
            </a:r>
            <a:r>
              <a:rPr lang="pt-BR" b="1" dirty="0" err="1"/>
              <a:t>need</a:t>
            </a:r>
            <a:r>
              <a:rPr lang="pt-BR" b="1" dirty="0"/>
              <a:t> to.</a:t>
            </a:r>
            <a:endParaRPr lang="pt-BR" dirty="0"/>
          </a:p>
          <a:p>
            <a:r>
              <a:rPr lang="pt-BR" dirty="0"/>
              <a:t>05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hire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?  </a:t>
            </a:r>
            <a:r>
              <a:rPr lang="pt-BR" b="1" dirty="0"/>
              <a:t>In a </a:t>
            </a:r>
            <a:r>
              <a:rPr lang="pt-BR" b="1" dirty="0" err="1"/>
              <a:t>few</a:t>
            </a:r>
            <a:r>
              <a:rPr lang="pt-BR" b="1" dirty="0"/>
              <a:t> </a:t>
            </a:r>
            <a:r>
              <a:rPr lang="pt-BR" b="1" dirty="0" err="1"/>
              <a:t>words</a:t>
            </a:r>
            <a:r>
              <a:rPr lang="pt-BR" b="1" dirty="0"/>
              <a:t>, I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years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experience</a:t>
            </a:r>
            <a:r>
              <a:rPr lang="pt-BR" b="1" dirty="0"/>
              <a:t> in </a:t>
            </a:r>
            <a:r>
              <a:rPr lang="pt-BR" b="1" dirty="0" err="1"/>
              <a:t>jobs</a:t>
            </a:r>
            <a:r>
              <a:rPr lang="pt-BR" b="1" dirty="0"/>
              <a:t> </a:t>
            </a:r>
            <a:r>
              <a:rPr lang="pt-BR" b="1" dirty="0" err="1"/>
              <a:t>where</a:t>
            </a:r>
            <a:r>
              <a:rPr lang="pt-BR" b="1" dirty="0"/>
              <a:t> it </a:t>
            </a:r>
            <a:r>
              <a:rPr lang="pt-BR" b="1" dirty="0" err="1"/>
              <a:t>requires</a:t>
            </a:r>
            <a:r>
              <a:rPr lang="pt-BR" b="1" dirty="0"/>
              <a:t> </a:t>
            </a:r>
            <a:r>
              <a:rPr lang="pt-BR" b="1" dirty="0" err="1"/>
              <a:t>concentration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good</a:t>
            </a:r>
            <a:r>
              <a:rPr lang="pt-BR" b="1" dirty="0"/>
              <a:t> </a:t>
            </a:r>
            <a:r>
              <a:rPr lang="pt-BR" b="1" dirty="0" err="1"/>
              <a:t>response</a:t>
            </a:r>
            <a:r>
              <a:rPr lang="pt-BR" b="1" dirty="0"/>
              <a:t> </a:t>
            </a:r>
            <a:r>
              <a:rPr lang="pt-BR" b="1" dirty="0" err="1"/>
              <a:t>under</a:t>
            </a:r>
            <a:r>
              <a:rPr lang="pt-BR" b="1" dirty="0"/>
              <a:t> </a:t>
            </a:r>
            <a:r>
              <a:rPr lang="pt-BR" b="1" dirty="0" err="1"/>
              <a:t>pressure</a:t>
            </a:r>
            <a:r>
              <a:rPr lang="pt-BR" b="1" dirty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Asks</a:t>
            </a:r>
            <a:endParaRPr lang="pt-BR" dirty="0"/>
          </a:p>
        </p:txBody>
      </p:sp>
      <p:pic>
        <p:nvPicPr>
          <p:cNvPr id="4" name="Espaço Reservado para Conteúdo 3" descr="Clov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87739" y="1484784"/>
            <a:ext cx="4156261" cy="5373216"/>
          </a:xfrm>
          <a:solidFill>
            <a:schemeClr val="bg1"/>
          </a:solidFill>
        </p:spPr>
      </p:pic>
      <p:sp>
        <p:nvSpPr>
          <p:cNvPr id="6" name="Retângulo 5"/>
          <p:cNvSpPr/>
          <p:nvPr/>
        </p:nvSpPr>
        <p:spPr>
          <a:xfrm>
            <a:off x="0" y="1700808"/>
            <a:ext cx="49320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06 </a:t>
            </a:r>
            <a:r>
              <a:rPr lang="pt-BR" dirty="0" err="1"/>
              <a:t>Why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wnat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? </a:t>
            </a:r>
            <a:r>
              <a:rPr lang="pt-BR" b="1" dirty="0"/>
              <a:t>I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Always</a:t>
            </a:r>
            <a:r>
              <a:rPr lang="pt-BR" b="1" dirty="0"/>
              <a:t> </a:t>
            </a:r>
            <a:r>
              <a:rPr lang="pt-BR" b="1" dirty="0" err="1"/>
              <a:t>been</a:t>
            </a:r>
            <a:r>
              <a:rPr lang="pt-BR" b="1" dirty="0"/>
              <a:t> </a:t>
            </a:r>
            <a:r>
              <a:rPr lang="pt-BR" b="1" dirty="0" err="1"/>
              <a:t>passionate</a:t>
            </a:r>
            <a:r>
              <a:rPr lang="pt-BR" b="1" dirty="0"/>
              <a:t> </a:t>
            </a:r>
            <a:r>
              <a:rPr lang="pt-BR" b="1" dirty="0" err="1"/>
              <a:t>about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universe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development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I </a:t>
            </a:r>
            <a:r>
              <a:rPr lang="pt-BR" b="1" dirty="0" err="1"/>
              <a:t>think</a:t>
            </a:r>
            <a:r>
              <a:rPr lang="pt-BR" b="1" dirty="0"/>
              <a:t> I </a:t>
            </a:r>
            <a:r>
              <a:rPr lang="pt-BR" b="1" dirty="0" err="1"/>
              <a:t>am</a:t>
            </a:r>
            <a:r>
              <a:rPr lang="pt-BR" b="1" dirty="0"/>
              <a:t> a great </a:t>
            </a:r>
            <a:r>
              <a:rPr lang="pt-BR" b="1" dirty="0" err="1"/>
              <a:t>asset</a:t>
            </a:r>
            <a:r>
              <a:rPr lang="pt-BR" b="1" dirty="0"/>
              <a:t> to </a:t>
            </a:r>
            <a:r>
              <a:rPr lang="pt-BR" b="1" dirty="0" err="1"/>
              <a:t>be</a:t>
            </a:r>
            <a:r>
              <a:rPr lang="pt-BR" b="1" dirty="0"/>
              <a:t> </a:t>
            </a:r>
            <a:r>
              <a:rPr lang="pt-BR" b="1" dirty="0" err="1"/>
              <a:t>productive</a:t>
            </a:r>
            <a:r>
              <a:rPr lang="pt-BR" b="1" dirty="0"/>
              <a:t> in </a:t>
            </a:r>
            <a:r>
              <a:rPr lang="pt-BR" b="1" dirty="0" err="1"/>
              <a:t>this</a:t>
            </a:r>
            <a:r>
              <a:rPr lang="pt-BR" b="1" dirty="0"/>
              <a:t> enterprise.</a:t>
            </a:r>
            <a:endParaRPr lang="pt-BR" dirty="0"/>
          </a:p>
          <a:p>
            <a:r>
              <a:rPr lang="pt-BR" dirty="0"/>
              <a:t>07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leave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? </a:t>
            </a:r>
            <a:r>
              <a:rPr lang="pt-BR" b="1" dirty="0"/>
              <a:t>I </a:t>
            </a:r>
            <a:r>
              <a:rPr lang="pt-BR" b="1" dirty="0" err="1"/>
              <a:t>was</a:t>
            </a:r>
            <a:r>
              <a:rPr lang="pt-BR" b="1" dirty="0"/>
              <a:t> </a:t>
            </a:r>
            <a:r>
              <a:rPr lang="pt-BR" b="1" dirty="0" err="1"/>
              <a:t>looking</a:t>
            </a:r>
            <a:r>
              <a:rPr lang="pt-BR" b="1" dirty="0"/>
              <a:t> for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opportunity</a:t>
            </a:r>
            <a:r>
              <a:rPr lang="pt-BR" b="1" dirty="0"/>
              <a:t> to </a:t>
            </a:r>
            <a:r>
              <a:rPr lang="pt-BR" b="1" dirty="0" err="1"/>
              <a:t>achievement</a:t>
            </a:r>
            <a:r>
              <a:rPr lang="pt-BR" b="1" dirty="0"/>
              <a:t> for a </a:t>
            </a:r>
            <a:r>
              <a:rPr lang="pt-BR" b="1" dirty="0" err="1"/>
              <a:t>better</a:t>
            </a:r>
            <a:r>
              <a:rPr lang="pt-BR" b="1" dirty="0"/>
              <a:t> </a:t>
            </a:r>
            <a:r>
              <a:rPr lang="pt-BR" b="1" dirty="0" err="1"/>
              <a:t>stability</a:t>
            </a:r>
            <a:r>
              <a:rPr lang="pt-BR" b="1" dirty="0"/>
              <a:t>, </a:t>
            </a:r>
            <a:r>
              <a:rPr lang="pt-BR" b="1" dirty="0" err="1"/>
              <a:t>which</a:t>
            </a:r>
            <a:r>
              <a:rPr lang="pt-BR" b="1" dirty="0"/>
              <a:t> I </a:t>
            </a:r>
            <a:r>
              <a:rPr lang="pt-BR" b="1" dirty="0" err="1"/>
              <a:t>will</a:t>
            </a:r>
            <a:r>
              <a:rPr lang="pt-BR" b="1" dirty="0"/>
              <a:t> </a:t>
            </a:r>
            <a:r>
              <a:rPr lang="pt-BR" b="1" dirty="0" err="1"/>
              <a:t>certainly</a:t>
            </a:r>
            <a:r>
              <a:rPr lang="pt-BR" b="1" dirty="0"/>
              <a:t> catch </a:t>
            </a:r>
            <a:r>
              <a:rPr lang="pt-BR" b="1" dirty="0" err="1"/>
              <a:t>up</a:t>
            </a:r>
            <a:r>
              <a:rPr lang="pt-BR" b="1" dirty="0"/>
              <a:t> in </a:t>
            </a:r>
            <a:r>
              <a:rPr lang="pt-BR" b="1" dirty="0" err="1"/>
              <a:t>this</a:t>
            </a:r>
            <a:r>
              <a:rPr lang="pt-BR" b="1" dirty="0"/>
              <a:t> enterprise.</a:t>
            </a:r>
            <a:endParaRPr lang="pt-BR" dirty="0"/>
          </a:p>
          <a:p>
            <a:r>
              <a:rPr lang="pt-BR" dirty="0"/>
              <a:t>08 </a:t>
            </a:r>
            <a:r>
              <a:rPr lang="pt-BR" dirty="0" err="1"/>
              <a:t>What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think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boss</a:t>
            </a:r>
            <a:r>
              <a:rPr lang="pt-BR" dirty="0"/>
              <a:t>?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last</a:t>
            </a:r>
            <a:r>
              <a:rPr lang="pt-BR" b="1" dirty="0"/>
              <a:t> </a:t>
            </a:r>
            <a:r>
              <a:rPr lang="pt-BR" b="1" dirty="0" err="1"/>
              <a:t>boss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smtClean="0"/>
              <a:t>I, </a:t>
            </a:r>
            <a:r>
              <a:rPr lang="pt-BR" b="1" dirty="0" err="1" smtClean="0"/>
              <a:t>w</a:t>
            </a:r>
            <a:r>
              <a:rPr lang="pt-BR" b="1" dirty="0" err="1" smtClean="0"/>
              <a:t>orked</a:t>
            </a:r>
            <a:r>
              <a:rPr lang="pt-BR" b="1" dirty="0" smtClean="0"/>
              <a:t> </a:t>
            </a:r>
            <a:r>
              <a:rPr lang="pt-BR" b="1" dirty="0" err="1"/>
              <a:t>really</a:t>
            </a:r>
            <a:r>
              <a:rPr lang="pt-BR" b="1" dirty="0"/>
              <a:t> </a:t>
            </a:r>
            <a:r>
              <a:rPr lang="pt-BR" b="1" dirty="0" err="1"/>
              <a:t>well</a:t>
            </a:r>
            <a:r>
              <a:rPr lang="pt-BR" b="1" dirty="0"/>
              <a:t> </a:t>
            </a:r>
            <a:r>
              <a:rPr lang="pt-BR" b="1" dirty="0" err="1"/>
              <a:t>together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our</a:t>
            </a:r>
            <a:r>
              <a:rPr lang="pt-BR" b="1" dirty="0"/>
              <a:t> </a:t>
            </a:r>
            <a:r>
              <a:rPr lang="pt-BR" b="1" dirty="0" err="1"/>
              <a:t>last</a:t>
            </a:r>
            <a:r>
              <a:rPr lang="pt-BR" b="1" dirty="0"/>
              <a:t> Project. I </a:t>
            </a:r>
            <a:r>
              <a:rPr lang="pt-BR" b="1" dirty="0" err="1"/>
              <a:t>learned</a:t>
            </a:r>
            <a:r>
              <a:rPr lang="pt-BR" b="1" dirty="0"/>
              <a:t> a </a:t>
            </a:r>
            <a:r>
              <a:rPr lang="pt-BR" b="1" dirty="0" err="1"/>
              <a:t>lot</a:t>
            </a:r>
            <a:r>
              <a:rPr lang="pt-BR" b="1" dirty="0"/>
              <a:t>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last</a:t>
            </a:r>
            <a:r>
              <a:rPr lang="pt-BR" b="1" dirty="0"/>
              <a:t> </a:t>
            </a:r>
            <a:r>
              <a:rPr lang="pt-BR" b="1" dirty="0" err="1"/>
              <a:t>boss</a:t>
            </a:r>
            <a:r>
              <a:rPr lang="pt-BR" b="1" dirty="0"/>
              <a:t>, </a:t>
            </a:r>
            <a:r>
              <a:rPr lang="pt-BR" b="1" dirty="0" err="1"/>
              <a:t>he</a:t>
            </a:r>
            <a:r>
              <a:rPr lang="pt-BR" b="1" dirty="0"/>
              <a:t> </a:t>
            </a:r>
            <a:r>
              <a:rPr lang="pt-BR" b="1" dirty="0" err="1"/>
              <a:t>taught</a:t>
            </a:r>
            <a:r>
              <a:rPr lang="pt-BR" b="1" dirty="0"/>
              <a:t> me </a:t>
            </a:r>
            <a:r>
              <a:rPr lang="pt-BR" b="1" dirty="0" err="1"/>
              <a:t>how</a:t>
            </a:r>
            <a:r>
              <a:rPr lang="pt-BR" b="1" dirty="0"/>
              <a:t> to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good</a:t>
            </a:r>
            <a:r>
              <a:rPr lang="pt-BR" b="1" dirty="0"/>
              <a:t> </a:t>
            </a:r>
            <a:r>
              <a:rPr lang="pt-BR" b="1" dirty="0" err="1"/>
              <a:t>leadership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to </a:t>
            </a:r>
            <a:r>
              <a:rPr lang="pt-BR" b="1" dirty="0" err="1"/>
              <a:t>value</a:t>
            </a:r>
            <a:r>
              <a:rPr lang="pt-BR" b="1" dirty="0"/>
              <a:t> </a:t>
            </a:r>
            <a:r>
              <a:rPr lang="pt-BR" b="1" dirty="0" err="1"/>
              <a:t>teamwork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09 </a:t>
            </a:r>
            <a:r>
              <a:rPr lang="pt-BR" dirty="0" err="1"/>
              <a:t>What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? </a:t>
            </a:r>
            <a:r>
              <a:rPr lang="pt-BR" b="1" dirty="0" err="1"/>
              <a:t>Based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research, </a:t>
            </a:r>
            <a:r>
              <a:rPr lang="pt-BR" b="1" dirty="0" err="1"/>
              <a:t>this</a:t>
            </a:r>
            <a:r>
              <a:rPr lang="pt-BR" b="1" dirty="0"/>
              <a:t> </a:t>
            </a:r>
            <a:r>
              <a:rPr lang="pt-BR" b="1" dirty="0" err="1"/>
              <a:t>company</a:t>
            </a:r>
            <a:r>
              <a:rPr lang="pt-BR" b="1" dirty="0"/>
              <a:t>, </a:t>
            </a:r>
            <a:r>
              <a:rPr lang="pt-BR" b="1" dirty="0" err="1"/>
              <a:t>presents</a:t>
            </a:r>
            <a:r>
              <a:rPr lang="pt-BR" b="1" dirty="0"/>
              <a:t> </a:t>
            </a:r>
            <a:r>
              <a:rPr lang="pt-BR" b="1" dirty="0" err="1"/>
              <a:t>many</a:t>
            </a:r>
            <a:r>
              <a:rPr lang="pt-BR" b="1" dirty="0"/>
              <a:t> </a:t>
            </a:r>
            <a:r>
              <a:rPr lang="pt-BR" b="1" dirty="0" err="1"/>
              <a:t>opportunities</a:t>
            </a:r>
            <a:r>
              <a:rPr lang="pt-BR" b="1" dirty="0"/>
              <a:t> for </a:t>
            </a:r>
            <a:r>
              <a:rPr lang="pt-BR" b="1" dirty="0" err="1"/>
              <a:t>growth</a:t>
            </a:r>
            <a:r>
              <a:rPr lang="pt-BR" b="1" dirty="0"/>
              <a:t>, </a:t>
            </a:r>
            <a:r>
              <a:rPr lang="pt-BR" b="1" dirty="0" err="1"/>
              <a:t>both</a:t>
            </a:r>
            <a:r>
              <a:rPr lang="pt-BR" b="1" dirty="0"/>
              <a:t> </a:t>
            </a:r>
            <a:r>
              <a:rPr lang="pt-BR" b="1" dirty="0" err="1"/>
              <a:t>inside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outside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country.  </a:t>
            </a:r>
            <a:r>
              <a:rPr lang="pt-BR" b="1" dirty="0" err="1"/>
              <a:t>this</a:t>
            </a:r>
            <a:r>
              <a:rPr lang="pt-BR" b="1" dirty="0"/>
              <a:t> </a:t>
            </a:r>
            <a:r>
              <a:rPr lang="pt-BR" b="1" dirty="0" err="1"/>
              <a:t>really</a:t>
            </a:r>
            <a:r>
              <a:rPr lang="pt-BR" b="1" dirty="0"/>
              <a:t> </a:t>
            </a:r>
            <a:r>
              <a:rPr lang="pt-BR" b="1" dirty="0" err="1"/>
              <a:t>caught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attention</a:t>
            </a:r>
            <a:r>
              <a:rPr lang="pt-BR" b="1" dirty="0"/>
              <a:t>!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Asks</a:t>
            </a:r>
            <a:endParaRPr lang="pt-BR" dirty="0"/>
          </a:p>
        </p:txBody>
      </p:sp>
      <p:pic>
        <p:nvPicPr>
          <p:cNvPr id="4" name="Espaço Reservado para Conteúdo 3" descr="Clov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65949" y="1484783"/>
            <a:ext cx="4178052" cy="5373217"/>
          </a:xfrm>
          <a:solidFill>
            <a:schemeClr val="bg1"/>
          </a:solidFill>
        </p:spPr>
      </p:pic>
      <p:sp>
        <p:nvSpPr>
          <p:cNvPr id="5" name="Retângulo 4"/>
          <p:cNvSpPr/>
          <p:nvPr/>
        </p:nvSpPr>
        <p:spPr>
          <a:xfrm>
            <a:off x="0" y="2132856"/>
            <a:ext cx="49320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10 </a:t>
            </a:r>
            <a:r>
              <a:rPr lang="pt-BR" dirty="0" err="1"/>
              <a:t>Where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yourself</a:t>
            </a:r>
            <a:r>
              <a:rPr lang="pt-BR" dirty="0"/>
              <a:t> in </a:t>
            </a:r>
            <a:r>
              <a:rPr lang="pt-BR" dirty="0" err="1"/>
              <a:t>five</a:t>
            </a:r>
            <a:r>
              <a:rPr lang="pt-BR" dirty="0"/>
              <a:t> </a:t>
            </a:r>
            <a:r>
              <a:rPr lang="pt-BR" dirty="0" err="1"/>
              <a:t>years</a:t>
            </a:r>
            <a:r>
              <a:rPr lang="pt-BR" dirty="0"/>
              <a:t>? </a:t>
            </a:r>
            <a:r>
              <a:rPr lang="pt-BR" b="1" dirty="0" err="1"/>
              <a:t>This</a:t>
            </a:r>
            <a:r>
              <a:rPr lang="pt-BR" b="1" dirty="0"/>
              <a:t> is a great </a:t>
            </a:r>
            <a:r>
              <a:rPr lang="pt-BR" b="1" dirty="0" err="1"/>
              <a:t>question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I'm</a:t>
            </a:r>
            <a:r>
              <a:rPr lang="pt-BR" b="1" dirty="0"/>
              <a:t> </a:t>
            </a:r>
            <a:r>
              <a:rPr lang="pt-BR" b="1" dirty="0" err="1"/>
              <a:t>glad</a:t>
            </a:r>
            <a:r>
              <a:rPr lang="pt-BR" b="1" dirty="0"/>
              <a:t> </a:t>
            </a:r>
            <a:r>
              <a:rPr lang="pt-BR" b="1" dirty="0" err="1"/>
              <a:t>you</a:t>
            </a:r>
            <a:r>
              <a:rPr lang="pt-BR" b="1" dirty="0"/>
              <a:t> </a:t>
            </a:r>
            <a:r>
              <a:rPr lang="pt-BR" b="1" dirty="0" err="1"/>
              <a:t>asked</a:t>
            </a:r>
            <a:r>
              <a:rPr lang="pt-BR" b="1" dirty="0"/>
              <a:t>.  In 5 </a:t>
            </a:r>
            <a:r>
              <a:rPr lang="pt-BR" b="1" dirty="0" err="1"/>
              <a:t>years</a:t>
            </a:r>
            <a:r>
              <a:rPr lang="pt-BR" b="1" dirty="0"/>
              <a:t> I </a:t>
            </a:r>
            <a:r>
              <a:rPr lang="pt-BR" b="1" dirty="0" err="1"/>
              <a:t>see</a:t>
            </a:r>
            <a:r>
              <a:rPr lang="pt-BR" b="1" dirty="0"/>
              <a:t> </a:t>
            </a:r>
            <a:r>
              <a:rPr lang="pt-BR" b="1" dirty="0" err="1"/>
              <a:t>myself</a:t>
            </a:r>
            <a:r>
              <a:rPr lang="pt-BR" b="1" dirty="0"/>
              <a:t> </a:t>
            </a:r>
            <a:r>
              <a:rPr lang="pt-BR" b="1" dirty="0" err="1"/>
              <a:t>with</a:t>
            </a:r>
            <a:r>
              <a:rPr lang="pt-BR" b="1" dirty="0"/>
              <a:t> some </a:t>
            </a:r>
            <a:r>
              <a:rPr lang="pt-BR" b="1" dirty="0" err="1"/>
              <a:t>goals</a:t>
            </a:r>
            <a:r>
              <a:rPr lang="pt-BR" b="1" dirty="0"/>
              <a:t> </a:t>
            </a:r>
            <a:r>
              <a:rPr lang="pt-BR" b="1" dirty="0" err="1"/>
              <a:t>accomplished</a:t>
            </a:r>
            <a:r>
              <a:rPr lang="pt-BR" b="1" dirty="0"/>
              <a:t>.  </a:t>
            </a:r>
            <a:r>
              <a:rPr lang="pt-BR" b="1" dirty="0" err="1"/>
              <a:t>Part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them</a:t>
            </a:r>
            <a:r>
              <a:rPr lang="pt-BR" b="1" dirty="0"/>
              <a:t> is </a:t>
            </a:r>
            <a:r>
              <a:rPr lang="pt-BR" b="1" dirty="0" err="1"/>
              <a:t>being</a:t>
            </a:r>
            <a:r>
              <a:rPr lang="pt-BR" b="1" dirty="0"/>
              <a:t> </a:t>
            </a:r>
            <a:r>
              <a:rPr lang="pt-BR" b="1" dirty="0" err="1"/>
              <a:t>well-developed</a:t>
            </a:r>
            <a:r>
              <a:rPr lang="pt-BR" b="1" dirty="0"/>
              <a:t> </a:t>
            </a:r>
            <a:r>
              <a:rPr lang="pt-BR" b="1" dirty="0" err="1"/>
              <a:t>at</a:t>
            </a:r>
            <a:r>
              <a:rPr lang="pt-BR" b="1" dirty="0"/>
              <a:t> a </a:t>
            </a:r>
            <a:r>
              <a:rPr lang="pt-BR" b="1" dirty="0" err="1"/>
              <a:t>good</a:t>
            </a:r>
            <a:r>
              <a:rPr lang="pt-BR" b="1" dirty="0"/>
              <a:t> </a:t>
            </a:r>
            <a:r>
              <a:rPr lang="pt-BR" b="1" dirty="0" err="1"/>
              <a:t>company</a:t>
            </a:r>
            <a:r>
              <a:rPr lang="pt-BR" b="1" dirty="0"/>
              <a:t>.  </a:t>
            </a:r>
            <a:r>
              <a:rPr lang="pt-BR" b="1" dirty="0" err="1"/>
              <a:t>Possibly</a:t>
            </a:r>
            <a:r>
              <a:rPr lang="pt-BR" b="1" dirty="0"/>
              <a:t> </a:t>
            </a:r>
            <a:r>
              <a:rPr lang="pt-BR" b="1" dirty="0" err="1"/>
              <a:t>working</a:t>
            </a:r>
            <a:r>
              <a:rPr lang="pt-BR" b="1" dirty="0"/>
              <a:t> </a:t>
            </a:r>
            <a:r>
              <a:rPr lang="pt-BR" b="1" dirty="0" err="1"/>
              <a:t>abroad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11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motivates</a:t>
            </a:r>
            <a:r>
              <a:rPr lang="pt-BR" dirty="0"/>
              <a:t>  </a:t>
            </a:r>
            <a:r>
              <a:rPr lang="pt-BR" dirty="0" err="1"/>
              <a:t>you</a:t>
            </a:r>
            <a:r>
              <a:rPr lang="pt-BR" dirty="0"/>
              <a:t>? </a:t>
            </a:r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motivates</a:t>
            </a:r>
            <a:r>
              <a:rPr lang="pt-BR" b="1" dirty="0"/>
              <a:t> me: </a:t>
            </a:r>
            <a:r>
              <a:rPr lang="pt-BR" b="1" dirty="0" err="1"/>
              <a:t>New</a:t>
            </a:r>
            <a:r>
              <a:rPr lang="pt-BR" b="1" dirty="0"/>
              <a:t> </a:t>
            </a:r>
            <a:r>
              <a:rPr lang="pt-BR" b="1" dirty="0" err="1"/>
              <a:t>challenges</a:t>
            </a:r>
            <a:r>
              <a:rPr lang="pt-BR" b="1" dirty="0"/>
              <a:t>. I </a:t>
            </a:r>
            <a:r>
              <a:rPr lang="pt-BR" b="1" dirty="0" err="1"/>
              <a:t>really</a:t>
            </a:r>
            <a:r>
              <a:rPr lang="pt-BR" b="1" dirty="0"/>
              <a:t> </a:t>
            </a:r>
            <a:r>
              <a:rPr lang="pt-BR" b="1" dirty="0" err="1"/>
              <a:t>love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being</a:t>
            </a:r>
            <a:r>
              <a:rPr lang="pt-BR" b="1" dirty="0"/>
              <a:t> </a:t>
            </a:r>
            <a:r>
              <a:rPr lang="pt-BR" b="1" dirty="0" err="1"/>
              <a:t>productive</a:t>
            </a:r>
            <a:r>
              <a:rPr lang="pt-BR" b="1" dirty="0"/>
              <a:t>. It </a:t>
            </a:r>
            <a:r>
              <a:rPr lang="pt-BR" b="1" dirty="0" err="1"/>
              <a:t>really</a:t>
            </a:r>
            <a:r>
              <a:rPr lang="pt-BR" b="1" dirty="0"/>
              <a:t> </a:t>
            </a:r>
            <a:r>
              <a:rPr lang="pt-BR" b="1" dirty="0" err="1"/>
              <a:t>motivates</a:t>
            </a:r>
            <a:r>
              <a:rPr lang="pt-BR" b="1" dirty="0"/>
              <a:t> me to </a:t>
            </a:r>
            <a:r>
              <a:rPr lang="pt-BR" b="1" dirty="0" err="1"/>
              <a:t>be</a:t>
            </a:r>
            <a:r>
              <a:rPr lang="pt-BR" b="1" dirty="0"/>
              <a:t> </a:t>
            </a:r>
            <a:r>
              <a:rPr lang="pt-BR" b="1" dirty="0" err="1"/>
              <a:t>better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12 </a:t>
            </a:r>
            <a:r>
              <a:rPr lang="pt-BR" dirty="0" err="1"/>
              <a:t>How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deal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pressure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stressful</a:t>
            </a:r>
            <a:r>
              <a:rPr lang="pt-BR" dirty="0"/>
              <a:t> </a:t>
            </a:r>
            <a:r>
              <a:rPr lang="pt-BR" dirty="0" err="1"/>
              <a:t>situations</a:t>
            </a:r>
            <a:r>
              <a:rPr lang="pt-BR" dirty="0"/>
              <a:t>? </a:t>
            </a:r>
            <a:r>
              <a:rPr lang="pt-BR" b="1" dirty="0"/>
              <a:t>I </a:t>
            </a:r>
            <a:r>
              <a:rPr lang="pt-BR" b="1" dirty="0" err="1"/>
              <a:t>don't</a:t>
            </a:r>
            <a:r>
              <a:rPr lang="pt-BR" b="1" dirty="0"/>
              <a:t>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any</a:t>
            </a:r>
            <a:r>
              <a:rPr lang="pt-BR" b="1" dirty="0"/>
              <a:t> </a:t>
            </a:r>
            <a:r>
              <a:rPr lang="pt-BR" b="1" dirty="0" err="1"/>
              <a:t>problems</a:t>
            </a:r>
            <a:r>
              <a:rPr lang="pt-BR" b="1" dirty="0"/>
              <a:t> </a:t>
            </a:r>
            <a:r>
              <a:rPr lang="pt-BR" b="1" dirty="0" err="1"/>
              <a:t>working</a:t>
            </a:r>
            <a:r>
              <a:rPr lang="pt-BR" b="1" dirty="0"/>
              <a:t> </a:t>
            </a:r>
            <a:r>
              <a:rPr lang="pt-BR" b="1" dirty="0" err="1"/>
              <a:t>under</a:t>
            </a:r>
            <a:r>
              <a:rPr lang="pt-BR" b="1" dirty="0"/>
              <a:t> </a:t>
            </a:r>
            <a:r>
              <a:rPr lang="pt-BR" b="1" dirty="0" err="1"/>
              <a:t>pressure</a:t>
            </a:r>
            <a:r>
              <a:rPr lang="pt-BR" b="1" dirty="0"/>
              <a:t>. I </a:t>
            </a:r>
            <a:r>
              <a:rPr lang="pt-BR" b="1" dirty="0" err="1"/>
              <a:t>try</a:t>
            </a:r>
            <a:r>
              <a:rPr lang="pt-BR" b="1" dirty="0"/>
              <a:t> to </a:t>
            </a:r>
            <a:r>
              <a:rPr lang="pt-BR" b="1" dirty="0" err="1"/>
              <a:t>react</a:t>
            </a:r>
            <a:r>
              <a:rPr lang="pt-BR" b="1" dirty="0"/>
              <a:t> to </a:t>
            </a:r>
            <a:r>
              <a:rPr lang="pt-BR" b="1" dirty="0" err="1"/>
              <a:t>situations</a:t>
            </a:r>
            <a:r>
              <a:rPr lang="pt-BR" b="1" dirty="0"/>
              <a:t> </a:t>
            </a:r>
            <a:r>
              <a:rPr lang="pt-BR" b="1" dirty="0" err="1"/>
              <a:t>accordingly</a:t>
            </a:r>
            <a:r>
              <a:rPr lang="pt-BR" b="1" dirty="0"/>
              <a:t>, </a:t>
            </a:r>
            <a:r>
              <a:rPr lang="pt-BR" b="1" dirty="0" err="1"/>
              <a:t>according</a:t>
            </a:r>
            <a:r>
              <a:rPr lang="pt-BR" b="1" dirty="0"/>
              <a:t> to </a:t>
            </a:r>
            <a:r>
              <a:rPr lang="pt-BR" b="1" dirty="0" err="1"/>
              <a:t>what</a:t>
            </a:r>
            <a:r>
              <a:rPr lang="pt-BR" b="1" dirty="0"/>
              <a:t> is </a:t>
            </a:r>
            <a:r>
              <a:rPr lang="pt-BR" b="1" dirty="0" err="1"/>
              <a:t>asked</a:t>
            </a:r>
            <a:r>
              <a:rPr lang="pt-BR" b="1" dirty="0"/>
              <a:t> to me.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Asks</a:t>
            </a:r>
            <a:endParaRPr lang="pt-BR" dirty="0"/>
          </a:p>
        </p:txBody>
      </p:sp>
      <p:pic>
        <p:nvPicPr>
          <p:cNvPr id="4" name="Espaço Reservado para Conteúdo 3" descr="Clov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4048" y="1484784"/>
            <a:ext cx="4139952" cy="5324218"/>
          </a:xfrm>
          <a:solidFill>
            <a:schemeClr val="bg1"/>
          </a:solidFill>
        </p:spPr>
      </p:pic>
      <p:sp>
        <p:nvSpPr>
          <p:cNvPr id="5" name="Retângulo 4"/>
          <p:cNvSpPr/>
          <p:nvPr/>
        </p:nvSpPr>
        <p:spPr>
          <a:xfrm>
            <a:off x="0" y="2204863"/>
            <a:ext cx="50040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13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questions</a:t>
            </a:r>
            <a:r>
              <a:rPr lang="pt-BR" dirty="0"/>
              <a:t> for us? </a:t>
            </a:r>
            <a:r>
              <a:rPr lang="pt-BR" b="1" dirty="0" err="1"/>
              <a:t>Can</a:t>
            </a:r>
            <a:r>
              <a:rPr lang="pt-BR" b="1" dirty="0"/>
              <a:t> </a:t>
            </a:r>
            <a:r>
              <a:rPr lang="pt-BR" b="1" dirty="0" err="1"/>
              <a:t>you</a:t>
            </a:r>
            <a:r>
              <a:rPr lang="pt-BR" b="1" dirty="0"/>
              <a:t> </a:t>
            </a:r>
            <a:r>
              <a:rPr lang="pt-BR" b="1" dirty="0" err="1"/>
              <a:t>tell</a:t>
            </a:r>
            <a:r>
              <a:rPr lang="pt-BR" b="1" dirty="0"/>
              <a:t> me a </a:t>
            </a:r>
            <a:r>
              <a:rPr lang="pt-BR" b="1" dirty="0" err="1"/>
              <a:t>little</a:t>
            </a:r>
            <a:r>
              <a:rPr lang="pt-BR" b="1" dirty="0"/>
              <a:t> bit </a:t>
            </a:r>
            <a:r>
              <a:rPr lang="pt-BR" b="1" dirty="0" err="1"/>
              <a:t>about</a:t>
            </a:r>
            <a:r>
              <a:rPr lang="pt-BR" b="1" dirty="0"/>
              <a:t> </a:t>
            </a:r>
            <a:r>
              <a:rPr lang="pt-BR" b="1" dirty="0" err="1"/>
              <a:t>how</a:t>
            </a:r>
            <a:r>
              <a:rPr lang="pt-BR" b="1" dirty="0"/>
              <a:t> works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relationship</a:t>
            </a:r>
            <a:r>
              <a:rPr lang="pt-BR" b="1" dirty="0"/>
              <a:t> in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empliers</a:t>
            </a:r>
            <a:r>
              <a:rPr lang="pt-BR" b="1" dirty="0"/>
              <a:t>,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in </a:t>
            </a:r>
            <a:r>
              <a:rPr lang="pt-BR" b="1" dirty="0" err="1"/>
              <a:t>any</a:t>
            </a:r>
            <a:r>
              <a:rPr lang="pt-BR" b="1" dirty="0"/>
              <a:t> time, I </a:t>
            </a:r>
            <a:r>
              <a:rPr lang="pt-BR" b="1" dirty="0" err="1"/>
              <a:t>can</a:t>
            </a:r>
            <a:r>
              <a:rPr lang="pt-BR" b="1" dirty="0"/>
              <a:t> </a:t>
            </a:r>
            <a:r>
              <a:rPr lang="pt-BR" b="1" dirty="0" err="1"/>
              <a:t>know</a:t>
            </a:r>
            <a:r>
              <a:rPr lang="pt-BR" b="1" dirty="0"/>
              <a:t> </a:t>
            </a:r>
            <a:r>
              <a:rPr lang="pt-BR" b="1" dirty="0" err="1"/>
              <a:t>how</a:t>
            </a:r>
            <a:r>
              <a:rPr lang="pt-BR" b="1" dirty="0"/>
              <a:t> is </a:t>
            </a:r>
            <a:r>
              <a:rPr lang="pt-BR" b="1" dirty="0" err="1"/>
              <a:t>they</a:t>
            </a:r>
            <a:r>
              <a:rPr lang="pt-BR" b="1" dirty="0"/>
              <a:t> </a:t>
            </a:r>
            <a:r>
              <a:rPr lang="pt-BR" b="1" dirty="0" err="1"/>
              <a:t>jobs</a:t>
            </a:r>
            <a:r>
              <a:rPr lang="pt-BR" b="1" dirty="0"/>
              <a:t>, I </a:t>
            </a:r>
            <a:r>
              <a:rPr lang="pt-BR" b="1" dirty="0" err="1" smtClean="0"/>
              <a:t>mean</a:t>
            </a:r>
            <a:r>
              <a:rPr lang="pt-BR" b="1" dirty="0" smtClean="0"/>
              <a:t>, </a:t>
            </a:r>
            <a:r>
              <a:rPr lang="pt-BR" b="1" dirty="0" err="1"/>
              <a:t>how</a:t>
            </a:r>
            <a:r>
              <a:rPr lang="pt-BR" b="1" dirty="0"/>
              <a:t> works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responsibility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they</a:t>
            </a:r>
            <a:r>
              <a:rPr lang="pt-BR" b="1" dirty="0"/>
              <a:t> </a:t>
            </a:r>
            <a:r>
              <a:rPr lang="pt-BR" b="1" dirty="0" err="1"/>
              <a:t>need</a:t>
            </a:r>
            <a:r>
              <a:rPr lang="pt-BR" b="1" dirty="0"/>
              <a:t> to do?</a:t>
            </a:r>
            <a:endParaRPr lang="pt-BR" dirty="0"/>
          </a:p>
          <a:p>
            <a:r>
              <a:rPr lang="pt-BR" b="1" dirty="0"/>
              <a:t>I </a:t>
            </a:r>
            <a:r>
              <a:rPr lang="pt-BR" b="1" dirty="0" err="1"/>
              <a:t>think</a:t>
            </a:r>
            <a:r>
              <a:rPr lang="pt-BR" b="1" dirty="0"/>
              <a:t> </a:t>
            </a:r>
            <a:r>
              <a:rPr lang="pt-BR" b="1" dirty="0" err="1"/>
              <a:t>that</a:t>
            </a:r>
            <a:r>
              <a:rPr lang="pt-BR" b="1" dirty="0"/>
              <a:t> is a great </a:t>
            </a:r>
            <a:r>
              <a:rPr lang="pt-BR" b="1" dirty="0" err="1"/>
              <a:t>moment</a:t>
            </a:r>
            <a:r>
              <a:rPr lang="pt-BR" b="1" dirty="0"/>
              <a:t> to </a:t>
            </a:r>
            <a:r>
              <a:rPr lang="pt-BR" b="1" dirty="0" err="1"/>
              <a:t>see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understand</a:t>
            </a:r>
            <a:r>
              <a:rPr lang="pt-BR" b="1" dirty="0"/>
              <a:t> </a:t>
            </a:r>
            <a:r>
              <a:rPr lang="pt-BR" b="1" dirty="0" err="1"/>
              <a:t>how</a:t>
            </a:r>
            <a:r>
              <a:rPr lang="pt-BR" b="1" dirty="0"/>
              <a:t> </a:t>
            </a:r>
            <a:r>
              <a:rPr lang="pt-BR" b="1" dirty="0" err="1"/>
              <a:t>can</a:t>
            </a:r>
            <a:r>
              <a:rPr lang="pt-BR" b="1" dirty="0"/>
              <a:t> I </a:t>
            </a:r>
            <a:r>
              <a:rPr lang="pt-BR" b="1" dirty="0" err="1"/>
              <a:t>emprove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work, </a:t>
            </a:r>
            <a:r>
              <a:rPr lang="pt-BR" b="1" dirty="0" err="1"/>
              <a:t>based</a:t>
            </a:r>
            <a:r>
              <a:rPr lang="pt-BR" b="1" dirty="0"/>
              <a:t> in </a:t>
            </a:r>
            <a:r>
              <a:rPr lang="pt-BR" b="1" u="sng" dirty="0" err="1"/>
              <a:t>how</a:t>
            </a:r>
            <a:r>
              <a:rPr lang="pt-BR" b="1" u="sng" dirty="0"/>
              <a:t> is </a:t>
            </a:r>
            <a:r>
              <a:rPr lang="pt-BR" b="1" u="sng" dirty="0" err="1"/>
              <a:t>the</a:t>
            </a:r>
            <a:r>
              <a:rPr lang="pt-BR" b="1" u="sng" dirty="0"/>
              <a:t> </a:t>
            </a:r>
            <a:r>
              <a:rPr lang="pt-BR" b="1" u="sng" dirty="0" err="1"/>
              <a:t>sthandards</a:t>
            </a:r>
            <a:r>
              <a:rPr lang="pt-BR" b="1" u="sng" dirty="0"/>
              <a:t> </a:t>
            </a:r>
            <a:r>
              <a:rPr lang="pt-BR" b="1" u="sng" dirty="0" err="1"/>
              <a:t>skills</a:t>
            </a:r>
            <a:r>
              <a:rPr lang="pt-BR" b="1" u="sng" dirty="0"/>
              <a:t>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</TotalTime>
  <Words>500</Words>
  <Application>Microsoft Office PowerPoint</Application>
  <PresentationFormat>Apresentação na tela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Módulo</vt:lpstr>
      <vt:lpstr>Résumé Questions</vt:lpstr>
      <vt:lpstr>Asks</vt:lpstr>
      <vt:lpstr>Asks</vt:lpstr>
      <vt:lpstr>Asks</vt:lpstr>
      <vt:lpstr>Asks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 Questions</dc:title>
  <dc:creator>Sérgio Starke</dc:creator>
  <cp:lastModifiedBy>Sérgio Starke</cp:lastModifiedBy>
  <cp:revision>5</cp:revision>
  <dcterms:created xsi:type="dcterms:W3CDTF">2022-07-16T12:11:24Z</dcterms:created>
  <dcterms:modified xsi:type="dcterms:W3CDTF">2022-07-16T13:17:05Z</dcterms:modified>
</cp:coreProperties>
</file>