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82"/>
    <p:restoredTop sz="94694"/>
  </p:normalViewPr>
  <p:slideViewPr>
    <p:cSldViewPr snapToGrid="0" snapToObjects="1">
      <p:cViewPr>
        <p:scale>
          <a:sx n="127" d="100"/>
          <a:sy n="127" d="100"/>
        </p:scale>
        <p:origin x="-18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1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B743-C37D-0248-A231-EB82AA6959F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91A135-C5A5-8347-9737-4E12C87D4495}"/>
              </a:ext>
            </a:extLst>
          </p:cNvPr>
          <p:cNvSpPr/>
          <p:nvPr/>
        </p:nvSpPr>
        <p:spPr>
          <a:xfrm>
            <a:off x="2334385" y="1019870"/>
            <a:ext cx="1212668" cy="102496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 HLS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D7755-21C3-8C43-B5E9-94115860CE40}"/>
              </a:ext>
            </a:extLst>
          </p:cNvPr>
          <p:cNvSpPr/>
          <p:nvPr/>
        </p:nvSpPr>
        <p:spPr>
          <a:xfrm>
            <a:off x="1798926" y="2546699"/>
            <a:ext cx="9470925" cy="17646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BD762-57FB-D845-8E70-FE97B3D42D7A}"/>
              </a:ext>
            </a:extLst>
          </p:cNvPr>
          <p:cNvSpPr txBox="1"/>
          <p:nvPr/>
        </p:nvSpPr>
        <p:spPr>
          <a:xfrm>
            <a:off x="457864" y="3081121"/>
            <a:ext cx="116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Dataflow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877B0-7AA9-8748-9816-CCCCBA5C79A8}"/>
              </a:ext>
            </a:extLst>
          </p:cNvPr>
          <p:cNvSpPr/>
          <p:nvPr/>
        </p:nvSpPr>
        <p:spPr>
          <a:xfrm>
            <a:off x="2136677" y="2810311"/>
            <a:ext cx="1410376" cy="1192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2E4A17-1A24-1949-83B3-39EB65B3F3EE}"/>
              </a:ext>
            </a:extLst>
          </p:cNvPr>
          <p:cNvSpPr/>
          <p:nvPr/>
        </p:nvSpPr>
        <p:spPr>
          <a:xfrm>
            <a:off x="2235531" y="1141056"/>
            <a:ext cx="1212668" cy="102496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 HLS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BBAD4-F1AA-2940-AEA8-61BC50495EA5}"/>
              </a:ext>
            </a:extLst>
          </p:cNvPr>
          <p:cNvSpPr/>
          <p:nvPr/>
        </p:nvSpPr>
        <p:spPr>
          <a:xfrm>
            <a:off x="2136677" y="1262242"/>
            <a:ext cx="1212668" cy="102496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 HLS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477FC-3CE4-3B4D-8485-F0B6CB1BE779}"/>
              </a:ext>
            </a:extLst>
          </p:cNvPr>
          <p:cNvCxnSpPr/>
          <p:nvPr/>
        </p:nvCxnSpPr>
        <p:spPr>
          <a:xfrm>
            <a:off x="2334385" y="2287209"/>
            <a:ext cx="0" cy="5231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FA9620-A383-4349-8AA8-94EFC929CCE6}"/>
              </a:ext>
            </a:extLst>
          </p:cNvPr>
          <p:cNvCxnSpPr/>
          <p:nvPr/>
        </p:nvCxnSpPr>
        <p:spPr>
          <a:xfrm>
            <a:off x="2647423" y="2287209"/>
            <a:ext cx="0" cy="5231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AD471-ABD6-934B-9745-7F9B36D49993}"/>
              </a:ext>
            </a:extLst>
          </p:cNvPr>
          <p:cNvCxnSpPr/>
          <p:nvPr/>
        </p:nvCxnSpPr>
        <p:spPr>
          <a:xfrm>
            <a:off x="2940719" y="2285148"/>
            <a:ext cx="0" cy="5231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6A612E-5BD2-8A4D-9C2B-A2EE4D270CA2}"/>
              </a:ext>
            </a:extLst>
          </p:cNvPr>
          <p:cNvCxnSpPr/>
          <p:nvPr/>
        </p:nvCxnSpPr>
        <p:spPr>
          <a:xfrm>
            <a:off x="3216686" y="2285148"/>
            <a:ext cx="0" cy="5231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391E0B-48B5-0D47-B191-9E16E1293A13}"/>
              </a:ext>
            </a:extLst>
          </p:cNvPr>
          <p:cNvSpPr/>
          <p:nvPr/>
        </p:nvSpPr>
        <p:spPr>
          <a:xfrm>
            <a:off x="3884805" y="2810311"/>
            <a:ext cx="1536927" cy="1192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952DBF-1804-9442-B02B-FEE0C5365767}"/>
              </a:ext>
            </a:extLst>
          </p:cNvPr>
          <p:cNvSpPr/>
          <p:nvPr/>
        </p:nvSpPr>
        <p:spPr>
          <a:xfrm>
            <a:off x="3887790" y="1019870"/>
            <a:ext cx="1536927" cy="1192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AutoBridge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 ‘21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D8932-B385-6E4A-9342-36E83E89DFD3}"/>
              </a:ext>
            </a:extLst>
          </p:cNvPr>
          <p:cNvSpPr/>
          <p:nvPr/>
        </p:nvSpPr>
        <p:spPr>
          <a:xfrm>
            <a:off x="5759483" y="2810311"/>
            <a:ext cx="1536927" cy="1192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Customized RTL-Gen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04B5E-3884-974A-969F-27B843602D0C}"/>
              </a:ext>
            </a:extLst>
          </p:cNvPr>
          <p:cNvSpPr/>
          <p:nvPr/>
        </p:nvSpPr>
        <p:spPr>
          <a:xfrm>
            <a:off x="9505853" y="2808250"/>
            <a:ext cx="1536927" cy="1192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Bitstream Generation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3134A8-CE7C-6043-A1D8-FD2DD47A5ABE}"/>
              </a:ext>
            </a:extLst>
          </p:cNvPr>
          <p:cNvSpPr/>
          <p:nvPr/>
        </p:nvSpPr>
        <p:spPr>
          <a:xfrm>
            <a:off x="9505853" y="1017809"/>
            <a:ext cx="1536927" cy="1192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RapidStream*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 ‘22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B592B3-EC86-2546-9B4B-82ACB571D2B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flipH="1">
            <a:off x="4653269" y="2211943"/>
            <a:ext cx="2985" cy="59836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392B01-E711-7C42-8A74-E8C43412F3FA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10274316" y="2209882"/>
            <a:ext cx="0" cy="59836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6C7DF-FC03-2A40-9749-748BFD3C17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1619399" y="3404287"/>
            <a:ext cx="517279" cy="2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5FB565-D200-344B-9C6C-E0FF69D4B48F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3547054" y="3406347"/>
            <a:ext cx="33775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F6C9C-F703-6445-9E07-AF3743527E18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>
            <a:off x="5421732" y="3406347"/>
            <a:ext cx="33775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4DED2E-0135-1D42-890F-7A5DB2B85944}"/>
              </a:ext>
            </a:extLst>
          </p:cNvPr>
          <p:cNvCxnSpPr>
            <a:cxnSpLocks/>
            <a:stCxn id="52" idx="1"/>
            <a:endCxn id="19" idx="3"/>
          </p:cNvCxnSpPr>
          <p:nvPr/>
        </p:nvCxnSpPr>
        <p:spPr>
          <a:xfrm flipH="1">
            <a:off x="7296410" y="3404286"/>
            <a:ext cx="337751" cy="2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3D5BBB-0EB0-E84B-BBF1-E61C62362C2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11042780" y="3404286"/>
            <a:ext cx="52139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41DBE7-3EF8-5E45-9ACD-B4F7A3DC5CAD}"/>
              </a:ext>
            </a:extLst>
          </p:cNvPr>
          <p:cNvSpPr txBox="1"/>
          <p:nvPr/>
        </p:nvSpPr>
        <p:spPr>
          <a:xfrm>
            <a:off x="11585265" y="3079060"/>
            <a:ext cx="210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High-Frequency FPGA Accelerator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C6F398-BB44-B34A-8647-B3F41E8FCFBF}"/>
              </a:ext>
            </a:extLst>
          </p:cNvPr>
          <p:cNvSpPr txBox="1"/>
          <p:nvPr/>
        </p:nvSpPr>
        <p:spPr>
          <a:xfrm>
            <a:off x="2921975" y="4722671"/>
            <a:ext cx="24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TAPA Framework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72128B-FB13-F943-B2C7-0DDC8402F500}"/>
              </a:ext>
            </a:extLst>
          </p:cNvPr>
          <p:cNvSpPr/>
          <p:nvPr/>
        </p:nvSpPr>
        <p:spPr>
          <a:xfrm>
            <a:off x="9505853" y="4568731"/>
            <a:ext cx="1536927" cy="119207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Vitis/Vivado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3ACE42-9D1E-CA4B-9F5A-2F31F8A55E0B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10274316" y="4000323"/>
            <a:ext cx="0" cy="5684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D15655-5AE9-8040-9409-3B45615A1B52}"/>
              </a:ext>
            </a:extLst>
          </p:cNvPr>
          <p:cNvSpPr txBox="1"/>
          <p:nvPr/>
        </p:nvSpPr>
        <p:spPr>
          <a:xfrm>
            <a:off x="10794787" y="1429179"/>
            <a:ext cx="2017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(in-develop)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73D4FB-B406-D048-8F78-D5F7FBD27437}"/>
              </a:ext>
            </a:extLst>
          </p:cNvPr>
          <p:cNvSpPr/>
          <p:nvPr/>
        </p:nvSpPr>
        <p:spPr>
          <a:xfrm>
            <a:off x="7634161" y="2808250"/>
            <a:ext cx="1536927" cy="1192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7080E8-328F-8B4A-9B55-1622C7B29111}"/>
              </a:ext>
            </a:extLst>
          </p:cNvPr>
          <p:cNvCxnSpPr>
            <a:cxnSpLocks/>
            <a:stCxn id="20" idx="1"/>
            <a:endCxn id="52" idx="3"/>
          </p:cNvCxnSpPr>
          <p:nvPr/>
        </p:nvCxnSpPr>
        <p:spPr>
          <a:xfrm flipH="1">
            <a:off x="9171088" y="3404286"/>
            <a:ext cx="33476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C8E7134-647A-DB40-A1B8-84A7CC97E351}"/>
              </a:ext>
            </a:extLst>
          </p:cNvPr>
          <p:cNvSpPr/>
          <p:nvPr/>
        </p:nvSpPr>
        <p:spPr>
          <a:xfrm>
            <a:off x="7634161" y="4575159"/>
            <a:ext cx="1536927" cy="119207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 Co-Sim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DA0954-20F3-C34D-A5A9-4A32A36647C6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402624" y="4006751"/>
            <a:ext cx="0" cy="5684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CB9AEB-24AB-6840-9BBA-AD0C199704A4}"/>
              </a:ext>
            </a:extLst>
          </p:cNvPr>
          <p:cNvSpPr/>
          <p:nvPr/>
        </p:nvSpPr>
        <p:spPr>
          <a:xfrm>
            <a:off x="7628189" y="1016928"/>
            <a:ext cx="1536927" cy="1192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Customized Co-Sim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B2BB2D-F7AB-764E-8070-531123414EAD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8396652" y="2209000"/>
            <a:ext cx="1" cy="5992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23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39E77A-8F17-CB47-88C5-D3B4AA345532}"/>
              </a:ext>
            </a:extLst>
          </p:cNvPr>
          <p:cNvSpPr/>
          <p:nvPr/>
        </p:nvSpPr>
        <p:spPr>
          <a:xfrm>
            <a:off x="4761412" y="2421735"/>
            <a:ext cx="1005665" cy="5613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 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1D533-EEC1-6E49-AF92-FA317D569857}"/>
              </a:ext>
            </a:extLst>
          </p:cNvPr>
          <p:cNvSpPr/>
          <p:nvPr/>
        </p:nvSpPr>
        <p:spPr>
          <a:xfrm>
            <a:off x="4317355" y="3308349"/>
            <a:ext cx="7854239" cy="14261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1ED9-A9A8-5A40-A668-E70AE2657978}"/>
              </a:ext>
            </a:extLst>
          </p:cNvPr>
          <p:cNvSpPr txBox="1"/>
          <p:nvPr/>
        </p:nvSpPr>
        <p:spPr>
          <a:xfrm>
            <a:off x="2822778" y="4130205"/>
            <a:ext cx="96326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TAPA</a:t>
            </a:r>
          </a:p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Dataflow 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FB7E9-34C9-2C46-A739-2DB436B3DA6F}"/>
              </a:ext>
            </a:extLst>
          </p:cNvPr>
          <p:cNvSpPr/>
          <p:nvPr/>
        </p:nvSpPr>
        <p:spPr>
          <a:xfrm>
            <a:off x="4597453" y="3498252"/>
            <a:ext cx="1169625" cy="764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0CD13-34CD-9343-81EE-290786F7B55F}"/>
              </a:ext>
            </a:extLst>
          </p:cNvPr>
          <p:cNvSpPr/>
          <p:nvPr/>
        </p:nvSpPr>
        <p:spPr>
          <a:xfrm>
            <a:off x="4679432" y="2522235"/>
            <a:ext cx="1005665" cy="5613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 HLS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D3220-0208-C840-89F3-E5BA1ADCB8E1}"/>
              </a:ext>
            </a:extLst>
          </p:cNvPr>
          <p:cNvSpPr/>
          <p:nvPr/>
        </p:nvSpPr>
        <p:spPr>
          <a:xfrm>
            <a:off x="4597453" y="2622734"/>
            <a:ext cx="1005665" cy="5613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 HLS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E1B085-C8F4-224F-9461-A4FA1DFECC69}"/>
              </a:ext>
            </a:extLst>
          </p:cNvPr>
          <p:cNvCxnSpPr>
            <a:cxnSpLocks/>
          </p:cNvCxnSpPr>
          <p:nvPr/>
        </p:nvCxnSpPr>
        <p:spPr>
          <a:xfrm>
            <a:off x="4761411" y="3184050"/>
            <a:ext cx="0" cy="31249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0468BC-3AA3-8448-8D23-99C051B7E1A7}"/>
              </a:ext>
            </a:extLst>
          </p:cNvPr>
          <p:cNvCxnSpPr>
            <a:cxnSpLocks/>
          </p:cNvCxnSpPr>
          <p:nvPr/>
        </p:nvCxnSpPr>
        <p:spPr>
          <a:xfrm>
            <a:off x="5021013" y="3184050"/>
            <a:ext cx="0" cy="31249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832D1A-EBED-8345-B477-7E0EC865E829}"/>
              </a:ext>
            </a:extLst>
          </p:cNvPr>
          <p:cNvCxnSpPr>
            <a:cxnSpLocks/>
          </p:cNvCxnSpPr>
          <p:nvPr/>
        </p:nvCxnSpPr>
        <p:spPr>
          <a:xfrm>
            <a:off x="5264244" y="3184050"/>
            <a:ext cx="0" cy="31249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F15635-69DA-5649-8D63-0F7359D47ABD}"/>
              </a:ext>
            </a:extLst>
          </p:cNvPr>
          <p:cNvCxnSpPr>
            <a:cxnSpLocks/>
          </p:cNvCxnSpPr>
          <p:nvPr/>
        </p:nvCxnSpPr>
        <p:spPr>
          <a:xfrm>
            <a:off x="5493103" y="3184050"/>
            <a:ext cx="0" cy="31249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98021-3286-D244-9370-52B8860E710D}"/>
              </a:ext>
            </a:extLst>
          </p:cNvPr>
          <p:cNvSpPr/>
          <p:nvPr/>
        </p:nvSpPr>
        <p:spPr>
          <a:xfrm>
            <a:off x="6047175" y="3498252"/>
            <a:ext cx="1274573" cy="764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6F9AB5-4374-AE46-AB27-082550413C0B}"/>
              </a:ext>
            </a:extLst>
          </p:cNvPr>
          <p:cNvSpPr/>
          <p:nvPr/>
        </p:nvSpPr>
        <p:spPr>
          <a:xfrm>
            <a:off x="6049650" y="2453541"/>
            <a:ext cx="1274573" cy="561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AutoBridge</a:t>
            </a:r>
          </a:p>
          <a:p>
            <a:pPr algn="ctr"/>
            <a:r>
              <a:rPr lang="en-US" sz="13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[FPGA‘21]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36AA5-DF24-DA42-B0FC-803375C3C391}"/>
              </a:ext>
            </a:extLst>
          </p:cNvPr>
          <p:cNvSpPr/>
          <p:nvPr/>
        </p:nvSpPr>
        <p:spPr>
          <a:xfrm>
            <a:off x="7601846" y="3498252"/>
            <a:ext cx="1274573" cy="764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Customized RTL-Gen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BE6D73-CF69-8D4A-A011-DEB45AA6A823}"/>
              </a:ext>
            </a:extLst>
          </p:cNvPr>
          <p:cNvSpPr/>
          <p:nvPr/>
        </p:nvSpPr>
        <p:spPr>
          <a:xfrm>
            <a:off x="10708710" y="3496542"/>
            <a:ext cx="1274573" cy="764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Placement 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A65F29-2C74-FB4D-86F5-A0D13DD2DA9D}"/>
              </a:ext>
            </a:extLst>
          </p:cNvPr>
          <p:cNvSpPr/>
          <p:nvPr/>
        </p:nvSpPr>
        <p:spPr>
          <a:xfrm>
            <a:off x="10708710" y="2451832"/>
            <a:ext cx="1274573" cy="5613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RapidStream*</a:t>
            </a:r>
          </a:p>
          <a:p>
            <a:pPr algn="ctr"/>
            <a:r>
              <a:rPr lang="en-US" sz="13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[FPGA‘22]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80140E-7DCF-9342-AEEC-8F26A477D01A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6684462" y="3014857"/>
            <a:ext cx="2475" cy="48339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C348B-55D5-1C4D-9DCC-6D0305CF0A99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11345997" y="3013148"/>
            <a:ext cx="0" cy="48339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1A61F9-78A0-5C4C-B950-FC9104304B67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flipH="1" flipV="1">
            <a:off x="3782548" y="3587436"/>
            <a:ext cx="814905" cy="29319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8DD39E-E6CF-4D45-9546-A86A58A221AD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5767078" y="3880630"/>
            <a:ext cx="28009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F25FF-0C15-904A-B02F-B4CCBF4175C3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7321748" y="3880630"/>
            <a:ext cx="28009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D06417-489A-C548-BD4E-FF0738E2BFF4}"/>
              </a:ext>
            </a:extLst>
          </p:cNvPr>
          <p:cNvCxnSpPr>
            <a:cxnSpLocks/>
            <a:stCxn id="29" idx="1"/>
            <a:endCxn id="16" idx="3"/>
          </p:cNvCxnSpPr>
          <p:nvPr/>
        </p:nvCxnSpPr>
        <p:spPr>
          <a:xfrm flipH="1">
            <a:off x="8876419" y="3878920"/>
            <a:ext cx="280097" cy="17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AFB5FD-4793-A340-9B9A-12F4E83AE81F}"/>
              </a:ext>
            </a:extLst>
          </p:cNvPr>
          <p:cNvCxnSpPr>
            <a:cxnSpLocks/>
            <a:stCxn id="39" idx="1"/>
            <a:endCxn id="17" idx="3"/>
          </p:cNvCxnSpPr>
          <p:nvPr/>
        </p:nvCxnSpPr>
        <p:spPr>
          <a:xfrm flipH="1">
            <a:off x="11983283" y="3878919"/>
            <a:ext cx="394675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45D3CD-801F-5143-BB92-6C5D987A9F17}"/>
              </a:ext>
            </a:extLst>
          </p:cNvPr>
          <p:cNvSpPr txBox="1"/>
          <p:nvPr/>
        </p:nvSpPr>
        <p:spPr>
          <a:xfrm>
            <a:off x="4841551" y="4404314"/>
            <a:ext cx="406898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latin typeface="Arial" panose="020B0604020202020204" pitchFamily="34" charset="0"/>
                <a:cs typeface="Arial" panose="020B0604020202020204" pitchFamily="34" charset="0"/>
              </a:rPr>
              <a:t>TAPA Framework [FCCM’21, FCCM‘22 Tutorial]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5566F1-CEB2-4B48-8D2D-6F920AE1AFE4}"/>
              </a:ext>
            </a:extLst>
          </p:cNvPr>
          <p:cNvSpPr/>
          <p:nvPr/>
        </p:nvSpPr>
        <p:spPr>
          <a:xfrm>
            <a:off x="10703756" y="4975958"/>
            <a:ext cx="1274573" cy="5164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Vitis/Vivado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A9CC4E-5298-6041-BCF7-6BA874F4FFFB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11341043" y="4261297"/>
            <a:ext cx="4954" cy="7146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B08B5-F1E7-924F-9548-FA9AEE2F1F16}"/>
              </a:ext>
            </a:extLst>
          </p:cNvPr>
          <p:cNvSpPr/>
          <p:nvPr/>
        </p:nvSpPr>
        <p:spPr>
          <a:xfrm>
            <a:off x="9156516" y="3496542"/>
            <a:ext cx="1274573" cy="764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0B15CB-90EC-134C-A8B7-877350E1B57D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flipH="1">
            <a:off x="10431089" y="3878920"/>
            <a:ext cx="27762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35A6E7B-45D0-E940-A869-0786A6984098}"/>
              </a:ext>
            </a:extLst>
          </p:cNvPr>
          <p:cNvSpPr/>
          <p:nvPr/>
        </p:nvSpPr>
        <p:spPr>
          <a:xfrm>
            <a:off x="9151563" y="4981288"/>
            <a:ext cx="1274573" cy="5164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 Co-Sim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CA0D30-2CD3-8C4C-AD25-1B057ED530A4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9788850" y="4261297"/>
            <a:ext cx="4953" cy="71999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6709700-B529-C645-A138-B6C4E5559FC5}"/>
              </a:ext>
            </a:extLst>
          </p:cNvPr>
          <p:cNvSpPr/>
          <p:nvPr/>
        </p:nvSpPr>
        <p:spPr>
          <a:xfrm>
            <a:off x="9151563" y="2451101"/>
            <a:ext cx="1274573" cy="56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TAPA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Co-Sim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BEF495-34A1-2647-AE77-4F6EF396A583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>
            <a:off x="9788850" y="3012417"/>
            <a:ext cx="4953" cy="48412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1F36941-08D4-3E4D-9B2F-5FF5D00D0C32}"/>
              </a:ext>
            </a:extLst>
          </p:cNvPr>
          <p:cNvSpPr/>
          <p:nvPr/>
        </p:nvSpPr>
        <p:spPr>
          <a:xfrm>
            <a:off x="2852273" y="3308349"/>
            <a:ext cx="930275" cy="5581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S2S Transform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2C526C-0703-D34C-85F6-28045D4D1DA7}"/>
              </a:ext>
            </a:extLst>
          </p:cNvPr>
          <p:cNvSpPr txBox="1"/>
          <p:nvPr/>
        </p:nvSpPr>
        <p:spPr>
          <a:xfrm>
            <a:off x="1627548" y="3233588"/>
            <a:ext cx="96326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Vitis HLS</a:t>
            </a:r>
          </a:p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Dataflow Program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3FB390-5CA4-E74E-9E2E-D59BE6450CEA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 flipV="1">
            <a:off x="2590809" y="3587435"/>
            <a:ext cx="261464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02C440-ED8A-2A4A-AA2E-D31CFDF3A56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786039" y="3880630"/>
            <a:ext cx="811414" cy="6034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61BF57-5B7A-044C-847C-AC60888F218E}"/>
              </a:ext>
            </a:extLst>
          </p:cNvPr>
          <p:cNvSpPr txBox="1"/>
          <p:nvPr/>
        </p:nvSpPr>
        <p:spPr>
          <a:xfrm>
            <a:off x="12377958" y="3627632"/>
            <a:ext cx="96326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</a:p>
        </p:txBody>
      </p:sp>
    </p:spTree>
    <p:extLst>
      <p:ext uri="{BB962C8B-B14F-4D97-AF65-F5344CB8AC3E}">
        <p14:creationId xmlns:p14="http://schemas.microsoft.com/office/powerpoint/2010/main" val="33524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F9F62B-9424-4A4B-952D-8A9FA8B4B37E}"/>
              </a:ext>
            </a:extLst>
          </p:cNvPr>
          <p:cNvCxnSpPr>
            <a:cxnSpLocks/>
          </p:cNvCxnSpPr>
          <p:nvPr/>
        </p:nvCxnSpPr>
        <p:spPr>
          <a:xfrm>
            <a:off x="8076269" y="1984375"/>
            <a:ext cx="0" cy="30108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FC492C0-73F1-EB4B-BE15-1F3608BDFFD2}"/>
              </a:ext>
            </a:extLst>
          </p:cNvPr>
          <p:cNvSpPr/>
          <p:nvPr/>
        </p:nvSpPr>
        <p:spPr>
          <a:xfrm>
            <a:off x="7533397" y="2286169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BC4AF-EB65-FD45-8271-DCC52B396C58}"/>
              </a:ext>
            </a:extLst>
          </p:cNvPr>
          <p:cNvSpPr/>
          <p:nvPr/>
        </p:nvSpPr>
        <p:spPr>
          <a:xfrm>
            <a:off x="7669115" y="2286169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A0809-5533-3445-8BED-90BE87804672}"/>
              </a:ext>
            </a:extLst>
          </p:cNvPr>
          <p:cNvSpPr/>
          <p:nvPr/>
        </p:nvSpPr>
        <p:spPr>
          <a:xfrm>
            <a:off x="7804833" y="2286169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C46AD-D5FF-554F-9397-BB3F4F277AF6}"/>
              </a:ext>
            </a:extLst>
          </p:cNvPr>
          <p:cNvSpPr/>
          <p:nvPr/>
        </p:nvSpPr>
        <p:spPr>
          <a:xfrm>
            <a:off x="7940551" y="2286169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F9CD8-CAC0-0147-BB99-55E9CFB40BCF}"/>
              </a:ext>
            </a:extLst>
          </p:cNvPr>
          <p:cNvSpPr/>
          <p:nvPr/>
        </p:nvSpPr>
        <p:spPr>
          <a:xfrm>
            <a:off x="8076269" y="2286169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4057A-7B89-A046-BE0F-0D825B6C6E61}"/>
              </a:ext>
            </a:extLst>
          </p:cNvPr>
          <p:cNvSpPr/>
          <p:nvPr/>
        </p:nvSpPr>
        <p:spPr>
          <a:xfrm>
            <a:off x="8211987" y="2286169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1F2B9-02EC-6243-B904-19FA13C04431}"/>
              </a:ext>
            </a:extLst>
          </p:cNvPr>
          <p:cNvSpPr/>
          <p:nvPr/>
        </p:nvSpPr>
        <p:spPr>
          <a:xfrm>
            <a:off x="8347705" y="2286169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E747BF-3E53-5B46-A57A-FAB5C60AB8E8}"/>
              </a:ext>
            </a:extLst>
          </p:cNvPr>
          <p:cNvSpPr/>
          <p:nvPr/>
        </p:nvSpPr>
        <p:spPr>
          <a:xfrm>
            <a:off x="8483423" y="2286169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C342E-556F-FA4C-87BC-4E1E4D1DB3BE}"/>
              </a:ext>
            </a:extLst>
          </p:cNvPr>
          <p:cNvSpPr/>
          <p:nvPr/>
        </p:nvSpPr>
        <p:spPr>
          <a:xfrm>
            <a:off x="7533397" y="2822574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D078B8-41BA-C147-A054-2268EE68A828}"/>
              </a:ext>
            </a:extLst>
          </p:cNvPr>
          <p:cNvSpPr/>
          <p:nvPr/>
        </p:nvSpPr>
        <p:spPr>
          <a:xfrm>
            <a:off x="7669115" y="2822574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3FC323-CBA9-BF49-B89D-03717FA55224}"/>
              </a:ext>
            </a:extLst>
          </p:cNvPr>
          <p:cNvSpPr/>
          <p:nvPr/>
        </p:nvSpPr>
        <p:spPr>
          <a:xfrm>
            <a:off x="7804833" y="2822574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B99CB-2E1A-BC45-A60B-EAD5E7F5819F}"/>
              </a:ext>
            </a:extLst>
          </p:cNvPr>
          <p:cNvSpPr/>
          <p:nvPr/>
        </p:nvSpPr>
        <p:spPr>
          <a:xfrm>
            <a:off x="7940551" y="2822574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91FCB-5287-EA4B-8921-D2F3F5CA0674}"/>
              </a:ext>
            </a:extLst>
          </p:cNvPr>
          <p:cNvSpPr/>
          <p:nvPr/>
        </p:nvSpPr>
        <p:spPr>
          <a:xfrm>
            <a:off x="8076269" y="2822574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451AE3-E219-D046-955F-ADC64AEE7612}"/>
              </a:ext>
            </a:extLst>
          </p:cNvPr>
          <p:cNvSpPr/>
          <p:nvPr/>
        </p:nvSpPr>
        <p:spPr>
          <a:xfrm>
            <a:off x="8211987" y="2822574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3BA918-8EF1-F446-9778-B94712BF4AAB}"/>
              </a:ext>
            </a:extLst>
          </p:cNvPr>
          <p:cNvSpPr/>
          <p:nvPr/>
        </p:nvSpPr>
        <p:spPr>
          <a:xfrm>
            <a:off x="8347705" y="2822574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9458A3-4D29-234A-B340-F5489564D91F}"/>
              </a:ext>
            </a:extLst>
          </p:cNvPr>
          <p:cNvSpPr/>
          <p:nvPr/>
        </p:nvSpPr>
        <p:spPr>
          <a:xfrm>
            <a:off x="8483423" y="2822574"/>
            <a:ext cx="135718" cy="280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5B5BC-3CF6-0B46-9A76-6FF6C45FC836}"/>
              </a:ext>
            </a:extLst>
          </p:cNvPr>
          <p:cNvSpPr/>
          <p:nvPr/>
        </p:nvSpPr>
        <p:spPr>
          <a:xfrm>
            <a:off x="7533397" y="3358980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CE5DE5-0871-014A-9011-98FBC8ADB865}"/>
              </a:ext>
            </a:extLst>
          </p:cNvPr>
          <p:cNvSpPr/>
          <p:nvPr/>
        </p:nvSpPr>
        <p:spPr>
          <a:xfrm>
            <a:off x="7669115" y="3358980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7F7DB6-3BCE-7D4B-B914-B9FB5D453F28}"/>
              </a:ext>
            </a:extLst>
          </p:cNvPr>
          <p:cNvSpPr/>
          <p:nvPr/>
        </p:nvSpPr>
        <p:spPr>
          <a:xfrm>
            <a:off x="7804833" y="3358980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C2DBD0-8F04-C245-B221-5233AA04BAF5}"/>
              </a:ext>
            </a:extLst>
          </p:cNvPr>
          <p:cNvSpPr/>
          <p:nvPr/>
        </p:nvSpPr>
        <p:spPr>
          <a:xfrm>
            <a:off x="7940551" y="3358980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8F80CB-1118-B84D-AA5E-54CD852E7563}"/>
              </a:ext>
            </a:extLst>
          </p:cNvPr>
          <p:cNvSpPr/>
          <p:nvPr/>
        </p:nvSpPr>
        <p:spPr>
          <a:xfrm>
            <a:off x="8076269" y="3358980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1BD962-1670-3A48-9C5C-FAD2C7D9AD18}"/>
              </a:ext>
            </a:extLst>
          </p:cNvPr>
          <p:cNvSpPr/>
          <p:nvPr/>
        </p:nvSpPr>
        <p:spPr>
          <a:xfrm>
            <a:off x="8211987" y="3358980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FF5EE3-6CFE-2749-A62E-74AC76314077}"/>
              </a:ext>
            </a:extLst>
          </p:cNvPr>
          <p:cNvSpPr/>
          <p:nvPr/>
        </p:nvSpPr>
        <p:spPr>
          <a:xfrm>
            <a:off x="8347705" y="3358980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86FB49-C8F1-8B42-9F26-BD3347698EB3}"/>
              </a:ext>
            </a:extLst>
          </p:cNvPr>
          <p:cNvSpPr/>
          <p:nvPr/>
        </p:nvSpPr>
        <p:spPr>
          <a:xfrm>
            <a:off x="8483423" y="3358980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62822D-042C-E040-AE50-F1D905483E04}"/>
              </a:ext>
            </a:extLst>
          </p:cNvPr>
          <p:cNvSpPr/>
          <p:nvPr/>
        </p:nvSpPr>
        <p:spPr>
          <a:xfrm>
            <a:off x="7533397" y="3895385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95C330-ABFA-1D4A-8C87-360D38AFA0B5}"/>
              </a:ext>
            </a:extLst>
          </p:cNvPr>
          <p:cNvSpPr/>
          <p:nvPr/>
        </p:nvSpPr>
        <p:spPr>
          <a:xfrm>
            <a:off x="7669115" y="3895385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FAB0D3-05C0-D74C-81E0-88B57463DC22}"/>
              </a:ext>
            </a:extLst>
          </p:cNvPr>
          <p:cNvSpPr/>
          <p:nvPr/>
        </p:nvSpPr>
        <p:spPr>
          <a:xfrm>
            <a:off x="7804833" y="3895385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D9133F-73CB-5447-8A2B-3AD914D0BF5C}"/>
              </a:ext>
            </a:extLst>
          </p:cNvPr>
          <p:cNvSpPr/>
          <p:nvPr/>
        </p:nvSpPr>
        <p:spPr>
          <a:xfrm>
            <a:off x="7940551" y="3895385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7384BA-7B37-B745-965E-47890121E049}"/>
              </a:ext>
            </a:extLst>
          </p:cNvPr>
          <p:cNvSpPr/>
          <p:nvPr/>
        </p:nvSpPr>
        <p:spPr>
          <a:xfrm>
            <a:off x="8076269" y="3895385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CBC740-D3DC-B147-A7BA-DCF4203A409A}"/>
              </a:ext>
            </a:extLst>
          </p:cNvPr>
          <p:cNvSpPr/>
          <p:nvPr/>
        </p:nvSpPr>
        <p:spPr>
          <a:xfrm>
            <a:off x="8211987" y="3895385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06209E-3215-2A42-889F-450EEC758D34}"/>
              </a:ext>
            </a:extLst>
          </p:cNvPr>
          <p:cNvSpPr/>
          <p:nvPr/>
        </p:nvSpPr>
        <p:spPr>
          <a:xfrm>
            <a:off x="8347705" y="3895385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370AC6-3992-AB4F-8A20-08821EF3A0EE}"/>
              </a:ext>
            </a:extLst>
          </p:cNvPr>
          <p:cNvSpPr/>
          <p:nvPr/>
        </p:nvSpPr>
        <p:spPr>
          <a:xfrm>
            <a:off x="8483423" y="3895385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2CCE24-0591-854B-A9C0-4C417229E449}"/>
              </a:ext>
            </a:extLst>
          </p:cNvPr>
          <p:cNvSpPr/>
          <p:nvPr/>
        </p:nvSpPr>
        <p:spPr>
          <a:xfrm>
            <a:off x="7533397" y="4431791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D1E386-A7CB-9449-837D-F5A13A812B56}"/>
              </a:ext>
            </a:extLst>
          </p:cNvPr>
          <p:cNvSpPr/>
          <p:nvPr/>
        </p:nvSpPr>
        <p:spPr>
          <a:xfrm>
            <a:off x="7669115" y="4431791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9BA77E-3F66-4B49-872E-842E3B50AA20}"/>
              </a:ext>
            </a:extLst>
          </p:cNvPr>
          <p:cNvSpPr/>
          <p:nvPr/>
        </p:nvSpPr>
        <p:spPr>
          <a:xfrm>
            <a:off x="7804833" y="4431791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037488-16F5-2A4F-AC29-2B9C33C247D0}"/>
              </a:ext>
            </a:extLst>
          </p:cNvPr>
          <p:cNvSpPr/>
          <p:nvPr/>
        </p:nvSpPr>
        <p:spPr>
          <a:xfrm>
            <a:off x="7940551" y="4431791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3AB48D-722B-A84F-B047-9270C8F146C2}"/>
              </a:ext>
            </a:extLst>
          </p:cNvPr>
          <p:cNvSpPr/>
          <p:nvPr/>
        </p:nvSpPr>
        <p:spPr>
          <a:xfrm>
            <a:off x="8076269" y="4431791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A77D0C-2011-B842-AEEC-89C171765877}"/>
              </a:ext>
            </a:extLst>
          </p:cNvPr>
          <p:cNvSpPr/>
          <p:nvPr/>
        </p:nvSpPr>
        <p:spPr>
          <a:xfrm>
            <a:off x="8211987" y="4431791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3F43E5-103C-4E48-BA21-171F18E88C3F}"/>
              </a:ext>
            </a:extLst>
          </p:cNvPr>
          <p:cNvSpPr/>
          <p:nvPr/>
        </p:nvSpPr>
        <p:spPr>
          <a:xfrm>
            <a:off x="8347705" y="4431791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8004D2-1864-BD46-9107-4720866A477D}"/>
              </a:ext>
            </a:extLst>
          </p:cNvPr>
          <p:cNvSpPr/>
          <p:nvPr/>
        </p:nvSpPr>
        <p:spPr>
          <a:xfrm>
            <a:off x="8483423" y="4431791"/>
            <a:ext cx="135718" cy="28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97C3C6-F348-4341-A727-82DA08E58A3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8619141" y="2426472"/>
            <a:ext cx="2822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401F2D-DA11-9045-96E0-00779BAB525C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7073568" y="2426472"/>
            <a:ext cx="46522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67D78B-F78E-6C49-8F1E-D019C1E838CA}"/>
              </a:ext>
            </a:extLst>
          </p:cNvPr>
          <p:cNvCxnSpPr>
            <a:cxnSpLocks/>
          </p:cNvCxnSpPr>
          <p:nvPr/>
        </p:nvCxnSpPr>
        <p:spPr>
          <a:xfrm flipH="1">
            <a:off x="5658332" y="2972675"/>
            <a:ext cx="187506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816C77-FF61-D942-BC84-F456D5F6F64E}"/>
              </a:ext>
            </a:extLst>
          </p:cNvPr>
          <p:cNvCxnSpPr>
            <a:cxnSpLocks/>
          </p:cNvCxnSpPr>
          <p:nvPr/>
        </p:nvCxnSpPr>
        <p:spPr>
          <a:xfrm flipH="1">
            <a:off x="8619141" y="2972675"/>
            <a:ext cx="28221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DDECAB-7C7F-DC48-A86A-0C24AAB15100}"/>
              </a:ext>
            </a:extLst>
          </p:cNvPr>
          <p:cNvCxnSpPr>
            <a:cxnSpLocks/>
          </p:cNvCxnSpPr>
          <p:nvPr/>
        </p:nvCxnSpPr>
        <p:spPr>
          <a:xfrm flipH="1">
            <a:off x="8619141" y="3499451"/>
            <a:ext cx="2822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392063-0899-A54F-81B7-A451670B841F}"/>
              </a:ext>
            </a:extLst>
          </p:cNvPr>
          <p:cNvCxnSpPr>
            <a:cxnSpLocks/>
          </p:cNvCxnSpPr>
          <p:nvPr/>
        </p:nvCxnSpPr>
        <p:spPr>
          <a:xfrm flipH="1">
            <a:off x="7073568" y="3499451"/>
            <a:ext cx="45982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CECE9E-A5DB-3044-A809-E3AA2A81522A}"/>
              </a:ext>
            </a:extLst>
          </p:cNvPr>
          <p:cNvCxnSpPr>
            <a:cxnSpLocks/>
          </p:cNvCxnSpPr>
          <p:nvPr/>
        </p:nvCxnSpPr>
        <p:spPr>
          <a:xfrm flipH="1">
            <a:off x="8619141" y="4038166"/>
            <a:ext cx="2822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97F393-CCCE-C24C-B5BE-DAF7467F6ABA}"/>
              </a:ext>
            </a:extLst>
          </p:cNvPr>
          <p:cNvCxnSpPr>
            <a:cxnSpLocks/>
          </p:cNvCxnSpPr>
          <p:nvPr/>
        </p:nvCxnSpPr>
        <p:spPr>
          <a:xfrm flipH="1">
            <a:off x="7062765" y="4050250"/>
            <a:ext cx="47063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CFAEBF-4467-7344-B388-A21AB9887AC8}"/>
              </a:ext>
            </a:extLst>
          </p:cNvPr>
          <p:cNvCxnSpPr>
            <a:cxnSpLocks/>
          </p:cNvCxnSpPr>
          <p:nvPr/>
        </p:nvCxnSpPr>
        <p:spPr>
          <a:xfrm flipH="1">
            <a:off x="5658332" y="4573239"/>
            <a:ext cx="187506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3E524-5D1A-7B41-B685-7D6D1AFE72FC}"/>
              </a:ext>
            </a:extLst>
          </p:cNvPr>
          <p:cNvCxnSpPr>
            <a:cxnSpLocks/>
          </p:cNvCxnSpPr>
          <p:nvPr/>
        </p:nvCxnSpPr>
        <p:spPr>
          <a:xfrm flipH="1">
            <a:off x="8619141" y="4573239"/>
            <a:ext cx="28221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989A3D8-C3CB-104D-BA48-7C3A61647587}"/>
              </a:ext>
            </a:extLst>
          </p:cNvPr>
          <p:cNvSpPr txBox="1"/>
          <p:nvPr/>
        </p:nvSpPr>
        <p:spPr>
          <a:xfrm>
            <a:off x="8901355" y="1728026"/>
            <a:ext cx="189305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TAPA User Logic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AE917F-7708-3049-928B-B195626B9124}"/>
              </a:ext>
            </a:extLst>
          </p:cNvPr>
          <p:cNvSpPr txBox="1"/>
          <p:nvPr/>
        </p:nvSpPr>
        <p:spPr>
          <a:xfrm>
            <a:off x="5413122" y="1711768"/>
            <a:ext cx="189305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TAPA System Logic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907683-7B1D-024B-96A8-0BE9B8075F3C}"/>
              </a:ext>
            </a:extLst>
          </p:cNvPr>
          <p:cNvSpPr txBox="1"/>
          <p:nvPr/>
        </p:nvSpPr>
        <p:spPr>
          <a:xfrm>
            <a:off x="8887082" y="2223549"/>
            <a:ext cx="960802" cy="43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read address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DF4190-FAE6-1849-8903-6D539DA42F02}"/>
              </a:ext>
            </a:extLst>
          </p:cNvPr>
          <p:cNvSpPr txBox="1"/>
          <p:nvPr/>
        </p:nvSpPr>
        <p:spPr>
          <a:xfrm>
            <a:off x="8887082" y="2743035"/>
            <a:ext cx="960802" cy="43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read response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607BA8-FBB0-5549-B582-BE2FCF034857}"/>
              </a:ext>
            </a:extLst>
          </p:cNvPr>
          <p:cNvSpPr txBox="1"/>
          <p:nvPr/>
        </p:nvSpPr>
        <p:spPr>
          <a:xfrm>
            <a:off x="8887082" y="3278106"/>
            <a:ext cx="1096521" cy="43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write address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681AF6-517B-9741-869C-9186F850F017}"/>
              </a:ext>
            </a:extLst>
          </p:cNvPr>
          <p:cNvSpPr txBox="1"/>
          <p:nvPr/>
        </p:nvSpPr>
        <p:spPr>
          <a:xfrm>
            <a:off x="8895948" y="3787221"/>
            <a:ext cx="825085" cy="43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A158A4-F703-7141-A1CD-1CE39E1ADB3E}"/>
              </a:ext>
            </a:extLst>
          </p:cNvPr>
          <p:cNvSpPr txBox="1"/>
          <p:nvPr/>
        </p:nvSpPr>
        <p:spPr>
          <a:xfrm>
            <a:off x="8892212" y="4378421"/>
            <a:ext cx="139701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write response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434635-CCA3-4040-9796-7A334058ACF1}"/>
              </a:ext>
            </a:extLst>
          </p:cNvPr>
          <p:cNvSpPr/>
          <p:nvPr/>
        </p:nvSpPr>
        <p:spPr>
          <a:xfrm>
            <a:off x="4833263" y="2154843"/>
            <a:ext cx="825069" cy="2537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Adapter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A2E770-C67A-BF4D-BD77-0EB4DA0BAA00}"/>
              </a:ext>
            </a:extLst>
          </p:cNvPr>
          <p:cNvSpPr/>
          <p:nvPr/>
        </p:nvSpPr>
        <p:spPr>
          <a:xfrm>
            <a:off x="8906751" y="2154843"/>
            <a:ext cx="1887662" cy="25483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A1DA35-F0CE-BD47-9438-ACEAC46AE010}"/>
              </a:ext>
            </a:extLst>
          </p:cNvPr>
          <p:cNvSpPr/>
          <p:nvPr/>
        </p:nvSpPr>
        <p:spPr>
          <a:xfrm>
            <a:off x="3286484" y="2154843"/>
            <a:ext cx="825069" cy="253744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Controller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29E717-C122-1D41-A57A-32A7CE2D3A13}"/>
              </a:ext>
            </a:extLst>
          </p:cNvPr>
          <p:cNvCxnSpPr>
            <a:cxnSpLocks/>
            <a:stCxn id="71" idx="3"/>
            <a:endCxn id="69" idx="1"/>
          </p:cNvCxnSpPr>
          <p:nvPr/>
        </p:nvCxnSpPr>
        <p:spPr>
          <a:xfrm>
            <a:off x="4111553" y="3423567"/>
            <a:ext cx="72171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33F8B80-524C-3143-B36B-26C12580B8EB}"/>
              </a:ext>
            </a:extLst>
          </p:cNvPr>
          <p:cNvSpPr/>
          <p:nvPr/>
        </p:nvSpPr>
        <p:spPr>
          <a:xfrm>
            <a:off x="6248499" y="2154843"/>
            <a:ext cx="825069" cy="543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 Detector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F788BA-A22C-7F47-AF62-31B69A2D28BF}"/>
              </a:ext>
            </a:extLst>
          </p:cNvPr>
          <p:cNvSpPr/>
          <p:nvPr/>
        </p:nvSpPr>
        <p:spPr>
          <a:xfrm>
            <a:off x="6237696" y="3243962"/>
            <a:ext cx="825069" cy="1049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 Detector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568D49-E7C6-7943-A24E-23B6576DE586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5658332" y="2426472"/>
            <a:ext cx="59016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401D84-3444-4549-894D-95C4F9074135}"/>
              </a:ext>
            </a:extLst>
          </p:cNvPr>
          <p:cNvCxnSpPr>
            <a:cxnSpLocks/>
          </p:cNvCxnSpPr>
          <p:nvPr/>
        </p:nvCxnSpPr>
        <p:spPr>
          <a:xfrm flipH="1">
            <a:off x="5658332" y="3509722"/>
            <a:ext cx="5793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2AC364-963F-EB4E-BBDB-154E78C3419A}"/>
              </a:ext>
            </a:extLst>
          </p:cNvPr>
          <p:cNvCxnSpPr>
            <a:cxnSpLocks/>
          </p:cNvCxnSpPr>
          <p:nvPr/>
        </p:nvCxnSpPr>
        <p:spPr>
          <a:xfrm flipH="1">
            <a:off x="5658332" y="4050250"/>
            <a:ext cx="5793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44578BD-D2AA-8E4A-83E7-6483A266A112}"/>
              </a:ext>
            </a:extLst>
          </p:cNvPr>
          <p:cNvCxnSpPr>
            <a:cxnSpLocks/>
          </p:cNvCxnSpPr>
          <p:nvPr/>
        </p:nvCxnSpPr>
        <p:spPr>
          <a:xfrm>
            <a:off x="4471477" y="1993867"/>
            <a:ext cx="0" cy="30108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C2CE78E-800E-8F40-84C1-2756670CA819}"/>
              </a:ext>
            </a:extLst>
          </p:cNvPr>
          <p:cNvSpPr txBox="1"/>
          <p:nvPr/>
        </p:nvSpPr>
        <p:spPr>
          <a:xfrm>
            <a:off x="2752489" y="1707976"/>
            <a:ext cx="189305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33456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8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11218</TotalTime>
  <Words>128</Words>
  <Application>Microsoft Macintosh PowerPoint</Application>
  <PresentationFormat>Custom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Licheng Guo</dc:creator>
  <cp:lastModifiedBy>Licheng Guo</cp:lastModifiedBy>
  <cp:revision>5</cp:revision>
  <dcterms:created xsi:type="dcterms:W3CDTF">2022-03-11T21:07:34Z</dcterms:created>
  <dcterms:modified xsi:type="dcterms:W3CDTF">2022-04-10T03:54:12Z</dcterms:modified>
</cp:coreProperties>
</file>