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94"/>
  </p:normalViewPr>
  <p:slideViewPr>
    <p:cSldViewPr snapToGrid="0" snapToObjects="1">
      <p:cViewPr>
        <p:scale>
          <a:sx n="87" d="100"/>
          <a:sy n="87" d="100"/>
        </p:scale>
        <p:origin x="-8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8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0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5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B743-C37D-0248-A231-EB82AA6959F9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1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B743-C37D-0248-A231-EB82AA6959F9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F670-DBF2-664C-AFA5-78D864BF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6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E989A3D8-C3CB-104D-BA48-7C3A61647587}"/>
              </a:ext>
            </a:extLst>
          </p:cNvPr>
          <p:cNvSpPr txBox="1"/>
          <p:nvPr/>
        </p:nvSpPr>
        <p:spPr>
          <a:xfrm>
            <a:off x="4016372" y="1753792"/>
            <a:ext cx="189305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TAPA User Logic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A2E770-C67A-BF4D-BD77-0EB4DA0BAA00}"/>
              </a:ext>
            </a:extLst>
          </p:cNvPr>
          <p:cNvSpPr/>
          <p:nvPr/>
        </p:nvSpPr>
        <p:spPr>
          <a:xfrm>
            <a:off x="4132409" y="2098573"/>
            <a:ext cx="1557192" cy="217800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991138-AB8B-F382-EA20-422611793374}"/>
              </a:ext>
            </a:extLst>
          </p:cNvPr>
          <p:cNvSpPr/>
          <p:nvPr/>
        </p:nvSpPr>
        <p:spPr>
          <a:xfrm>
            <a:off x="4364470" y="2328990"/>
            <a:ext cx="293538" cy="29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026F923-7984-619A-C5DF-B686F99E6720}"/>
              </a:ext>
            </a:extLst>
          </p:cNvPr>
          <p:cNvSpPr/>
          <p:nvPr/>
        </p:nvSpPr>
        <p:spPr>
          <a:xfrm>
            <a:off x="4368270" y="2833978"/>
            <a:ext cx="293538" cy="29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79E4A09-591D-19E0-FE22-A18FA26E4A78}"/>
              </a:ext>
            </a:extLst>
          </p:cNvPr>
          <p:cNvSpPr/>
          <p:nvPr/>
        </p:nvSpPr>
        <p:spPr>
          <a:xfrm>
            <a:off x="4884673" y="2540440"/>
            <a:ext cx="293538" cy="29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2FFD385-4A2E-BBEA-63DC-38C8AE300DBF}"/>
              </a:ext>
            </a:extLst>
          </p:cNvPr>
          <p:cNvSpPr/>
          <p:nvPr/>
        </p:nvSpPr>
        <p:spPr>
          <a:xfrm>
            <a:off x="5263994" y="3040807"/>
            <a:ext cx="293538" cy="29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30E20F4-6CF7-A155-B854-ABC961E1AC38}"/>
              </a:ext>
            </a:extLst>
          </p:cNvPr>
          <p:cNvSpPr/>
          <p:nvPr/>
        </p:nvSpPr>
        <p:spPr>
          <a:xfrm>
            <a:off x="4368270" y="3282231"/>
            <a:ext cx="293538" cy="29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71644B6-5793-CC00-F304-D30E61A77A02}"/>
              </a:ext>
            </a:extLst>
          </p:cNvPr>
          <p:cNvSpPr/>
          <p:nvPr/>
        </p:nvSpPr>
        <p:spPr>
          <a:xfrm>
            <a:off x="4368270" y="3779405"/>
            <a:ext cx="293538" cy="29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FFED3E-B73D-B152-662C-634B96E08D81}"/>
              </a:ext>
            </a:extLst>
          </p:cNvPr>
          <p:cNvCxnSpPr>
            <a:cxnSpLocks/>
            <a:stCxn id="2" idx="6"/>
            <a:endCxn id="74" idx="1"/>
          </p:cNvCxnSpPr>
          <p:nvPr/>
        </p:nvCxnSpPr>
        <p:spPr>
          <a:xfrm>
            <a:off x="4658008" y="2475759"/>
            <a:ext cx="269653" cy="107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D4827C-7349-DF38-52ED-3E613F6B6B75}"/>
              </a:ext>
            </a:extLst>
          </p:cNvPr>
          <p:cNvCxnSpPr>
            <a:cxnSpLocks/>
            <a:stCxn id="72" idx="6"/>
            <a:endCxn id="74" idx="3"/>
          </p:cNvCxnSpPr>
          <p:nvPr/>
        </p:nvCxnSpPr>
        <p:spPr>
          <a:xfrm flipV="1">
            <a:off x="4661808" y="2790990"/>
            <a:ext cx="265853" cy="189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FDD636-BC62-0CC2-0734-90A4FB43FF24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5135223" y="2790990"/>
            <a:ext cx="171759" cy="292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38F1B1-D975-95CA-3945-3471E8E22316}"/>
              </a:ext>
            </a:extLst>
          </p:cNvPr>
          <p:cNvCxnSpPr>
            <a:cxnSpLocks/>
            <a:stCxn id="76" idx="6"/>
            <a:endCxn id="75" idx="2"/>
          </p:cNvCxnSpPr>
          <p:nvPr/>
        </p:nvCxnSpPr>
        <p:spPr>
          <a:xfrm flipV="1">
            <a:off x="4661808" y="3187576"/>
            <a:ext cx="602186" cy="241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ABFF398-66A4-A4A8-E21B-67133270D0AF}"/>
              </a:ext>
            </a:extLst>
          </p:cNvPr>
          <p:cNvCxnSpPr>
            <a:cxnSpLocks/>
            <a:stCxn id="98" idx="2"/>
            <a:endCxn id="79" idx="6"/>
          </p:cNvCxnSpPr>
          <p:nvPr/>
        </p:nvCxnSpPr>
        <p:spPr>
          <a:xfrm flipH="1">
            <a:off x="4661808" y="3658693"/>
            <a:ext cx="602186" cy="267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9FB582D5-455F-9204-4A64-392854EA8167}"/>
              </a:ext>
            </a:extLst>
          </p:cNvPr>
          <p:cNvSpPr/>
          <p:nvPr/>
        </p:nvSpPr>
        <p:spPr>
          <a:xfrm>
            <a:off x="5263994" y="3511924"/>
            <a:ext cx="293538" cy="29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D425396-BA60-1A6D-81D6-E16412A61DED}"/>
              </a:ext>
            </a:extLst>
          </p:cNvPr>
          <p:cNvCxnSpPr>
            <a:cxnSpLocks/>
            <a:stCxn id="75" idx="4"/>
            <a:endCxn id="98" idx="0"/>
          </p:cNvCxnSpPr>
          <p:nvPr/>
        </p:nvCxnSpPr>
        <p:spPr>
          <a:xfrm>
            <a:off x="5410763" y="3334345"/>
            <a:ext cx="0" cy="1775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D973F75-E2B7-1926-DFA7-044EAC95DD29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471550" y="2475759"/>
            <a:ext cx="8929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21D4BB6-36F2-63B2-5E69-ED916C91DD23}"/>
              </a:ext>
            </a:extLst>
          </p:cNvPr>
          <p:cNvSpPr/>
          <p:nvPr/>
        </p:nvSpPr>
        <p:spPr>
          <a:xfrm>
            <a:off x="1884710" y="2098573"/>
            <a:ext cx="1774283" cy="217800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6688B37-57C9-62BC-D8A4-5804276B9C85}"/>
              </a:ext>
            </a:extLst>
          </p:cNvPr>
          <p:cNvSpPr txBox="1"/>
          <p:nvPr/>
        </p:nvSpPr>
        <p:spPr>
          <a:xfrm>
            <a:off x="1750326" y="1572610"/>
            <a:ext cx="1893058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Vitis Simulation Testbench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6AB2FE0-18A6-55A1-5341-E1CAFACE64B2}"/>
              </a:ext>
            </a:extLst>
          </p:cNvPr>
          <p:cNvSpPr/>
          <p:nvPr/>
        </p:nvSpPr>
        <p:spPr>
          <a:xfrm>
            <a:off x="1995132" y="2236861"/>
            <a:ext cx="825069" cy="556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DDR</a:t>
            </a:r>
          </a:p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B3D4042-B08F-A99D-D2EC-09F71DDBACF9}"/>
              </a:ext>
            </a:extLst>
          </p:cNvPr>
          <p:cNvSpPr/>
          <p:nvPr/>
        </p:nvSpPr>
        <p:spPr>
          <a:xfrm>
            <a:off x="1982884" y="2913986"/>
            <a:ext cx="825069" cy="5566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HBM</a:t>
            </a:r>
          </a:p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DEF858A-137C-679B-91D0-699F879F3037}"/>
              </a:ext>
            </a:extLst>
          </p:cNvPr>
          <p:cNvSpPr/>
          <p:nvPr/>
        </p:nvSpPr>
        <p:spPr>
          <a:xfrm>
            <a:off x="2936232" y="2238261"/>
            <a:ext cx="535318" cy="1909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 </a:t>
            </a:r>
          </a:p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6EE4050-9E9F-B712-99A6-71A974EFE0F4}"/>
              </a:ext>
            </a:extLst>
          </p:cNvPr>
          <p:cNvSpPr/>
          <p:nvPr/>
        </p:nvSpPr>
        <p:spPr>
          <a:xfrm>
            <a:off x="1982884" y="3591113"/>
            <a:ext cx="825069" cy="556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</a:t>
            </a:r>
          </a:p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68ED1C0-C0D2-0FDD-9CDF-8B930F78A811}"/>
              </a:ext>
            </a:extLst>
          </p:cNvPr>
          <p:cNvCxnSpPr>
            <a:cxnSpLocks/>
          </p:cNvCxnSpPr>
          <p:nvPr/>
        </p:nvCxnSpPr>
        <p:spPr>
          <a:xfrm>
            <a:off x="3471550" y="2980747"/>
            <a:ext cx="8929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91E184C-7AE1-6DE1-A0AC-72E3B6FBE40C}"/>
              </a:ext>
            </a:extLst>
          </p:cNvPr>
          <p:cNvCxnSpPr>
            <a:cxnSpLocks/>
          </p:cNvCxnSpPr>
          <p:nvPr/>
        </p:nvCxnSpPr>
        <p:spPr>
          <a:xfrm>
            <a:off x="3471550" y="3441875"/>
            <a:ext cx="8929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DA1E359-B04A-C040-1CA9-3606C0337590}"/>
              </a:ext>
            </a:extLst>
          </p:cNvPr>
          <p:cNvCxnSpPr>
            <a:cxnSpLocks/>
          </p:cNvCxnSpPr>
          <p:nvPr/>
        </p:nvCxnSpPr>
        <p:spPr>
          <a:xfrm>
            <a:off x="3471550" y="3926174"/>
            <a:ext cx="8929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E2EFD5A-715A-68D8-78C2-3759666C44A4}"/>
              </a:ext>
            </a:extLst>
          </p:cNvPr>
          <p:cNvSpPr txBox="1"/>
          <p:nvPr/>
        </p:nvSpPr>
        <p:spPr>
          <a:xfrm>
            <a:off x="8621105" y="1753792"/>
            <a:ext cx="189305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TAPA User Logic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9FB3122-D516-E83E-5E3C-D59DA4429CDF}"/>
              </a:ext>
            </a:extLst>
          </p:cNvPr>
          <p:cNvSpPr/>
          <p:nvPr/>
        </p:nvSpPr>
        <p:spPr>
          <a:xfrm>
            <a:off x="8737142" y="2098573"/>
            <a:ext cx="1557192" cy="217800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4CBACBF-041F-46FF-0638-A2F69B33BA8C}"/>
              </a:ext>
            </a:extLst>
          </p:cNvPr>
          <p:cNvSpPr/>
          <p:nvPr/>
        </p:nvSpPr>
        <p:spPr>
          <a:xfrm>
            <a:off x="8969203" y="2328990"/>
            <a:ext cx="293538" cy="29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65786F1-4F7A-0361-7649-5C0B178D6C23}"/>
              </a:ext>
            </a:extLst>
          </p:cNvPr>
          <p:cNvSpPr/>
          <p:nvPr/>
        </p:nvSpPr>
        <p:spPr>
          <a:xfrm>
            <a:off x="8973003" y="2833978"/>
            <a:ext cx="293538" cy="29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1CB1B01-7145-23B7-2752-13B7753CAB3F}"/>
              </a:ext>
            </a:extLst>
          </p:cNvPr>
          <p:cNvSpPr/>
          <p:nvPr/>
        </p:nvSpPr>
        <p:spPr>
          <a:xfrm>
            <a:off x="9489406" y="2540440"/>
            <a:ext cx="293538" cy="29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5DAE283-E2A3-2679-B83B-852D3311B127}"/>
              </a:ext>
            </a:extLst>
          </p:cNvPr>
          <p:cNvSpPr/>
          <p:nvPr/>
        </p:nvSpPr>
        <p:spPr>
          <a:xfrm>
            <a:off x="9868727" y="3040807"/>
            <a:ext cx="293538" cy="29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28C0A5C-4E90-3360-A09D-FDBB41202A3B}"/>
              </a:ext>
            </a:extLst>
          </p:cNvPr>
          <p:cNvSpPr/>
          <p:nvPr/>
        </p:nvSpPr>
        <p:spPr>
          <a:xfrm>
            <a:off x="8973003" y="3282231"/>
            <a:ext cx="293538" cy="29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45FA225-6922-95B3-57E2-5EF7DD8293EB}"/>
              </a:ext>
            </a:extLst>
          </p:cNvPr>
          <p:cNvSpPr/>
          <p:nvPr/>
        </p:nvSpPr>
        <p:spPr>
          <a:xfrm>
            <a:off x="8973003" y="3779405"/>
            <a:ext cx="293538" cy="29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A3EB8D8-E3D8-894A-35C9-8F5436682749}"/>
              </a:ext>
            </a:extLst>
          </p:cNvPr>
          <p:cNvCxnSpPr>
            <a:cxnSpLocks/>
            <a:stCxn id="125" idx="6"/>
            <a:endCxn id="127" idx="1"/>
          </p:cNvCxnSpPr>
          <p:nvPr/>
        </p:nvCxnSpPr>
        <p:spPr>
          <a:xfrm>
            <a:off x="9262741" y="2475759"/>
            <a:ext cx="269653" cy="107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0B3993E-CAE9-1182-26B8-194236155AC1}"/>
              </a:ext>
            </a:extLst>
          </p:cNvPr>
          <p:cNvCxnSpPr>
            <a:cxnSpLocks/>
            <a:stCxn id="126" idx="6"/>
            <a:endCxn id="127" idx="3"/>
          </p:cNvCxnSpPr>
          <p:nvPr/>
        </p:nvCxnSpPr>
        <p:spPr>
          <a:xfrm flipV="1">
            <a:off x="9266541" y="2790990"/>
            <a:ext cx="265853" cy="189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24B6471-4C03-0E51-0DBB-ADDDA8AD6336}"/>
              </a:ext>
            </a:extLst>
          </p:cNvPr>
          <p:cNvCxnSpPr>
            <a:cxnSpLocks/>
            <a:stCxn id="127" idx="5"/>
            <a:endCxn id="128" idx="1"/>
          </p:cNvCxnSpPr>
          <p:nvPr/>
        </p:nvCxnSpPr>
        <p:spPr>
          <a:xfrm>
            <a:off x="9739956" y="2790990"/>
            <a:ext cx="171759" cy="292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6E8D011-7E36-F2DF-3256-7B024BF488C6}"/>
              </a:ext>
            </a:extLst>
          </p:cNvPr>
          <p:cNvCxnSpPr>
            <a:cxnSpLocks/>
            <a:stCxn id="129" idx="6"/>
            <a:endCxn id="128" idx="2"/>
          </p:cNvCxnSpPr>
          <p:nvPr/>
        </p:nvCxnSpPr>
        <p:spPr>
          <a:xfrm flipV="1">
            <a:off x="9266541" y="3187576"/>
            <a:ext cx="602186" cy="241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8FD88B6-4D72-9531-AD9E-40F63A000B21}"/>
              </a:ext>
            </a:extLst>
          </p:cNvPr>
          <p:cNvCxnSpPr>
            <a:cxnSpLocks/>
            <a:stCxn id="136" idx="2"/>
            <a:endCxn id="130" idx="6"/>
          </p:cNvCxnSpPr>
          <p:nvPr/>
        </p:nvCxnSpPr>
        <p:spPr>
          <a:xfrm flipH="1">
            <a:off x="9266541" y="3658693"/>
            <a:ext cx="602186" cy="267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3B44261F-B913-FA08-CBE7-4EA27AECA47B}"/>
              </a:ext>
            </a:extLst>
          </p:cNvPr>
          <p:cNvSpPr/>
          <p:nvPr/>
        </p:nvSpPr>
        <p:spPr>
          <a:xfrm>
            <a:off x="9868727" y="3511924"/>
            <a:ext cx="293538" cy="29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CE58731-DF60-CBF1-B4A0-CFC306AF3904}"/>
              </a:ext>
            </a:extLst>
          </p:cNvPr>
          <p:cNvCxnSpPr>
            <a:cxnSpLocks/>
            <a:stCxn id="128" idx="4"/>
            <a:endCxn id="136" idx="0"/>
          </p:cNvCxnSpPr>
          <p:nvPr/>
        </p:nvCxnSpPr>
        <p:spPr>
          <a:xfrm>
            <a:off x="10015496" y="3334345"/>
            <a:ext cx="0" cy="1775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A0A6D50-4C68-7293-A336-F23EF14268EC}"/>
              </a:ext>
            </a:extLst>
          </p:cNvPr>
          <p:cNvCxnSpPr>
            <a:cxnSpLocks/>
            <a:endCxn id="125" idx="2"/>
          </p:cNvCxnSpPr>
          <p:nvPr/>
        </p:nvCxnSpPr>
        <p:spPr>
          <a:xfrm>
            <a:off x="8076283" y="2475759"/>
            <a:ext cx="8929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801DDFB-5E20-FD53-EABD-5D89DC2E8254}"/>
              </a:ext>
            </a:extLst>
          </p:cNvPr>
          <p:cNvSpPr/>
          <p:nvPr/>
        </p:nvSpPr>
        <p:spPr>
          <a:xfrm>
            <a:off x="6489443" y="2098573"/>
            <a:ext cx="1774283" cy="217800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F629F76-8F72-F077-0B79-CA59EB99B1E6}"/>
              </a:ext>
            </a:extLst>
          </p:cNvPr>
          <p:cNvSpPr txBox="1"/>
          <p:nvPr/>
        </p:nvSpPr>
        <p:spPr>
          <a:xfrm>
            <a:off x="6379113" y="1554472"/>
            <a:ext cx="1893058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TAPA Simulation</a:t>
            </a:r>
          </a:p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Testbench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DFEC79E-310D-2A06-D4E8-534B9049EE36}"/>
              </a:ext>
            </a:extLst>
          </p:cNvPr>
          <p:cNvSpPr/>
          <p:nvPr/>
        </p:nvSpPr>
        <p:spPr>
          <a:xfrm>
            <a:off x="6587433" y="2298110"/>
            <a:ext cx="1476418" cy="38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 with </a:t>
            </a:r>
          </a:p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 Interface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8B46D2-E32A-F05C-59C5-274CF7E04708}"/>
              </a:ext>
            </a:extLst>
          </p:cNvPr>
          <p:cNvCxnSpPr>
            <a:cxnSpLocks/>
          </p:cNvCxnSpPr>
          <p:nvPr/>
        </p:nvCxnSpPr>
        <p:spPr>
          <a:xfrm>
            <a:off x="8076283" y="2980747"/>
            <a:ext cx="8929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3D18D48-1C21-5089-A49C-76591CFE6BEC}"/>
              </a:ext>
            </a:extLst>
          </p:cNvPr>
          <p:cNvCxnSpPr>
            <a:cxnSpLocks/>
          </p:cNvCxnSpPr>
          <p:nvPr/>
        </p:nvCxnSpPr>
        <p:spPr>
          <a:xfrm>
            <a:off x="8076283" y="3441875"/>
            <a:ext cx="8929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EAA1422-0DC8-B0AE-CDA1-B2C98523BDD1}"/>
              </a:ext>
            </a:extLst>
          </p:cNvPr>
          <p:cNvCxnSpPr>
            <a:cxnSpLocks/>
          </p:cNvCxnSpPr>
          <p:nvPr/>
        </p:nvCxnSpPr>
        <p:spPr>
          <a:xfrm>
            <a:off x="8076283" y="3926174"/>
            <a:ext cx="8929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ABEEC66-D84D-9F9A-E77B-AFB85F17E434}"/>
              </a:ext>
            </a:extLst>
          </p:cNvPr>
          <p:cNvSpPr/>
          <p:nvPr/>
        </p:nvSpPr>
        <p:spPr>
          <a:xfrm>
            <a:off x="6587433" y="2781044"/>
            <a:ext cx="1476418" cy="384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 with </a:t>
            </a:r>
          </a:p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 Interface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0324AC5-5DC3-CBAD-66CA-7A95CDA2CAE6}"/>
              </a:ext>
            </a:extLst>
          </p:cNvPr>
          <p:cNvSpPr/>
          <p:nvPr/>
        </p:nvSpPr>
        <p:spPr>
          <a:xfrm>
            <a:off x="6587433" y="3259915"/>
            <a:ext cx="1476418" cy="384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 with </a:t>
            </a:r>
          </a:p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 Interface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4ECF341-C5F7-5104-AFEC-318D0EA2AE5E}"/>
              </a:ext>
            </a:extLst>
          </p:cNvPr>
          <p:cNvSpPr/>
          <p:nvPr/>
        </p:nvSpPr>
        <p:spPr>
          <a:xfrm>
            <a:off x="6590549" y="3738786"/>
            <a:ext cx="1476418" cy="384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 with </a:t>
            </a:r>
          </a:p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 Interface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D8BBA64-ABE9-3A72-BF45-A23C76A29378}"/>
              </a:ext>
            </a:extLst>
          </p:cNvPr>
          <p:cNvCxnSpPr>
            <a:cxnSpLocks/>
          </p:cNvCxnSpPr>
          <p:nvPr/>
        </p:nvCxnSpPr>
        <p:spPr>
          <a:xfrm>
            <a:off x="6081217" y="1682160"/>
            <a:ext cx="0" cy="301083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2D02B36-E441-8F08-6083-E9B910AE05CB}"/>
              </a:ext>
            </a:extLst>
          </p:cNvPr>
          <p:cNvSpPr txBox="1"/>
          <p:nvPr/>
        </p:nvSpPr>
        <p:spPr>
          <a:xfrm>
            <a:off x="2188436" y="4428562"/>
            <a:ext cx="2989775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Setup time: &gt;10 min for vector add</a:t>
            </a:r>
          </a:p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Accurately mimic physical devices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708DDD-422D-5D16-20B2-032B2577479D}"/>
              </a:ext>
            </a:extLst>
          </p:cNvPr>
          <p:cNvSpPr txBox="1"/>
          <p:nvPr/>
        </p:nvSpPr>
        <p:spPr>
          <a:xfrm>
            <a:off x="6900378" y="4426252"/>
            <a:ext cx="2989775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Setup time: always &lt;1 second</a:t>
            </a:r>
          </a:p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Only adhere to AXI protocol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8A81579-A0F4-26C3-7394-178D969F0898}"/>
              </a:ext>
            </a:extLst>
          </p:cNvPr>
          <p:cNvSpPr txBox="1"/>
          <p:nvPr/>
        </p:nvSpPr>
        <p:spPr>
          <a:xfrm>
            <a:off x="3596932" y="2214919"/>
            <a:ext cx="59753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AXI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02E859F-B8D2-D31C-DF49-B6295519A3F3}"/>
              </a:ext>
            </a:extLst>
          </p:cNvPr>
          <p:cNvSpPr txBox="1"/>
          <p:nvPr/>
        </p:nvSpPr>
        <p:spPr>
          <a:xfrm>
            <a:off x="3590854" y="2713258"/>
            <a:ext cx="59753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AXI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2F87DE8-19E8-0B7E-8AC3-D2B7437651E6}"/>
              </a:ext>
            </a:extLst>
          </p:cNvPr>
          <p:cNvSpPr txBox="1"/>
          <p:nvPr/>
        </p:nvSpPr>
        <p:spPr>
          <a:xfrm>
            <a:off x="3595866" y="3187576"/>
            <a:ext cx="59753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AXI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69C7124-6D90-8F09-8AEC-0077F2245EEC}"/>
              </a:ext>
            </a:extLst>
          </p:cNvPr>
          <p:cNvSpPr txBox="1"/>
          <p:nvPr/>
        </p:nvSpPr>
        <p:spPr>
          <a:xfrm>
            <a:off x="3599829" y="3660488"/>
            <a:ext cx="59753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AXI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5C3C654-98B9-5937-870D-81B008DFE32D}"/>
              </a:ext>
            </a:extLst>
          </p:cNvPr>
          <p:cNvSpPr txBox="1"/>
          <p:nvPr/>
        </p:nvSpPr>
        <p:spPr>
          <a:xfrm>
            <a:off x="8194750" y="2208004"/>
            <a:ext cx="59753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AXI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D8CF19F-A136-D513-F53A-3381FDAA20AB}"/>
              </a:ext>
            </a:extLst>
          </p:cNvPr>
          <p:cNvSpPr txBox="1"/>
          <p:nvPr/>
        </p:nvSpPr>
        <p:spPr>
          <a:xfrm>
            <a:off x="8188672" y="2706343"/>
            <a:ext cx="59753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AXI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766D3F7-BDC8-F9CA-DFFD-F00A8922BC59}"/>
              </a:ext>
            </a:extLst>
          </p:cNvPr>
          <p:cNvSpPr txBox="1"/>
          <p:nvPr/>
        </p:nvSpPr>
        <p:spPr>
          <a:xfrm>
            <a:off x="8193684" y="3180661"/>
            <a:ext cx="59753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AXI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B1C446B-264B-6EDD-BAB2-70A7348A17C7}"/>
              </a:ext>
            </a:extLst>
          </p:cNvPr>
          <p:cNvSpPr txBox="1"/>
          <p:nvPr/>
        </p:nvSpPr>
        <p:spPr>
          <a:xfrm>
            <a:off x="8197647" y="3653573"/>
            <a:ext cx="59753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AXI</a:t>
            </a:r>
          </a:p>
        </p:txBody>
      </p:sp>
    </p:spTree>
    <p:extLst>
      <p:ext uri="{BB962C8B-B14F-4D97-AF65-F5344CB8AC3E}">
        <p14:creationId xmlns:p14="http://schemas.microsoft.com/office/powerpoint/2010/main" val="1193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11242</TotalTime>
  <Words>69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Licheng Guo</dc:creator>
  <cp:lastModifiedBy>Licheng Guo</cp:lastModifiedBy>
  <cp:revision>7</cp:revision>
  <dcterms:created xsi:type="dcterms:W3CDTF">2022-03-11T21:07:34Z</dcterms:created>
  <dcterms:modified xsi:type="dcterms:W3CDTF">2022-04-24T20:33:41Z</dcterms:modified>
</cp:coreProperties>
</file>