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648"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4A56DC-6717-6264-A6DF-86E883753B7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pl-PL"/>
          </a:p>
        </p:txBody>
      </p:sp>
      <p:sp>
        <p:nvSpPr>
          <p:cNvPr id="3" name="Subtitle 2">
            <a:extLst>
              <a:ext uri="{FF2B5EF4-FFF2-40B4-BE49-F238E27FC236}">
                <a16:creationId xmlns:a16="http://schemas.microsoft.com/office/drawing/2014/main" id="{10D3ABCF-5AC7-4A6C-6CD0-9F71DB46C18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pl-PL"/>
          </a:p>
        </p:txBody>
      </p:sp>
      <p:sp>
        <p:nvSpPr>
          <p:cNvPr id="4" name="Date Placeholder 3">
            <a:extLst>
              <a:ext uri="{FF2B5EF4-FFF2-40B4-BE49-F238E27FC236}">
                <a16:creationId xmlns:a16="http://schemas.microsoft.com/office/drawing/2014/main" id="{69BD8E9D-41C7-D1E2-AEDA-BBF51AE44BE9}"/>
              </a:ext>
            </a:extLst>
          </p:cNvPr>
          <p:cNvSpPr>
            <a:spLocks noGrp="1"/>
          </p:cNvSpPr>
          <p:nvPr>
            <p:ph type="dt" sz="half" idx="10"/>
          </p:nvPr>
        </p:nvSpPr>
        <p:spPr/>
        <p:txBody>
          <a:bodyPr/>
          <a:lstStyle/>
          <a:p>
            <a:fld id="{20DEB5DA-D432-4488-9844-E575F035523F}" type="datetimeFigureOut">
              <a:rPr lang="pl-PL" smtClean="0"/>
              <a:t>15.05.2025</a:t>
            </a:fld>
            <a:endParaRPr lang="pl-PL"/>
          </a:p>
        </p:txBody>
      </p:sp>
      <p:sp>
        <p:nvSpPr>
          <p:cNvPr id="5" name="Footer Placeholder 4">
            <a:extLst>
              <a:ext uri="{FF2B5EF4-FFF2-40B4-BE49-F238E27FC236}">
                <a16:creationId xmlns:a16="http://schemas.microsoft.com/office/drawing/2014/main" id="{C0D7DD41-8A82-C91B-079A-AED787696479}"/>
              </a:ext>
            </a:extLst>
          </p:cNvPr>
          <p:cNvSpPr>
            <a:spLocks noGrp="1"/>
          </p:cNvSpPr>
          <p:nvPr>
            <p:ph type="ftr" sz="quarter" idx="11"/>
          </p:nvPr>
        </p:nvSpPr>
        <p:spPr/>
        <p:txBody>
          <a:bodyPr/>
          <a:lstStyle/>
          <a:p>
            <a:endParaRPr lang="pl-PL"/>
          </a:p>
        </p:txBody>
      </p:sp>
      <p:sp>
        <p:nvSpPr>
          <p:cNvPr id="6" name="Slide Number Placeholder 5">
            <a:extLst>
              <a:ext uri="{FF2B5EF4-FFF2-40B4-BE49-F238E27FC236}">
                <a16:creationId xmlns:a16="http://schemas.microsoft.com/office/drawing/2014/main" id="{6B5AECFE-395B-CD50-5C05-0768088A47F0}"/>
              </a:ext>
            </a:extLst>
          </p:cNvPr>
          <p:cNvSpPr>
            <a:spLocks noGrp="1"/>
          </p:cNvSpPr>
          <p:nvPr>
            <p:ph type="sldNum" sz="quarter" idx="12"/>
          </p:nvPr>
        </p:nvSpPr>
        <p:spPr/>
        <p:txBody>
          <a:bodyPr/>
          <a:lstStyle/>
          <a:p>
            <a:fld id="{51FD47F2-AC94-4D32-BEC0-89760221171F}" type="slidenum">
              <a:rPr lang="pl-PL" smtClean="0"/>
              <a:t>‹#›</a:t>
            </a:fld>
            <a:endParaRPr lang="pl-PL"/>
          </a:p>
        </p:txBody>
      </p:sp>
    </p:spTree>
    <p:extLst>
      <p:ext uri="{BB962C8B-B14F-4D97-AF65-F5344CB8AC3E}">
        <p14:creationId xmlns:p14="http://schemas.microsoft.com/office/powerpoint/2010/main" val="1004936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2C3BA2-71FA-1B96-7764-F83A3D064EB6}"/>
              </a:ext>
            </a:extLst>
          </p:cNvPr>
          <p:cNvSpPr>
            <a:spLocks noGrp="1"/>
          </p:cNvSpPr>
          <p:nvPr>
            <p:ph type="title"/>
          </p:nvPr>
        </p:nvSpPr>
        <p:spPr/>
        <p:txBody>
          <a:bodyPr/>
          <a:lstStyle/>
          <a:p>
            <a:r>
              <a:rPr lang="en-US"/>
              <a:t>Click to edit Master title style</a:t>
            </a:r>
            <a:endParaRPr lang="pl-PL"/>
          </a:p>
        </p:txBody>
      </p:sp>
      <p:sp>
        <p:nvSpPr>
          <p:cNvPr id="3" name="Vertical Text Placeholder 2">
            <a:extLst>
              <a:ext uri="{FF2B5EF4-FFF2-40B4-BE49-F238E27FC236}">
                <a16:creationId xmlns:a16="http://schemas.microsoft.com/office/drawing/2014/main" id="{EF51E213-FFDA-F1F4-BB18-91954EB2427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l-PL"/>
          </a:p>
        </p:txBody>
      </p:sp>
      <p:sp>
        <p:nvSpPr>
          <p:cNvPr id="4" name="Date Placeholder 3">
            <a:extLst>
              <a:ext uri="{FF2B5EF4-FFF2-40B4-BE49-F238E27FC236}">
                <a16:creationId xmlns:a16="http://schemas.microsoft.com/office/drawing/2014/main" id="{CE8367DF-FBB5-DD8A-BCAC-1C465688B6D1}"/>
              </a:ext>
            </a:extLst>
          </p:cNvPr>
          <p:cNvSpPr>
            <a:spLocks noGrp="1"/>
          </p:cNvSpPr>
          <p:nvPr>
            <p:ph type="dt" sz="half" idx="10"/>
          </p:nvPr>
        </p:nvSpPr>
        <p:spPr/>
        <p:txBody>
          <a:bodyPr/>
          <a:lstStyle/>
          <a:p>
            <a:fld id="{20DEB5DA-D432-4488-9844-E575F035523F}" type="datetimeFigureOut">
              <a:rPr lang="pl-PL" smtClean="0"/>
              <a:t>15.05.2025</a:t>
            </a:fld>
            <a:endParaRPr lang="pl-PL"/>
          </a:p>
        </p:txBody>
      </p:sp>
      <p:sp>
        <p:nvSpPr>
          <p:cNvPr id="5" name="Footer Placeholder 4">
            <a:extLst>
              <a:ext uri="{FF2B5EF4-FFF2-40B4-BE49-F238E27FC236}">
                <a16:creationId xmlns:a16="http://schemas.microsoft.com/office/drawing/2014/main" id="{E7815AC8-5F4F-9C4A-B851-9890C454D486}"/>
              </a:ext>
            </a:extLst>
          </p:cNvPr>
          <p:cNvSpPr>
            <a:spLocks noGrp="1"/>
          </p:cNvSpPr>
          <p:nvPr>
            <p:ph type="ftr" sz="quarter" idx="11"/>
          </p:nvPr>
        </p:nvSpPr>
        <p:spPr/>
        <p:txBody>
          <a:bodyPr/>
          <a:lstStyle/>
          <a:p>
            <a:endParaRPr lang="pl-PL"/>
          </a:p>
        </p:txBody>
      </p:sp>
      <p:sp>
        <p:nvSpPr>
          <p:cNvPr id="6" name="Slide Number Placeholder 5">
            <a:extLst>
              <a:ext uri="{FF2B5EF4-FFF2-40B4-BE49-F238E27FC236}">
                <a16:creationId xmlns:a16="http://schemas.microsoft.com/office/drawing/2014/main" id="{82EB4C89-6DBC-78F4-0347-123BC85170B2}"/>
              </a:ext>
            </a:extLst>
          </p:cNvPr>
          <p:cNvSpPr>
            <a:spLocks noGrp="1"/>
          </p:cNvSpPr>
          <p:nvPr>
            <p:ph type="sldNum" sz="quarter" idx="12"/>
          </p:nvPr>
        </p:nvSpPr>
        <p:spPr/>
        <p:txBody>
          <a:bodyPr/>
          <a:lstStyle/>
          <a:p>
            <a:fld id="{51FD47F2-AC94-4D32-BEC0-89760221171F}" type="slidenum">
              <a:rPr lang="pl-PL" smtClean="0"/>
              <a:t>‹#›</a:t>
            </a:fld>
            <a:endParaRPr lang="pl-PL"/>
          </a:p>
        </p:txBody>
      </p:sp>
    </p:spTree>
    <p:extLst>
      <p:ext uri="{BB962C8B-B14F-4D97-AF65-F5344CB8AC3E}">
        <p14:creationId xmlns:p14="http://schemas.microsoft.com/office/powerpoint/2010/main" val="13674543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C13DE19-55D7-CE28-4762-D8D07951B52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pl-PL"/>
          </a:p>
        </p:txBody>
      </p:sp>
      <p:sp>
        <p:nvSpPr>
          <p:cNvPr id="3" name="Vertical Text Placeholder 2">
            <a:extLst>
              <a:ext uri="{FF2B5EF4-FFF2-40B4-BE49-F238E27FC236}">
                <a16:creationId xmlns:a16="http://schemas.microsoft.com/office/drawing/2014/main" id="{83FF7DA9-851B-0AD7-9C3C-E8E2FC5B808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l-PL"/>
          </a:p>
        </p:txBody>
      </p:sp>
      <p:sp>
        <p:nvSpPr>
          <p:cNvPr id="4" name="Date Placeholder 3">
            <a:extLst>
              <a:ext uri="{FF2B5EF4-FFF2-40B4-BE49-F238E27FC236}">
                <a16:creationId xmlns:a16="http://schemas.microsoft.com/office/drawing/2014/main" id="{C370E785-E871-7992-552C-F03D497D9383}"/>
              </a:ext>
            </a:extLst>
          </p:cNvPr>
          <p:cNvSpPr>
            <a:spLocks noGrp="1"/>
          </p:cNvSpPr>
          <p:nvPr>
            <p:ph type="dt" sz="half" idx="10"/>
          </p:nvPr>
        </p:nvSpPr>
        <p:spPr/>
        <p:txBody>
          <a:bodyPr/>
          <a:lstStyle/>
          <a:p>
            <a:fld id="{20DEB5DA-D432-4488-9844-E575F035523F}" type="datetimeFigureOut">
              <a:rPr lang="pl-PL" smtClean="0"/>
              <a:t>15.05.2025</a:t>
            </a:fld>
            <a:endParaRPr lang="pl-PL"/>
          </a:p>
        </p:txBody>
      </p:sp>
      <p:sp>
        <p:nvSpPr>
          <p:cNvPr id="5" name="Footer Placeholder 4">
            <a:extLst>
              <a:ext uri="{FF2B5EF4-FFF2-40B4-BE49-F238E27FC236}">
                <a16:creationId xmlns:a16="http://schemas.microsoft.com/office/drawing/2014/main" id="{5473E4AC-CCEF-365B-9192-7D654BDB026A}"/>
              </a:ext>
            </a:extLst>
          </p:cNvPr>
          <p:cNvSpPr>
            <a:spLocks noGrp="1"/>
          </p:cNvSpPr>
          <p:nvPr>
            <p:ph type="ftr" sz="quarter" idx="11"/>
          </p:nvPr>
        </p:nvSpPr>
        <p:spPr/>
        <p:txBody>
          <a:bodyPr/>
          <a:lstStyle/>
          <a:p>
            <a:endParaRPr lang="pl-PL"/>
          </a:p>
        </p:txBody>
      </p:sp>
      <p:sp>
        <p:nvSpPr>
          <p:cNvPr id="6" name="Slide Number Placeholder 5">
            <a:extLst>
              <a:ext uri="{FF2B5EF4-FFF2-40B4-BE49-F238E27FC236}">
                <a16:creationId xmlns:a16="http://schemas.microsoft.com/office/drawing/2014/main" id="{C4160C39-9628-9562-661F-B480E9171147}"/>
              </a:ext>
            </a:extLst>
          </p:cNvPr>
          <p:cNvSpPr>
            <a:spLocks noGrp="1"/>
          </p:cNvSpPr>
          <p:nvPr>
            <p:ph type="sldNum" sz="quarter" idx="12"/>
          </p:nvPr>
        </p:nvSpPr>
        <p:spPr/>
        <p:txBody>
          <a:bodyPr/>
          <a:lstStyle/>
          <a:p>
            <a:fld id="{51FD47F2-AC94-4D32-BEC0-89760221171F}" type="slidenum">
              <a:rPr lang="pl-PL" smtClean="0"/>
              <a:t>‹#›</a:t>
            </a:fld>
            <a:endParaRPr lang="pl-PL"/>
          </a:p>
        </p:txBody>
      </p:sp>
    </p:spTree>
    <p:extLst>
      <p:ext uri="{BB962C8B-B14F-4D97-AF65-F5344CB8AC3E}">
        <p14:creationId xmlns:p14="http://schemas.microsoft.com/office/powerpoint/2010/main" val="39288334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898A4-F6D4-A81E-ECCD-5523BD9B7428}"/>
              </a:ext>
            </a:extLst>
          </p:cNvPr>
          <p:cNvSpPr>
            <a:spLocks noGrp="1"/>
          </p:cNvSpPr>
          <p:nvPr>
            <p:ph type="title"/>
          </p:nvPr>
        </p:nvSpPr>
        <p:spPr/>
        <p:txBody>
          <a:bodyPr/>
          <a:lstStyle/>
          <a:p>
            <a:r>
              <a:rPr lang="en-US"/>
              <a:t>Click to edit Master title style</a:t>
            </a:r>
            <a:endParaRPr lang="pl-PL"/>
          </a:p>
        </p:txBody>
      </p:sp>
      <p:sp>
        <p:nvSpPr>
          <p:cNvPr id="3" name="Content Placeholder 2">
            <a:extLst>
              <a:ext uri="{FF2B5EF4-FFF2-40B4-BE49-F238E27FC236}">
                <a16:creationId xmlns:a16="http://schemas.microsoft.com/office/drawing/2014/main" id="{784C39BC-B219-2DB3-D366-0D8825A6E57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l-PL"/>
          </a:p>
        </p:txBody>
      </p:sp>
      <p:sp>
        <p:nvSpPr>
          <p:cNvPr id="4" name="Date Placeholder 3">
            <a:extLst>
              <a:ext uri="{FF2B5EF4-FFF2-40B4-BE49-F238E27FC236}">
                <a16:creationId xmlns:a16="http://schemas.microsoft.com/office/drawing/2014/main" id="{1CB01DB7-F52B-AFD6-5992-8B4A4880BB11}"/>
              </a:ext>
            </a:extLst>
          </p:cNvPr>
          <p:cNvSpPr>
            <a:spLocks noGrp="1"/>
          </p:cNvSpPr>
          <p:nvPr>
            <p:ph type="dt" sz="half" idx="10"/>
          </p:nvPr>
        </p:nvSpPr>
        <p:spPr/>
        <p:txBody>
          <a:bodyPr/>
          <a:lstStyle/>
          <a:p>
            <a:fld id="{20DEB5DA-D432-4488-9844-E575F035523F}" type="datetimeFigureOut">
              <a:rPr lang="pl-PL" smtClean="0"/>
              <a:t>15.05.2025</a:t>
            </a:fld>
            <a:endParaRPr lang="pl-PL"/>
          </a:p>
        </p:txBody>
      </p:sp>
      <p:sp>
        <p:nvSpPr>
          <p:cNvPr id="5" name="Footer Placeholder 4">
            <a:extLst>
              <a:ext uri="{FF2B5EF4-FFF2-40B4-BE49-F238E27FC236}">
                <a16:creationId xmlns:a16="http://schemas.microsoft.com/office/drawing/2014/main" id="{F20E7C92-7E7A-8C9F-B9CD-6D5EC7EA1A66}"/>
              </a:ext>
            </a:extLst>
          </p:cNvPr>
          <p:cNvSpPr>
            <a:spLocks noGrp="1"/>
          </p:cNvSpPr>
          <p:nvPr>
            <p:ph type="ftr" sz="quarter" idx="11"/>
          </p:nvPr>
        </p:nvSpPr>
        <p:spPr/>
        <p:txBody>
          <a:bodyPr/>
          <a:lstStyle/>
          <a:p>
            <a:endParaRPr lang="pl-PL"/>
          </a:p>
        </p:txBody>
      </p:sp>
      <p:sp>
        <p:nvSpPr>
          <p:cNvPr id="6" name="Slide Number Placeholder 5">
            <a:extLst>
              <a:ext uri="{FF2B5EF4-FFF2-40B4-BE49-F238E27FC236}">
                <a16:creationId xmlns:a16="http://schemas.microsoft.com/office/drawing/2014/main" id="{90299789-395B-BA3D-1B87-C9A5684A6EFB}"/>
              </a:ext>
            </a:extLst>
          </p:cNvPr>
          <p:cNvSpPr>
            <a:spLocks noGrp="1"/>
          </p:cNvSpPr>
          <p:nvPr>
            <p:ph type="sldNum" sz="quarter" idx="12"/>
          </p:nvPr>
        </p:nvSpPr>
        <p:spPr/>
        <p:txBody>
          <a:bodyPr/>
          <a:lstStyle/>
          <a:p>
            <a:fld id="{51FD47F2-AC94-4D32-BEC0-89760221171F}" type="slidenum">
              <a:rPr lang="pl-PL" smtClean="0"/>
              <a:t>‹#›</a:t>
            </a:fld>
            <a:endParaRPr lang="pl-PL"/>
          </a:p>
        </p:txBody>
      </p:sp>
    </p:spTree>
    <p:extLst>
      <p:ext uri="{BB962C8B-B14F-4D97-AF65-F5344CB8AC3E}">
        <p14:creationId xmlns:p14="http://schemas.microsoft.com/office/powerpoint/2010/main" val="32837921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09A805-78AA-3189-E0CD-49258BDD8DC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pl-PL"/>
          </a:p>
        </p:txBody>
      </p:sp>
      <p:sp>
        <p:nvSpPr>
          <p:cNvPr id="3" name="Text Placeholder 2">
            <a:extLst>
              <a:ext uri="{FF2B5EF4-FFF2-40B4-BE49-F238E27FC236}">
                <a16:creationId xmlns:a16="http://schemas.microsoft.com/office/drawing/2014/main" id="{DC1DF410-D887-D14A-D9C5-2EEEC463667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BE994E1-4CB6-AD3E-3261-EF93ECC9C2C9}"/>
              </a:ext>
            </a:extLst>
          </p:cNvPr>
          <p:cNvSpPr>
            <a:spLocks noGrp="1"/>
          </p:cNvSpPr>
          <p:nvPr>
            <p:ph type="dt" sz="half" idx="10"/>
          </p:nvPr>
        </p:nvSpPr>
        <p:spPr/>
        <p:txBody>
          <a:bodyPr/>
          <a:lstStyle/>
          <a:p>
            <a:fld id="{20DEB5DA-D432-4488-9844-E575F035523F}" type="datetimeFigureOut">
              <a:rPr lang="pl-PL" smtClean="0"/>
              <a:t>15.05.2025</a:t>
            </a:fld>
            <a:endParaRPr lang="pl-PL"/>
          </a:p>
        </p:txBody>
      </p:sp>
      <p:sp>
        <p:nvSpPr>
          <p:cNvPr id="5" name="Footer Placeholder 4">
            <a:extLst>
              <a:ext uri="{FF2B5EF4-FFF2-40B4-BE49-F238E27FC236}">
                <a16:creationId xmlns:a16="http://schemas.microsoft.com/office/drawing/2014/main" id="{8FA5F3DC-DDCF-9D31-F037-BA435B64462F}"/>
              </a:ext>
            </a:extLst>
          </p:cNvPr>
          <p:cNvSpPr>
            <a:spLocks noGrp="1"/>
          </p:cNvSpPr>
          <p:nvPr>
            <p:ph type="ftr" sz="quarter" idx="11"/>
          </p:nvPr>
        </p:nvSpPr>
        <p:spPr/>
        <p:txBody>
          <a:bodyPr/>
          <a:lstStyle/>
          <a:p>
            <a:endParaRPr lang="pl-PL"/>
          </a:p>
        </p:txBody>
      </p:sp>
      <p:sp>
        <p:nvSpPr>
          <p:cNvPr id="6" name="Slide Number Placeholder 5">
            <a:extLst>
              <a:ext uri="{FF2B5EF4-FFF2-40B4-BE49-F238E27FC236}">
                <a16:creationId xmlns:a16="http://schemas.microsoft.com/office/drawing/2014/main" id="{5252AE09-BF5C-E9BB-8160-484F2B348AE5}"/>
              </a:ext>
            </a:extLst>
          </p:cNvPr>
          <p:cNvSpPr>
            <a:spLocks noGrp="1"/>
          </p:cNvSpPr>
          <p:nvPr>
            <p:ph type="sldNum" sz="quarter" idx="12"/>
          </p:nvPr>
        </p:nvSpPr>
        <p:spPr/>
        <p:txBody>
          <a:bodyPr/>
          <a:lstStyle/>
          <a:p>
            <a:fld id="{51FD47F2-AC94-4D32-BEC0-89760221171F}" type="slidenum">
              <a:rPr lang="pl-PL" smtClean="0"/>
              <a:t>‹#›</a:t>
            </a:fld>
            <a:endParaRPr lang="pl-PL"/>
          </a:p>
        </p:txBody>
      </p:sp>
    </p:spTree>
    <p:extLst>
      <p:ext uri="{BB962C8B-B14F-4D97-AF65-F5344CB8AC3E}">
        <p14:creationId xmlns:p14="http://schemas.microsoft.com/office/powerpoint/2010/main" val="30222180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D72AE9-A8BF-0A67-6B94-DF7908A049CF}"/>
              </a:ext>
            </a:extLst>
          </p:cNvPr>
          <p:cNvSpPr>
            <a:spLocks noGrp="1"/>
          </p:cNvSpPr>
          <p:nvPr>
            <p:ph type="title"/>
          </p:nvPr>
        </p:nvSpPr>
        <p:spPr/>
        <p:txBody>
          <a:bodyPr/>
          <a:lstStyle/>
          <a:p>
            <a:r>
              <a:rPr lang="en-US"/>
              <a:t>Click to edit Master title style</a:t>
            </a:r>
            <a:endParaRPr lang="pl-PL"/>
          </a:p>
        </p:txBody>
      </p:sp>
      <p:sp>
        <p:nvSpPr>
          <p:cNvPr id="3" name="Content Placeholder 2">
            <a:extLst>
              <a:ext uri="{FF2B5EF4-FFF2-40B4-BE49-F238E27FC236}">
                <a16:creationId xmlns:a16="http://schemas.microsoft.com/office/drawing/2014/main" id="{CE919156-F895-DBA4-60A0-5F8D41DEA0E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l-PL"/>
          </a:p>
        </p:txBody>
      </p:sp>
      <p:sp>
        <p:nvSpPr>
          <p:cNvPr id="4" name="Content Placeholder 3">
            <a:extLst>
              <a:ext uri="{FF2B5EF4-FFF2-40B4-BE49-F238E27FC236}">
                <a16:creationId xmlns:a16="http://schemas.microsoft.com/office/drawing/2014/main" id="{0E1950D0-7504-446E-1AB3-8DCE22CEE0C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l-PL"/>
          </a:p>
        </p:txBody>
      </p:sp>
      <p:sp>
        <p:nvSpPr>
          <p:cNvPr id="5" name="Date Placeholder 4">
            <a:extLst>
              <a:ext uri="{FF2B5EF4-FFF2-40B4-BE49-F238E27FC236}">
                <a16:creationId xmlns:a16="http://schemas.microsoft.com/office/drawing/2014/main" id="{CCEE8862-B9C9-3A6F-0B89-3F6BBC368ABF}"/>
              </a:ext>
            </a:extLst>
          </p:cNvPr>
          <p:cNvSpPr>
            <a:spLocks noGrp="1"/>
          </p:cNvSpPr>
          <p:nvPr>
            <p:ph type="dt" sz="half" idx="10"/>
          </p:nvPr>
        </p:nvSpPr>
        <p:spPr/>
        <p:txBody>
          <a:bodyPr/>
          <a:lstStyle/>
          <a:p>
            <a:fld id="{20DEB5DA-D432-4488-9844-E575F035523F}" type="datetimeFigureOut">
              <a:rPr lang="pl-PL" smtClean="0"/>
              <a:t>15.05.2025</a:t>
            </a:fld>
            <a:endParaRPr lang="pl-PL"/>
          </a:p>
        </p:txBody>
      </p:sp>
      <p:sp>
        <p:nvSpPr>
          <p:cNvPr id="6" name="Footer Placeholder 5">
            <a:extLst>
              <a:ext uri="{FF2B5EF4-FFF2-40B4-BE49-F238E27FC236}">
                <a16:creationId xmlns:a16="http://schemas.microsoft.com/office/drawing/2014/main" id="{AE9C7D24-514E-7013-6433-B9D60F8C2292}"/>
              </a:ext>
            </a:extLst>
          </p:cNvPr>
          <p:cNvSpPr>
            <a:spLocks noGrp="1"/>
          </p:cNvSpPr>
          <p:nvPr>
            <p:ph type="ftr" sz="quarter" idx="11"/>
          </p:nvPr>
        </p:nvSpPr>
        <p:spPr/>
        <p:txBody>
          <a:bodyPr/>
          <a:lstStyle/>
          <a:p>
            <a:endParaRPr lang="pl-PL"/>
          </a:p>
        </p:txBody>
      </p:sp>
      <p:sp>
        <p:nvSpPr>
          <p:cNvPr id="7" name="Slide Number Placeholder 6">
            <a:extLst>
              <a:ext uri="{FF2B5EF4-FFF2-40B4-BE49-F238E27FC236}">
                <a16:creationId xmlns:a16="http://schemas.microsoft.com/office/drawing/2014/main" id="{CC566AB7-C1C1-3B22-A941-78A04F6A5BFE}"/>
              </a:ext>
            </a:extLst>
          </p:cNvPr>
          <p:cNvSpPr>
            <a:spLocks noGrp="1"/>
          </p:cNvSpPr>
          <p:nvPr>
            <p:ph type="sldNum" sz="quarter" idx="12"/>
          </p:nvPr>
        </p:nvSpPr>
        <p:spPr/>
        <p:txBody>
          <a:bodyPr/>
          <a:lstStyle/>
          <a:p>
            <a:fld id="{51FD47F2-AC94-4D32-BEC0-89760221171F}" type="slidenum">
              <a:rPr lang="pl-PL" smtClean="0"/>
              <a:t>‹#›</a:t>
            </a:fld>
            <a:endParaRPr lang="pl-PL"/>
          </a:p>
        </p:txBody>
      </p:sp>
    </p:spTree>
    <p:extLst>
      <p:ext uri="{BB962C8B-B14F-4D97-AF65-F5344CB8AC3E}">
        <p14:creationId xmlns:p14="http://schemas.microsoft.com/office/powerpoint/2010/main" val="18765264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C7B6C4-B991-624D-D265-3078DED7A79E}"/>
              </a:ext>
            </a:extLst>
          </p:cNvPr>
          <p:cNvSpPr>
            <a:spLocks noGrp="1"/>
          </p:cNvSpPr>
          <p:nvPr>
            <p:ph type="title"/>
          </p:nvPr>
        </p:nvSpPr>
        <p:spPr>
          <a:xfrm>
            <a:off x="839788" y="365125"/>
            <a:ext cx="10515600" cy="1325563"/>
          </a:xfrm>
        </p:spPr>
        <p:txBody>
          <a:bodyPr/>
          <a:lstStyle/>
          <a:p>
            <a:r>
              <a:rPr lang="en-US"/>
              <a:t>Click to edit Master title style</a:t>
            </a:r>
            <a:endParaRPr lang="pl-PL"/>
          </a:p>
        </p:txBody>
      </p:sp>
      <p:sp>
        <p:nvSpPr>
          <p:cNvPr id="3" name="Text Placeholder 2">
            <a:extLst>
              <a:ext uri="{FF2B5EF4-FFF2-40B4-BE49-F238E27FC236}">
                <a16:creationId xmlns:a16="http://schemas.microsoft.com/office/drawing/2014/main" id="{F4ECD040-12DD-C68B-1858-2A5804B2D21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F5199AC-D7F0-3083-B3E3-59B906D42ED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l-PL"/>
          </a:p>
        </p:txBody>
      </p:sp>
      <p:sp>
        <p:nvSpPr>
          <p:cNvPr id="5" name="Text Placeholder 4">
            <a:extLst>
              <a:ext uri="{FF2B5EF4-FFF2-40B4-BE49-F238E27FC236}">
                <a16:creationId xmlns:a16="http://schemas.microsoft.com/office/drawing/2014/main" id="{4B808B06-7324-FD34-16B3-F8074483214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F6D5E6D-0AD1-0C15-6138-0636390AAFF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l-PL"/>
          </a:p>
        </p:txBody>
      </p:sp>
      <p:sp>
        <p:nvSpPr>
          <p:cNvPr id="7" name="Date Placeholder 6">
            <a:extLst>
              <a:ext uri="{FF2B5EF4-FFF2-40B4-BE49-F238E27FC236}">
                <a16:creationId xmlns:a16="http://schemas.microsoft.com/office/drawing/2014/main" id="{92111CDE-CBA4-C46E-E32A-1CF1BBC7B826}"/>
              </a:ext>
            </a:extLst>
          </p:cNvPr>
          <p:cNvSpPr>
            <a:spLocks noGrp="1"/>
          </p:cNvSpPr>
          <p:nvPr>
            <p:ph type="dt" sz="half" idx="10"/>
          </p:nvPr>
        </p:nvSpPr>
        <p:spPr/>
        <p:txBody>
          <a:bodyPr/>
          <a:lstStyle/>
          <a:p>
            <a:fld id="{20DEB5DA-D432-4488-9844-E575F035523F}" type="datetimeFigureOut">
              <a:rPr lang="pl-PL" smtClean="0"/>
              <a:t>15.05.2025</a:t>
            </a:fld>
            <a:endParaRPr lang="pl-PL"/>
          </a:p>
        </p:txBody>
      </p:sp>
      <p:sp>
        <p:nvSpPr>
          <p:cNvPr id="8" name="Footer Placeholder 7">
            <a:extLst>
              <a:ext uri="{FF2B5EF4-FFF2-40B4-BE49-F238E27FC236}">
                <a16:creationId xmlns:a16="http://schemas.microsoft.com/office/drawing/2014/main" id="{AE9A5290-3AC0-BC6B-AB94-47F6203CC10A}"/>
              </a:ext>
            </a:extLst>
          </p:cNvPr>
          <p:cNvSpPr>
            <a:spLocks noGrp="1"/>
          </p:cNvSpPr>
          <p:nvPr>
            <p:ph type="ftr" sz="quarter" idx="11"/>
          </p:nvPr>
        </p:nvSpPr>
        <p:spPr/>
        <p:txBody>
          <a:bodyPr/>
          <a:lstStyle/>
          <a:p>
            <a:endParaRPr lang="pl-PL"/>
          </a:p>
        </p:txBody>
      </p:sp>
      <p:sp>
        <p:nvSpPr>
          <p:cNvPr id="9" name="Slide Number Placeholder 8">
            <a:extLst>
              <a:ext uri="{FF2B5EF4-FFF2-40B4-BE49-F238E27FC236}">
                <a16:creationId xmlns:a16="http://schemas.microsoft.com/office/drawing/2014/main" id="{EDF48082-E491-3D18-5B81-0CB31E9A06E7}"/>
              </a:ext>
            </a:extLst>
          </p:cNvPr>
          <p:cNvSpPr>
            <a:spLocks noGrp="1"/>
          </p:cNvSpPr>
          <p:nvPr>
            <p:ph type="sldNum" sz="quarter" idx="12"/>
          </p:nvPr>
        </p:nvSpPr>
        <p:spPr/>
        <p:txBody>
          <a:bodyPr/>
          <a:lstStyle/>
          <a:p>
            <a:fld id="{51FD47F2-AC94-4D32-BEC0-89760221171F}" type="slidenum">
              <a:rPr lang="pl-PL" smtClean="0"/>
              <a:t>‹#›</a:t>
            </a:fld>
            <a:endParaRPr lang="pl-PL"/>
          </a:p>
        </p:txBody>
      </p:sp>
    </p:spTree>
    <p:extLst>
      <p:ext uri="{BB962C8B-B14F-4D97-AF65-F5344CB8AC3E}">
        <p14:creationId xmlns:p14="http://schemas.microsoft.com/office/powerpoint/2010/main" val="19020985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3D45E0-D601-A646-2C6E-E12E90AAA1A0}"/>
              </a:ext>
            </a:extLst>
          </p:cNvPr>
          <p:cNvSpPr>
            <a:spLocks noGrp="1"/>
          </p:cNvSpPr>
          <p:nvPr>
            <p:ph type="title"/>
          </p:nvPr>
        </p:nvSpPr>
        <p:spPr/>
        <p:txBody>
          <a:bodyPr/>
          <a:lstStyle/>
          <a:p>
            <a:r>
              <a:rPr lang="en-US"/>
              <a:t>Click to edit Master title style</a:t>
            </a:r>
            <a:endParaRPr lang="pl-PL"/>
          </a:p>
        </p:txBody>
      </p:sp>
      <p:sp>
        <p:nvSpPr>
          <p:cNvPr id="3" name="Date Placeholder 2">
            <a:extLst>
              <a:ext uri="{FF2B5EF4-FFF2-40B4-BE49-F238E27FC236}">
                <a16:creationId xmlns:a16="http://schemas.microsoft.com/office/drawing/2014/main" id="{B1B5221A-3D43-506E-7743-B8F72E5B584A}"/>
              </a:ext>
            </a:extLst>
          </p:cNvPr>
          <p:cNvSpPr>
            <a:spLocks noGrp="1"/>
          </p:cNvSpPr>
          <p:nvPr>
            <p:ph type="dt" sz="half" idx="10"/>
          </p:nvPr>
        </p:nvSpPr>
        <p:spPr/>
        <p:txBody>
          <a:bodyPr/>
          <a:lstStyle/>
          <a:p>
            <a:fld id="{20DEB5DA-D432-4488-9844-E575F035523F}" type="datetimeFigureOut">
              <a:rPr lang="pl-PL" smtClean="0"/>
              <a:t>15.05.2025</a:t>
            </a:fld>
            <a:endParaRPr lang="pl-PL"/>
          </a:p>
        </p:txBody>
      </p:sp>
      <p:sp>
        <p:nvSpPr>
          <p:cNvPr id="4" name="Footer Placeholder 3">
            <a:extLst>
              <a:ext uri="{FF2B5EF4-FFF2-40B4-BE49-F238E27FC236}">
                <a16:creationId xmlns:a16="http://schemas.microsoft.com/office/drawing/2014/main" id="{2BD64F9D-F371-DB04-F3D8-F9A6EB7B8068}"/>
              </a:ext>
            </a:extLst>
          </p:cNvPr>
          <p:cNvSpPr>
            <a:spLocks noGrp="1"/>
          </p:cNvSpPr>
          <p:nvPr>
            <p:ph type="ftr" sz="quarter" idx="11"/>
          </p:nvPr>
        </p:nvSpPr>
        <p:spPr/>
        <p:txBody>
          <a:bodyPr/>
          <a:lstStyle/>
          <a:p>
            <a:endParaRPr lang="pl-PL"/>
          </a:p>
        </p:txBody>
      </p:sp>
      <p:sp>
        <p:nvSpPr>
          <p:cNvPr id="5" name="Slide Number Placeholder 4">
            <a:extLst>
              <a:ext uri="{FF2B5EF4-FFF2-40B4-BE49-F238E27FC236}">
                <a16:creationId xmlns:a16="http://schemas.microsoft.com/office/drawing/2014/main" id="{7F658460-9EEA-4D28-44EA-A485B70F6AFD}"/>
              </a:ext>
            </a:extLst>
          </p:cNvPr>
          <p:cNvSpPr>
            <a:spLocks noGrp="1"/>
          </p:cNvSpPr>
          <p:nvPr>
            <p:ph type="sldNum" sz="quarter" idx="12"/>
          </p:nvPr>
        </p:nvSpPr>
        <p:spPr/>
        <p:txBody>
          <a:bodyPr/>
          <a:lstStyle/>
          <a:p>
            <a:fld id="{51FD47F2-AC94-4D32-BEC0-89760221171F}" type="slidenum">
              <a:rPr lang="pl-PL" smtClean="0"/>
              <a:t>‹#›</a:t>
            </a:fld>
            <a:endParaRPr lang="pl-PL"/>
          </a:p>
        </p:txBody>
      </p:sp>
    </p:spTree>
    <p:extLst>
      <p:ext uri="{BB962C8B-B14F-4D97-AF65-F5344CB8AC3E}">
        <p14:creationId xmlns:p14="http://schemas.microsoft.com/office/powerpoint/2010/main" val="27393582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62EEA4E-5C33-5315-F1D0-2DE6374F4769}"/>
              </a:ext>
            </a:extLst>
          </p:cNvPr>
          <p:cNvSpPr>
            <a:spLocks noGrp="1"/>
          </p:cNvSpPr>
          <p:nvPr>
            <p:ph type="dt" sz="half" idx="10"/>
          </p:nvPr>
        </p:nvSpPr>
        <p:spPr/>
        <p:txBody>
          <a:bodyPr/>
          <a:lstStyle/>
          <a:p>
            <a:fld id="{20DEB5DA-D432-4488-9844-E575F035523F}" type="datetimeFigureOut">
              <a:rPr lang="pl-PL" smtClean="0"/>
              <a:t>15.05.2025</a:t>
            </a:fld>
            <a:endParaRPr lang="pl-PL"/>
          </a:p>
        </p:txBody>
      </p:sp>
      <p:sp>
        <p:nvSpPr>
          <p:cNvPr id="3" name="Footer Placeholder 2">
            <a:extLst>
              <a:ext uri="{FF2B5EF4-FFF2-40B4-BE49-F238E27FC236}">
                <a16:creationId xmlns:a16="http://schemas.microsoft.com/office/drawing/2014/main" id="{D2DED46E-DB38-577E-9E1B-66B68AF15ADD}"/>
              </a:ext>
            </a:extLst>
          </p:cNvPr>
          <p:cNvSpPr>
            <a:spLocks noGrp="1"/>
          </p:cNvSpPr>
          <p:nvPr>
            <p:ph type="ftr" sz="quarter" idx="11"/>
          </p:nvPr>
        </p:nvSpPr>
        <p:spPr/>
        <p:txBody>
          <a:bodyPr/>
          <a:lstStyle/>
          <a:p>
            <a:endParaRPr lang="pl-PL"/>
          </a:p>
        </p:txBody>
      </p:sp>
      <p:sp>
        <p:nvSpPr>
          <p:cNvPr id="4" name="Slide Number Placeholder 3">
            <a:extLst>
              <a:ext uri="{FF2B5EF4-FFF2-40B4-BE49-F238E27FC236}">
                <a16:creationId xmlns:a16="http://schemas.microsoft.com/office/drawing/2014/main" id="{55FADC46-4DB1-2B1E-E87C-C19A35852EA1}"/>
              </a:ext>
            </a:extLst>
          </p:cNvPr>
          <p:cNvSpPr>
            <a:spLocks noGrp="1"/>
          </p:cNvSpPr>
          <p:nvPr>
            <p:ph type="sldNum" sz="quarter" idx="12"/>
          </p:nvPr>
        </p:nvSpPr>
        <p:spPr/>
        <p:txBody>
          <a:bodyPr/>
          <a:lstStyle/>
          <a:p>
            <a:fld id="{51FD47F2-AC94-4D32-BEC0-89760221171F}" type="slidenum">
              <a:rPr lang="pl-PL" smtClean="0"/>
              <a:t>‹#›</a:t>
            </a:fld>
            <a:endParaRPr lang="pl-PL"/>
          </a:p>
        </p:txBody>
      </p:sp>
    </p:spTree>
    <p:extLst>
      <p:ext uri="{BB962C8B-B14F-4D97-AF65-F5344CB8AC3E}">
        <p14:creationId xmlns:p14="http://schemas.microsoft.com/office/powerpoint/2010/main" val="15474352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A14320-EFB2-4B44-F95E-BA208C3E31F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pl-PL"/>
          </a:p>
        </p:txBody>
      </p:sp>
      <p:sp>
        <p:nvSpPr>
          <p:cNvPr id="3" name="Content Placeholder 2">
            <a:extLst>
              <a:ext uri="{FF2B5EF4-FFF2-40B4-BE49-F238E27FC236}">
                <a16:creationId xmlns:a16="http://schemas.microsoft.com/office/drawing/2014/main" id="{30E9DFA9-C791-C538-EDF7-12DEF4440EC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l-PL"/>
          </a:p>
        </p:txBody>
      </p:sp>
      <p:sp>
        <p:nvSpPr>
          <p:cNvPr id="4" name="Text Placeholder 3">
            <a:extLst>
              <a:ext uri="{FF2B5EF4-FFF2-40B4-BE49-F238E27FC236}">
                <a16:creationId xmlns:a16="http://schemas.microsoft.com/office/drawing/2014/main" id="{53DC8066-036C-239C-8E58-3938629B96E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A2002E7-AC6C-C1FA-86FD-3438AAE37D3B}"/>
              </a:ext>
            </a:extLst>
          </p:cNvPr>
          <p:cNvSpPr>
            <a:spLocks noGrp="1"/>
          </p:cNvSpPr>
          <p:nvPr>
            <p:ph type="dt" sz="half" idx="10"/>
          </p:nvPr>
        </p:nvSpPr>
        <p:spPr/>
        <p:txBody>
          <a:bodyPr/>
          <a:lstStyle/>
          <a:p>
            <a:fld id="{20DEB5DA-D432-4488-9844-E575F035523F}" type="datetimeFigureOut">
              <a:rPr lang="pl-PL" smtClean="0"/>
              <a:t>15.05.2025</a:t>
            </a:fld>
            <a:endParaRPr lang="pl-PL"/>
          </a:p>
        </p:txBody>
      </p:sp>
      <p:sp>
        <p:nvSpPr>
          <p:cNvPr id="6" name="Footer Placeholder 5">
            <a:extLst>
              <a:ext uri="{FF2B5EF4-FFF2-40B4-BE49-F238E27FC236}">
                <a16:creationId xmlns:a16="http://schemas.microsoft.com/office/drawing/2014/main" id="{0D705247-61C3-941C-E71A-23B4C186E75B}"/>
              </a:ext>
            </a:extLst>
          </p:cNvPr>
          <p:cNvSpPr>
            <a:spLocks noGrp="1"/>
          </p:cNvSpPr>
          <p:nvPr>
            <p:ph type="ftr" sz="quarter" idx="11"/>
          </p:nvPr>
        </p:nvSpPr>
        <p:spPr/>
        <p:txBody>
          <a:bodyPr/>
          <a:lstStyle/>
          <a:p>
            <a:endParaRPr lang="pl-PL"/>
          </a:p>
        </p:txBody>
      </p:sp>
      <p:sp>
        <p:nvSpPr>
          <p:cNvPr id="7" name="Slide Number Placeholder 6">
            <a:extLst>
              <a:ext uri="{FF2B5EF4-FFF2-40B4-BE49-F238E27FC236}">
                <a16:creationId xmlns:a16="http://schemas.microsoft.com/office/drawing/2014/main" id="{F4835987-85AC-A34C-8055-1ACB634566B5}"/>
              </a:ext>
            </a:extLst>
          </p:cNvPr>
          <p:cNvSpPr>
            <a:spLocks noGrp="1"/>
          </p:cNvSpPr>
          <p:nvPr>
            <p:ph type="sldNum" sz="quarter" idx="12"/>
          </p:nvPr>
        </p:nvSpPr>
        <p:spPr/>
        <p:txBody>
          <a:bodyPr/>
          <a:lstStyle/>
          <a:p>
            <a:fld id="{51FD47F2-AC94-4D32-BEC0-89760221171F}" type="slidenum">
              <a:rPr lang="pl-PL" smtClean="0"/>
              <a:t>‹#›</a:t>
            </a:fld>
            <a:endParaRPr lang="pl-PL"/>
          </a:p>
        </p:txBody>
      </p:sp>
    </p:spTree>
    <p:extLst>
      <p:ext uri="{BB962C8B-B14F-4D97-AF65-F5344CB8AC3E}">
        <p14:creationId xmlns:p14="http://schemas.microsoft.com/office/powerpoint/2010/main" val="9367328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94D9E7-7C42-8DE7-C1F7-46B892E9968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pl-PL"/>
          </a:p>
        </p:txBody>
      </p:sp>
      <p:sp>
        <p:nvSpPr>
          <p:cNvPr id="3" name="Picture Placeholder 2">
            <a:extLst>
              <a:ext uri="{FF2B5EF4-FFF2-40B4-BE49-F238E27FC236}">
                <a16:creationId xmlns:a16="http://schemas.microsoft.com/office/drawing/2014/main" id="{DB9F073D-19D8-6CA1-F563-6A2B81CE20D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l-PL"/>
          </a:p>
        </p:txBody>
      </p:sp>
      <p:sp>
        <p:nvSpPr>
          <p:cNvPr id="4" name="Text Placeholder 3">
            <a:extLst>
              <a:ext uri="{FF2B5EF4-FFF2-40B4-BE49-F238E27FC236}">
                <a16:creationId xmlns:a16="http://schemas.microsoft.com/office/drawing/2014/main" id="{B009DFDE-4CEB-85BC-27AF-6537BE0CB9B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115F64-D9C7-B96C-4AC4-0D8D4E0763A0}"/>
              </a:ext>
            </a:extLst>
          </p:cNvPr>
          <p:cNvSpPr>
            <a:spLocks noGrp="1"/>
          </p:cNvSpPr>
          <p:nvPr>
            <p:ph type="dt" sz="half" idx="10"/>
          </p:nvPr>
        </p:nvSpPr>
        <p:spPr/>
        <p:txBody>
          <a:bodyPr/>
          <a:lstStyle/>
          <a:p>
            <a:fld id="{20DEB5DA-D432-4488-9844-E575F035523F}" type="datetimeFigureOut">
              <a:rPr lang="pl-PL" smtClean="0"/>
              <a:t>15.05.2025</a:t>
            </a:fld>
            <a:endParaRPr lang="pl-PL"/>
          </a:p>
        </p:txBody>
      </p:sp>
      <p:sp>
        <p:nvSpPr>
          <p:cNvPr id="6" name="Footer Placeholder 5">
            <a:extLst>
              <a:ext uri="{FF2B5EF4-FFF2-40B4-BE49-F238E27FC236}">
                <a16:creationId xmlns:a16="http://schemas.microsoft.com/office/drawing/2014/main" id="{8B0E3706-C71A-5CFA-0738-EFFB4CFFA51B}"/>
              </a:ext>
            </a:extLst>
          </p:cNvPr>
          <p:cNvSpPr>
            <a:spLocks noGrp="1"/>
          </p:cNvSpPr>
          <p:nvPr>
            <p:ph type="ftr" sz="quarter" idx="11"/>
          </p:nvPr>
        </p:nvSpPr>
        <p:spPr/>
        <p:txBody>
          <a:bodyPr/>
          <a:lstStyle/>
          <a:p>
            <a:endParaRPr lang="pl-PL"/>
          </a:p>
        </p:txBody>
      </p:sp>
      <p:sp>
        <p:nvSpPr>
          <p:cNvPr id="7" name="Slide Number Placeholder 6">
            <a:extLst>
              <a:ext uri="{FF2B5EF4-FFF2-40B4-BE49-F238E27FC236}">
                <a16:creationId xmlns:a16="http://schemas.microsoft.com/office/drawing/2014/main" id="{88089032-19AD-924B-6B37-58653106E73C}"/>
              </a:ext>
            </a:extLst>
          </p:cNvPr>
          <p:cNvSpPr>
            <a:spLocks noGrp="1"/>
          </p:cNvSpPr>
          <p:nvPr>
            <p:ph type="sldNum" sz="quarter" idx="12"/>
          </p:nvPr>
        </p:nvSpPr>
        <p:spPr/>
        <p:txBody>
          <a:bodyPr/>
          <a:lstStyle/>
          <a:p>
            <a:fld id="{51FD47F2-AC94-4D32-BEC0-89760221171F}" type="slidenum">
              <a:rPr lang="pl-PL" smtClean="0"/>
              <a:t>‹#›</a:t>
            </a:fld>
            <a:endParaRPr lang="pl-PL"/>
          </a:p>
        </p:txBody>
      </p:sp>
    </p:spTree>
    <p:extLst>
      <p:ext uri="{BB962C8B-B14F-4D97-AF65-F5344CB8AC3E}">
        <p14:creationId xmlns:p14="http://schemas.microsoft.com/office/powerpoint/2010/main" val="34986710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362E1BA-67DE-8DB3-4177-3E7A3C56C6B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pl-PL"/>
          </a:p>
        </p:txBody>
      </p:sp>
      <p:sp>
        <p:nvSpPr>
          <p:cNvPr id="3" name="Text Placeholder 2">
            <a:extLst>
              <a:ext uri="{FF2B5EF4-FFF2-40B4-BE49-F238E27FC236}">
                <a16:creationId xmlns:a16="http://schemas.microsoft.com/office/drawing/2014/main" id="{B3CF1CFC-D813-3652-D584-A01A1C915AC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l-PL"/>
          </a:p>
        </p:txBody>
      </p:sp>
      <p:sp>
        <p:nvSpPr>
          <p:cNvPr id="4" name="Date Placeholder 3">
            <a:extLst>
              <a:ext uri="{FF2B5EF4-FFF2-40B4-BE49-F238E27FC236}">
                <a16:creationId xmlns:a16="http://schemas.microsoft.com/office/drawing/2014/main" id="{551C0DCF-E99E-CD67-2809-C5657A4D3C5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0DEB5DA-D432-4488-9844-E575F035523F}" type="datetimeFigureOut">
              <a:rPr lang="pl-PL" smtClean="0"/>
              <a:t>15.05.2025</a:t>
            </a:fld>
            <a:endParaRPr lang="pl-PL"/>
          </a:p>
        </p:txBody>
      </p:sp>
      <p:sp>
        <p:nvSpPr>
          <p:cNvPr id="5" name="Footer Placeholder 4">
            <a:extLst>
              <a:ext uri="{FF2B5EF4-FFF2-40B4-BE49-F238E27FC236}">
                <a16:creationId xmlns:a16="http://schemas.microsoft.com/office/drawing/2014/main" id="{6FD2C129-CC58-40C4-E281-3D03FA0D6CF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l-PL"/>
          </a:p>
        </p:txBody>
      </p:sp>
      <p:sp>
        <p:nvSpPr>
          <p:cNvPr id="6" name="Slide Number Placeholder 5">
            <a:extLst>
              <a:ext uri="{FF2B5EF4-FFF2-40B4-BE49-F238E27FC236}">
                <a16:creationId xmlns:a16="http://schemas.microsoft.com/office/drawing/2014/main" id="{01B7672E-12B7-826A-9BF4-5B9BD2290C9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FD47F2-AC94-4D32-BEC0-89760221171F}" type="slidenum">
              <a:rPr lang="pl-PL" smtClean="0"/>
              <a:t>‹#›</a:t>
            </a:fld>
            <a:endParaRPr lang="pl-PL"/>
          </a:p>
        </p:txBody>
      </p:sp>
    </p:spTree>
    <p:extLst>
      <p:ext uri="{BB962C8B-B14F-4D97-AF65-F5344CB8AC3E}">
        <p14:creationId xmlns:p14="http://schemas.microsoft.com/office/powerpoint/2010/main" val="28087662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17236E-E857-3682-0EBF-6BA6A0494128}"/>
              </a:ext>
            </a:extLst>
          </p:cNvPr>
          <p:cNvSpPr>
            <a:spLocks noGrp="1"/>
          </p:cNvSpPr>
          <p:nvPr>
            <p:ph type="ctrTitle"/>
          </p:nvPr>
        </p:nvSpPr>
        <p:spPr/>
        <p:txBody>
          <a:bodyPr/>
          <a:lstStyle/>
          <a:p>
            <a:r>
              <a:rPr lang="en-US" dirty="0"/>
              <a:t>Smart Sin relay switch</a:t>
            </a:r>
            <a:endParaRPr lang="pl-PL" dirty="0"/>
          </a:p>
        </p:txBody>
      </p:sp>
      <p:sp>
        <p:nvSpPr>
          <p:cNvPr id="3" name="Subtitle 2">
            <a:extLst>
              <a:ext uri="{FF2B5EF4-FFF2-40B4-BE49-F238E27FC236}">
                <a16:creationId xmlns:a16="http://schemas.microsoft.com/office/drawing/2014/main" id="{2DEB1B20-2CD9-8AE7-09F8-49572F8D98E3}"/>
              </a:ext>
            </a:extLst>
          </p:cNvPr>
          <p:cNvSpPr>
            <a:spLocks noGrp="1"/>
          </p:cNvSpPr>
          <p:nvPr>
            <p:ph type="subTitle" idx="1"/>
          </p:nvPr>
        </p:nvSpPr>
        <p:spPr/>
        <p:txBody>
          <a:bodyPr/>
          <a:lstStyle/>
          <a:p>
            <a:r>
              <a:rPr lang="en-US" dirty="0"/>
              <a:t>Serhii </a:t>
            </a:r>
            <a:r>
              <a:rPr lang="en-US" dirty="0" err="1"/>
              <a:t>Fediakov</a:t>
            </a:r>
            <a:endParaRPr lang="en-US" dirty="0"/>
          </a:p>
          <a:p>
            <a:r>
              <a:rPr lang="en-US" dirty="0"/>
              <a:t>serhii.fediakov@gmail.com</a:t>
            </a:r>
            <a:endParaRPr lang="pl-PL" dirty="0"/>
          </a:p>
        </p:txBody>
      </p:sp>
    </p:spTree>
    <p:extLst>
      <p:ext uri="{BB962C8B-B14F-4D97-AF65-F5344CB8AC3E}">
        <p14:creationId xmlns:p14="http://schemas.microsoft.com/office/powerpoint/2010/main" val="29198311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6247A8-662A-CFD0-2A75-7C1BE5ADA271}"/>
              </a:ext>
            </a:extLst>
          </p:cNvPr>
          <p:cNvSpPr>
            <a:spLocks noGrp="1"/>
          </p:cNvSpPr>
          <p:nvPr>
            <p:ph type="title"/>
          </p:nvPr>
        </p:nvSpPr>
        <p:spPr/>
        <p:txBody>
          <a:bodyPr/>
          <a:lstStyle/>
          <a:p>
            <a:r>
              <a:rPr lang="en-US" dirty="0"/>
              <a:t>Idea description</a:t>
            </a:r>
            <a:endParaRPr lang="pl-PL" dirty="0"/>
          </a:p>
        </p:txBody>
      </p:sp>
      <p:sp>
        <p:nvSpPr>
          <p:cNvPr id="3" name="Content Placeholder 2">
            <a:extLst>
              <a:ext uri="{FF2B5EF4-FFF2-40B4-BE49-F238E27FC236}">
                <a16:creationId xmlns:a16="http://schemas.microsoft.com/office/drawing/2014/main" id="{AB388602-C57C-EC6E-256B-EE48B9D5C915}"/>
              </a:ext>
            </a:extLst>
          </p:cNvPr>
          <p:cNvSpPr>
            <a:spLocks noGrp="1"/>
          </p:cNvSpPr>
          <p:nvPr>
            <p:ph idx="1"/>
          </p:nvPr>
        </p:nvSpPr>
        <p:spPr/>
        <p:txBody>
          <a:bodyPr/>
          <a:lstStyle/>
          <a:p>
            <a:pPr marL="0" indent="0">
              <a:buNone/>
            </a:pPr>
            <a:r>
              <a:rPr lang="en-US" dirty="0"/>
              <a:t>If relay is connected to the capacitive load, it has huge inrush currents during the switching which decreases relay’s life time. To extend relay switch quantity, switching current should be minimized. </a:t>
            </a:r>
          </a:p>
          <a:p>
            <a:pPr marL="0" indent="0">
              <a:buNone/>
            </a:pPr>
            <a:r>
              <a:rPr lang="en-US" dirty="0"/>
              <a:t>It could be achieved by zero-cross relay connection. But relay’s switching time is to long, near 5msec which is too much for 50/60Hz network. In addition, every relay has unique switching time which is to huge to be constant. So it need to be actualized after every switch to realize connection as close as it possible near to zero cross. </a:t>
            </a:r>
          </a:p>
          <a:p>
            <a:pPr marL="0" indent="0">
              <a:buNone/>
            </a:pPr>
            <a:r>
              <a:rPr lang="en-US" dirty="0"/>
              <a:t>On the next slide would be described idea how such </a:t>
            </a:r>
            <a:r>
              <a:rPr lang="en-US" dirty="0" err="1"/>
              <a:t>alghorithm</a:t>
            </a:r>
            <a:r>
              <a:rPr lang="en-US" dirty="0"/>
              <a:t> could be realized. It was </a:t>
            </a:r>
            <a:r>
              <a:rPr lang="en-US" dirty="0" err="1"/>
              <a:t>particulary</a:t>
            </a:r>
            <a:r>
              <a:rPr lang="en-US" dirty="0"/>
              <a:t> implemented in </a:t>
            </a:r>
            <a:r>
              <a:rPr lang="en-US" dirty="0" err="1"/>
              <a:t>Smart_Sin.ino</a:t>
            </a:r>
            <a:endParaRPr lang="pl-PL" dirty="0"/>
          </a:p>
        </p:txBody>
      </p:sp>
    </p:spTree>
    <p:extLst>
      <p:ext uri="{BB962C8B-B14F-4D97-AF65-F5344CB8AC3E}">
        <p14:creationId xmlns:p14="http://schemas.microsoft.com/office/powerpoint/2010/main" val="33866104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EE1D167-B60B-D3E8-1454-14CC209175E8}"/>
              </a:ext>
            </a:extLst>
          </p:cNvPr>
          <p:cNvSpPr/>
          <p:nvPr/>
        </p:nvSpPr>
        <p:spPr>
          <a:xfrm>
            <a:off x="2326302" y="183797"/>
            <a:ext cx="1580669" cy="81331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Switch command</a:t>
            </a:r>
            <a:br>
              <a:rPr lang="en-US" dirty="0"/>
            </a:br>
            <a:r>
              <a:rPr lang="en-US" dirty="0"/>
              <a:t>Received</a:t>
            </a:r>
            <a:endParaRPr lang="pl-PL" dirty="0"/>
          </a:p>
        </p:txBody>
      </p:sp>
      <p:sp>
        <p:nvSpPr>
          <p:cNvPr id="5" name="Rectangle 4">
            <a:extLst>
              <a:ext uri="{FF2B5EF4-FFF2-40B4-BE49-F238E27FC236}">
                <a16:creationId xmlns:a16="http://schemas.microsoft.com/office/drawing/2014/main" id="{F8E637FC-B8C5-1BD4-39EB-FEF6ABA65F55}"/>
              </a:ext>
            </a:extLst>
          </p:cNvPr>
          <p:cNvSpPr/>
          <p:nvPr/>
        </p:nvSpPr>
        <p:spPr>
          <a:xfrm>
            <a:off x="2326303" y="1301142"/>
            <a:ext cx="1580670" cy="68388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Measure sine period time</a:t>
            </a:r>
            <a:endParaRPr lang="pl-PL" dirty="0"/>
          </a:p>
        </p:txBody>
      </p:sp>
      <p:sp>
        <p:nvSpPr>
          <p:cNvPr id="6" name="Rectangle 5">
            <a:extLst>
              <a:ext uri="{FF2B5EF4-FFF2-40B4-BE49-F238E27FC236}">
                <a16:creationId xmlns:a16="http://schemas.microsoft.com/office/drawing/2014/main" id="{F0AE2D50-FE6F-84F4-E5F0-3F3B684E6F4E}"/>
              </a:ext>
            </a:extLst>
          </p:cNvPr>
          <p:cNvSpPr/>
          <p:nvPr/>
        </p:nvSpPr>
        <p:spPr>
          <a:xfrm>
            <a:off x="2326303" y="3276984"/>
            <a:ext cx="1580668" cy="68388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Wait until zero-cross</a:t>
            </a:r>
            <a:endParaRPr lang="pl-PL" dirty="0"/>
          </a:p>
        </p:txBody>
      </p:sp>
      <p:sp>
        <p:nvSpPr>
          <p:cNvPr id="7" name="Rectangle 6">
            <a:extLst>
              <a:ext uri="{FF2B5EF4-FFF2-40B4-BE49-F238E27FC236}">
                <a16:creationId xmlns:a16="http://schemas.microsoft.com/office/drawing/2014/main" id="{FFD644F3-C945-BAAD-5817-AAB797999C28}"/>
              </a:ext>
            </a:extLst>
          </p:cNvPr>
          <p:cNvSpPr/>
          <p:nvPr/>
        </p:nvSpPr>
        <p:spPr>
          <a:xfrm>
            <a:off x="1935728" y="4264905"/>
            <a:ext cx="2361816" cy="68388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Wait (sine period/2-switching time)</a:t>
            </a:r>
            <a:endParaRPr lang="pl-PL" dirty="0"/>
          </a:p>
        </p:txBody>
      </p:sp>
      <p:sp>
        <p:nvSpPr>
          <p:cNvPr id="8" name="Rectangle 7">
            <a:extLst>
              <a:ext uri="{FF2B5EF4-FFF2-40B4-BE49-F238E27FC236}">
                <a16:creationId xmlns:a16="http://schemas.microsoft.com/office/drawing/2014/main" id="{195110E6-6333-7FAE-BB6D-26E030143E91}"/>
              </a:ext>
            </a:extLst>
          </p:cNvPr>
          <p:cNvSpPr/>
          <p:nvPr/>
        </p:nvSpPr>
        <p:spPr>
          <a:xfrm>
            <a:off x="2326302" y="2289063"/>
            <a:ext cx="1580671" cy="68388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Increase voltage to 21V</a:t>
            </a:r>
            <a:endParaRPr lang="pl-PL" dirty="0"/>
          </a:p>
        </p:txBody>
      </p:sp>
      <p:sp>
        <p:nvSpPr>
          <p:cNvPr id="9" name="Rectangle 8">
            <a:extLst>
              <a:ext uri="{FF2B5EF4-FFF2-40B4-BE49-F238E27FC236}">
                <a16:creationId xmlns:a16="http://schemas.microsoft.com/office/drawing/2014/main" id="{1737B7A8-3B56-B414-4B5D-933D13990359}"/>
              </a:ext>
            </a:extLst>
          </p:cNvPr>
          <p:cNvSpPr/>
          <p:nvPr/>
        </p:nvSpPr>
        <p:spPr>
          <a:xfrm>
            <a:off x="1432577" y="5923690"/>
            <a:ext cx="3368118" cy="48361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Wait until current would not be 0</a:t>
            </a:r>
          </a:p>
        </p:txBody>
      </p:sp>
      <p:sp>
        <p:nvSpPr>
          <p:cNvPr id="10" name="Diamond 9">
            <a:extLst>
              <a:ext uri="{FF2B5EF4-FFF2-40B4-BE49-F238E27FC236}">
                <a16:creationId xmlns:a16="http://schemas.microsoft.com/office/drawing/2014/main" id="{F7560E18-E30A-532E-95C6-DFAE9C371536}"/>
              </a:ext>
            </a:extLst>
          </p:cNvPr>
          <p:cNvSpPr/>
          <p:nvPr/>
        </p:nvSpPr>
        <p:spPr>
          <a:xfrm>
            <a:off x="6232891" y="2900431"/>
            <a:ext cx="3588293" cy="949726"/>
          </a:xfrm>
          <a:prstGeom prst="diamond">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|current| trend increasing</a:t>
            </a:r>
            <a:endParaRPr lang="pl-PL" dirty="0"/>
          </a:p>
        </p:txBody>
      </p:sp>
      <p:sp>
        <p:nvSpPr>
          <p:cNvPr id="11" name="Rectangle 10">
            <a:extLst>
              <a:ext uri="{FF2B5EF4-FFF2-40B4-BE49-F238E27FC236}">
                <a16:creationId xmlns:a16="http://schemas.microsoft.com/office/drawing/2014/main" id="{5A938C9D-79D9-8723-4D02-E8CE124EFB4B}"/>
              </a:ext>
            </a:extLst>
          </p:cNvPr>
          <p:cNvSpPr/>
          <p:nvPr/>
        </p:nvSpPr>
        <p:spPr>
          <a:xfrm>
            <a:off x="2326302" y="5252827"/>
            <a:ext cx="1580668" cy="36682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Switch relay</a:t>
            </a:r>
            <a:endParaRPr lang="pl-PL" dirty="0"/>
          </a:p>
        </p:txBody>
      </p:sp>
      <p:sp>
        <p:nvSpPr>
          <p:cNvPr id="14" name="Rectangle 13">
            <a:extLst>
              <a:ext uri="{FF2B5EF4-FFF2-40B4-BE49-F238E27FC236}">
                <a16:creationId xmlns:a16="http://schemas.microsoft.com/office/drawing/2014/main" id="{B9D4A5DB-2CF3-0931-700B-B33B45E392D2}"/>
              </a:ext>
            </a:extLst>
          </p:cNvPr>
          <p:cNvSpPr/>
          <p:nvPr/>
        </p:nvSpPr>
        <p:spPr>
          <a:xfrm>
            <a:off x="9215029" y="465238"/>
            <a:ext cx="1580671" cy="68388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Record current measurement</a:t>
            </a:r>
            <a:endParaRPr lang="pl-PL" dirty="0"/>
          </a:p>
        </p:txBody>
      </p:sp>
      <p:sp>
        <p:nvSpPr>
          <p:cNvPr id="15" name="Rectangle 14">
            <a:extLst>
              <a:ext uri="{FF2B5EF4-FFF2-40B4-BE49-F238E27FC236}">
                <a16:creationId xmlns:a16="http://schemas.microsoft.com/office/drawing/2014/main" id="{5819E058-762A-BD68-35FC-736AE3E54D88}"/>
              </a:ext>
            </a:extLst>
          </p:cNvPr>
          <p:cNvSpPr/>
          <p:nvPr/>
        </p:nvSpPr>
        <p:spPr>
          <a:xfrm>
            <a:off x="5096211" y="4021370"/>
            <a:ext cx="2140493" cy="68388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Increase switching time variable</a:t>
            </a:r>
            <a:endParaRPr lang="pl-PL" dirty="0"/>
          </a:p>
        </p:txBody>
      </p:sp>
      <p:sp>
        <p:nvSpPr>
          <p:cNvPr id="18" name="Rectangle 17">
            <a:extLst>
              <a:ext uri="{FF2B5EF4-FFF2-40B4-BE49-F238E27FC236}">
                <a16:creationId xmlns:a16="http://schemas.microsoft.com/office/drawing/2014/main" id="{F4612625-A070-2635-13B4-F92F7AA850EC}"/>
              </a:ext>
            </a:extLst>
          </p:cNvPr>
          <p:cNvSpPr/>
          <p:nvPr/>
        </p:nvSpPr>
        <p:spPr>
          <a:xfrm>
            <a:off x="8817375" y="4002321"/>
            <a:ext cx="2140493" cy="68388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Decrease switching time variable</a:t>
            </a:r>
            <a:endParaRPr lang="pl-PL" dirty="0"/>
          </a:p>
        </p:txBody>
      </p:sp>
      <p:sp>
        <p:nvSpPr>
          <p:cNvPr id="20" name="Diamond 19">
            <a:extLst>
              <a:ext uri="{FF2B5EF4-FFF2-40B4-BE49-F238E27FC236}">
                <a16:creationId xmlns:a16="http://schemas.microsoft.com/office/drawing/2014/main" id="{9650044D-CAEF-B61A-B34D-8E4EBE7209D1}"/>
              </a:ext>
            </a:extLst>
          </p:cNvPr>
          <p:cNvSpPr/>
          <p:nvPr/>
        </p:nvSpPr>
        <p:spPr>
          <a:xfrm>
            <a:off x="8211219" y="1540029"/>
            <a:ext cx="3588293" cy="1329865"/>
          </a:xfrm>
          <a:prstGeom prst="diamond">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1</a:t>
            </a:r>
            <a:r>
              <a:rPr lang="en-US" baseline="30000" dirty="0"/>
              <a:t>st</a:t>
            </a:r>
            <a:r>
              <a:rPr lang="en-US" dirty="0"/>
              <a:t> recorded non 0 current value is close to 0?</a:t>
            </a:r>
            <a:endParaRPr lang="pl-PL" dirty="0"/>
          </a:p>
        </p:txBody>
      </p:sp>
      <p:sp>
        <p:nvSpPr>
          <p:cNvPr id="21" name="Rectangle 20">
            <a:extLst>
              <a:ext uri="{FF2B5EF4-FFF2-40B4-BE49-F238E27FC236}">
                <a16:creationId xmlns:a16="http://schemas.microsoft.com/office/drawing/2014/main" id="{AB5CD858-8165-1A00-C5DA-C49557C6C509}"/>
              </a:ext>
            </a:extLst>
          </p:cNvPr>
          <p:cNvSpPr/>
          <p:nvPr/>
        </p:nvSpPr>
        <p:spPr>
          <a:xfrm>
            <a:off x="6956790" y="5510730"/>
            <a:ext cx="2140493" cy="58680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Decrease voltage to 12V</a:t>
            </a:r>
            <a:endParaRPr lang="pl-PL" dirty="0"/>
          </a:p>
        </p:txBody>
      </p:sp>
      <p:cxnSp>
        <p:nvCxnSpPr>
          <p:cNvPr id="23" name="Straight Arrow Connector 22">
            <a:extLst>
              <a:ext uri="{FF2B5EF4-FFF2-40B4-BE49-F238E27FC236}">
                <a16:creationId xmlns:a16="http://schemas.microsoft.com/office/drawing/2014/main" id="{72228B8C-0382-23BE-4377-2615CE6DE79D}"/>
              </a:ext>
            </a:extLst>
          </p:cNvPr>
          <p:cNvCxnSpPr>
            <a:stCxn id="4" idx="2"/>
            <a:endCxn id="5" idx="0"/>
          </p:cNvCxnSpPr>
          <p:nvPr/>
        </p:nvCxnSpPr>
        <p:spPr>
          <a:xfrm>
            <a:off x="3116637" y="997108"/>
            <a:ext cx="1" cy="3040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2050A7DC-4B2C-369D-F1A3-8F91E97A7FEB}"/>
              </a:ext>
            </a:extLst>
          </p:cNvPr>
          <p:cNvCxnSpPr>
            <a:stCxn id="5" idx="2"/>
            <a:endCxn id="8" idx="0"/>
          </p:cNvCxnSpPr>
          <p:nvPr/>
        </p:nvCxnSpPr>
        <p:spPr>
          <a:xfrm>
            <a:off x="3116638" y="1985029"/>
            <a:ext cx="0" cy="3040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ECD9A67C-8BD8-B9B9-6086-9212D76DAE48}"/>
              </a:ext>
            </a:extLst>
          </p:cNvPr>
          <p:cNvCxnSpPr>
            <a:stCxn id="8" idx="2"/>
            <a:endCxn id="6" idx="0"/>
          </p:cNvCxnSpPr>
          <p:nvPr/>
        </p:nvCxnSpPr>
        <p:spPr>
          <a:xfrm flipH="1">
            <a:off x="3116637" y="2972950"/>
            <a:ext cx="1" cy="3040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BB7E644A-CE7D-D732-3CC5-963C8F78C869}"/>
              </a:ext>
            </a:extLst>
          </p:cNvPr>
          <p:cNvCxnSpPr>
            <a:stCxn id="6" idx="2"/>
            <a:endCxn id="7" idx="0"/>
          </p:cNvCxnSpPr>
          <p:nvPr/>
        </p:nvCxnSpPr>
        <p:spPr>
          <a:xfrm flipH="1">
            <a:off x="3116636" y="3960871"/>
            <a:ext cx="1" cy="3040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4887C3AD-8BBD-C581-BE31-5C076B3C0148}"/>
              </a:ext>
            </a:extLst>
          </p:cNvPr>
          <p:cNvCxnSpPr>
            <a:stCxn id="7" idx="2"/>
            <a:endCxn id="11" idx="0"/>
          </p:cNvCxnSpPr>
          <p:nvPr/>
        </p:nvCxnSpPr>
        <p:spPr>
          <a:xfrm>
            <a:off x="3116636" y="4948792"/>
            <a:ext cx="0" cy="3040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40CC2DD0-831F-8F2D-FF51-B6346C69EA8B}"/>
              </a:ext>
            </a:extLst>
          </p:cNvPr>
          <p:cNvCxnSpPr>
            <a:stCxn id="11" idx="2"/>
            <a:endCxn id="9" idx="0"/>
          </p:cNvCxnSpPr>
          <p:nvPr/>
        </p:nvCxnSpPr>
        <p:spPr>
          <a:xfrm>
            <a:off x="3116636" y="5619655"/>
            <a:ext cx="0" cy="3040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Connector: Elbow 34">
            <a:extLst>
              <a:ext uri="{FF2B5EF4-FFF2-40B4-BE49-F238E27FC236}">
                <a16:creationId xmlns:a16="http://schemas.microsoft.com/office/drawing/2014/main" id="{70FD6A17-FC71-C720-8115-24D68C42E4E6}"/>
              </a:ext>
            </a:extLst>
          </p:cNvPr>
          <p:cNvCxnSpPr>
            <a:stCxn id="9" idx="2"/>
            <a:endCxn id="14" idx="0"/>
          </p:cNvCxnSpPr>
          <p:nvPr/>
        </p:nvCxnSpPr>
        <p:spPr>
          <a:xfrm rot="5400000" flipH="1" flipV="1">
            <a:off x="3589965" y="-8092"/>
            <a:ext cx="5942069" cy="6888729"/>
          </a:xfrm>
          <a:prstGeom prst="bentConnector5">
            <a:avLst>
              <a:gd name="adj1" fmla="val -3847"/>
              <a:gd name="adj2" fmla="val 26337"/>
              <a:gd name="adj3" fmla="val 10384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6B4BBBA2-AB24-C5CC-85AA-FAA0857A4115}"/>
              </a:ext>
            </a:extLst>
          </p:cNvPr>
          <p:cNvCxnSpPr>
            <a:stCxn id="14" idx="2"/>
            <a:endCxn id="20" idx="0"/>
          </p:cNvCxnSpPr>
          <p:nvPr/>
        </p:nvCxnSpPr>
        <p:spPr>
          <a:xfrm>
            <a:off x="10005365" y="1149125"/>
            <a:ext cx="1" cy="3909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Connector: Elbow 41">
            <a:extLst>
              <a:ext uri="{FF2B5EF4-FFF2-40B4-BE49-F238E27FC236}">
                <a16:creationId xmlns:a16="http://schemas.microsoft.com/office/drawing/2014/main" id="{45E98DC1-3BD1-3B4C-1E5A-ACB9F83BD009}"/>
              </a:ext>
            </a:extLst>
          </p:cNvPr>
          <p:cNvCxnSpPr>
            <a:stCxn id="20" idx="1"/>
            <a:endCxn id="10" idx="0"/>
          </p:cNvCxnSpPr>
          <p:nvPr/>
        </p:nvCxnSpPr>
        <p:spPr>
          <a:xfrm rot="10800000" flipV="1">
            <a:off x="8027039" y="2204961"/>
            <a:ext cx="184181" cy="695469"/>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Connector: Elbow 43">
            <a:extLst>
              <a:ext uri="{FF2B5EF4-FFF2-40B4-BE49-F238E27FC236}">
                <a16:creationId xmlns:a16="http://schemas.microsoft.com/office/drawing/2014/main" id="{E3A84ABB-0209-C15B-CF33-FE3A8ABCE9DB}"/>
              </a:ext>
            </a:extLst>
          </p:cNvPr>
          <p:cNvCxnSpPr>
            <a:stCxn id="10" idx="1"/>
            <a:endCxn id="15" idx="0"/>
          </p:cNvCxnSpPr>
          <p:nvPr/>
        </p:nvCxnSpPr>
        <p:spPr>
          <a:xfrm rot="10800000" flipV="1">
            <a:off x="6166459" y="3375294"/>
            <a:ext cx="66433" cy="64607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Connector: Elbow 45">
            <a:extLst>
              <a:ext uri="{FF2B5EF4-FFF2-40B4-BE49-F238E27FC236}">
                <a16:creationId xmlns:a16="http://schemas.microsoft.com/office/drawing/2014/main" id="{BC0A424A-5FE2-3500-DE02-BB88A288CF06}"/>
              </a:ext>
            </a:extLst>
          </p:cNvPr>
          <p:cNvCxnSpPr>
            <a:stCxn id="10" idx="3"/>
            <a:endCxn id="18" idx="0"/>
          </p:cNvCxnSpPr>
          <p:nvPr/>
        </p:nvCxnSpPr>
        <p:spPr>
          <a:xfrm>
            <a:off x="9821184" y="3375294"/>
            <a:ext cx="66438" cy="62702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Connector: Elbow 47">
            <a:extLst>
              <a:ext uri="{FF2B5EF4-FFF2-40B4-BE49-F238E27FC236}">
                <a16:creationId xmlns:a16="http://schemas.microsoft.com/office/drawing/2014/main" id="{183FEC7C-B2F6-FF79-48CE-550C82DA58BB}"/>
              </a:ext>
            </a:extLst>
          </p:cNvPr>
          <p:cNvCxnSpPr>
            <a:cxnSpLocks/>
            <a:stCxn id="15" idx="2"/>
            <a:endCxn id="21" idx="0"/>
          </p:cNvCxnSpPr>
          <p:nvPr/>
        </p:nvCxnSpPr>
        <p:spPr>
          <a:xfrm rot="16200000" flipH="1">
            <a:off x="6694011" y="4177703"/>
            <a:ext cx="805473" cy="186057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Connector: Elbow 49">
            <a:extLst>
              <a:ext uri="{FF2B5EF4-FFF2-40B4-BE49-F238E27FC236}">
                <a16:creationId xmlns:a16="http://schemas.microsoft.com/office/drawing/2014/main" id="{2A07E9A0-DE09-7AB8-5440-66E961D893BF}"/>
              </a:ext>
            </a:extLst>
          </p:cNvPr>
          <p:cNvCxnSpPr>
            <a:cxnSpLocks/>
            <a:stCxn id="18" idx="2"/>
            <a:endCxn id="21" idx="0"/>
          </p:cNvCxnSpPr>
          <p:nvPr/>
        </p:nvCxnSpPr>
        <p:spPr>
          <a:xfrm rot="5400000">
            <a:off x="8545069" y="4168177"/>
            <a:ext cx="824522" cy="1860585"/>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Connector: Elbow 52">
            <a:extLst>
              <a:ext uri="{FF2B5EF4-FFF2-40B4-BE49-F238E27FC236}">
                <a16:creationId xmlns:a16="http://schemas.microsoft.com/office/drawing/2014/main" id="{2FEFC768-929D-CFB1-7C02-71C7040EE393}"/>
              </a:ext>
            </a:extLst>
          </p:cNvPr>
          <p:cNvCxnSpPr>
            <a:cxnSpLocks/>
            <a:stCxn id="20" idx="3"/>
            <a:endCxn id="21" idx="3"/>
          </p:cNvCxnSpPr>
          <p:nvPr/>
        </p:nvCxnSpPr>
        <p:spPr>
          <a:xfrm flipH="1">
            <a:off x="9097283" y="2204962"/>
            <a:ext cx="2702229" cy="3599169"/>
          </a:xfrm>
          <a:prstGeom prst="bentConnector3">
            <a:avLst>
              <a:gd name="adj1" fmla="val -8460"/>
            </a:avLst>
          </a:prstGeom>
          <a:ln>
            <a:tailEnd type="triangle"/>
          </a:ln>
        </p:spPr>
        <p:style>
          <a:lnRef idx="1">
            <a:schemeClr val="accent1"/>
          </a:lnRef>
          <a:fillRef idx="0">
            <a:schemeClr val="accent1"/>
          </a:fillRef>
          <a:effectRef idx="0">
            <a:schemeClr val="accent1"/>
          </a:effectRef>
          <a:fontRef idx="minor">
            <a:schemeClr val="tx1"/>
          </a:fontRef>
        </p:style>
      </p:cxnSp>
      <p:sp>
        <p:nvSpPr>
          <p:cNvPr id="54" name="TextBox 53">
            <a:extLst>
              <a:ext uri="{FF2B5EF4-FFF2-40B4-BE49-F238E27FC236}">
                <a16:creationId xmlns:a16="http://schemas.microsoft.com/office/drawing/2014/main" id="{74869758-8263-4DAA-347D-37EE3D22953F}"/>
              </a:ext>
            </a:extLst>
          </p:cNvPr>
          <p:cNvSpPr txBox="1"/>
          <p:nvPr/>
        </p:nvSpPr>
        <p:spPr>
          <a:xfrm>
            <a:off x="11660339" y="1841632"/>
            <a:ext cx="485518" cy="369332"/>
          </a:xfrm>
          <a:prstGeom prst="rect">
            <a:avLst/>
          </a:prstGeom>
          <a:noFill/>
        </p:spPr>
        <p:txBody>
          <a:bodyPr wrap="none" rtlCol="0">
            <a:spAutoFit/>
          </a:bodyPr>
          <a:lstStyle/>
          <a:p>
            <a:r>
              <a:rPr lang="en-US" dirty="0"/>
              <a:t>Yes</a:t>
            </a:r>
            <a:endParaRPr lang="pl-PL" dirty="0"/>
          </a:p>
        </p:txBody>
      </p:sp>
      <p:sp>
        <p:nvSpPr>
          <p:cNvPr id="55" name="TextBox 54">
            <a:extLst>
              <a:ext uri="{FF2B5EF4-FFF2-40B4-BE49-F238E27FC236}">
                <a16:creationId xmlns:a16="http://schemas.microsoft.com/office/drawing/2014/main" id="{ADD6A4A7-CDE8-7878-00E7-D01C136E4EEB}"/>
              </a:ext>
            </a:extLst>
          </p:cNvPr>
          <p:cNvSpPr txBox="1"/>
          <p:nvPr/>
        </p:nvSpPr>
        <p:spPr>
          <a:xfrm>
            <a:off x="7902020" y="1841632"/>
            <a:ext cx="455574" cy="369332"/>
          </a:xfrm>
          <a:prstGeom prst="rect">
            <a:avLst/>
          </a:prstGeom>
          <a:noFill/>
        </p:spPr>
        <p:txBody>
          <a:bodyPr wrap="none" rtlCol="0">
            <a:spAutoFit/>
          </a:bodyPr>
          <a:lstStyle/>
          <a:p>
            <a:r>
              <a:rPr lang="en-US" dirty="0"/>
              <a:t>No</a:t>
            </a:r>
            <a:endParaRPr lang="pl-PL" dirty="0"/>
          </a:p>
        </p:txBody>
      </p:sp>
      <p:sp>
        <p:nvSpPr>
          <p:cNvPr id="56" name="TextBox 55">
            <a:extLst>
              <a:ext uri="{FF2B5EF4-FFF2-40B4-BE49-F238E27FC236}">
                <a16:creationId xmlns:a16="http://schemas.microsoft.com/office/drawing/2014/main" id="{DCC04FE7-BE4C-6110-A46E-C2D88B873BE5}"/>
              </a:ext>
            </a:extLst>
          </p:cNvPr>
          <p:cNvSpPr txBox="1"/>
          <p:nvPr/>
        </p:nvSpPr>
        <p:spPr>
          <a:xfrm>
            <a:off x="5959110" y="2990694"/>
            <a:ext cx="455574" cy="369332"/>
          </a:xfrm>
          <a:prstGeom prst="rect">
            <a:avLst/>
          </a:prstGeom>
          <a:noFill/>
        </p:spPr>
        <p:txBody>
          <a:bodyPr wrap="none" rtlCol="0">
            <a:spAutoFit/>
          </a:bodyPr>
          <a:lstStyle/>
          <a:p>
            <a:r>
              <a:rPr lang="en-US" dirty="0"/>
              <a:t>No</a:t>
            </a:r>
            <a:endParaRPr lang="pl-PL" dirty="0"/>
          </a:p>
        </p:txBody>
      </p:sp>
      <p:sp>
        <p:nvSpPr>
          <p:cNvPr id="57" name="TextBox 56">
            <a:extLst>
              <a:ext uri="{FF2B5EF4-FFF2-40B4-BE49-F238E27FC236}">
                <a16:creationId xmlns:a16="http://schemas.microsoft.com/office/drawing/2014/main" id="{33189877-DBBF-ED92-0B7A-25BB8FC85077}"/>
              </a:ext>
            </a:extLst>
          </p:cNvPr>
          <p:cNvSpPr txBox="1"/>
          <p:nvPr/>
        </p:nvSpPr>
        <p:spPr>
          <a:xfrm>
            <a:off x="9770078" y="3005962"/>
            <a:ext cx="485518" cy="369332"/>
          </a:xfrm>
          <a:prstGeom prst="rect">
            <a:avLst/>
          </a:prstGeom>
          <a:noFill/>
        </p:spPr>
        <p:txBody>
          <a:bodyPr wrap="none" rtlCol="0">
            <a:spAutoFit/>
          </a:bodyPr>
          <a:lstStyle/>
          <a:p>
            <a:r>
              <a:rPr lang="en-US" dirty="0"/>
              <a:t>Yes</a:t>
            </a:r>
            <a:endParaRPr lang="pl-PL" dirty="0"/>
          </a:p>
        </p:txBody>
      </p:sp>
      <p:sp>
        <p:nvSpPr>
          <p:cNvPr id="60" name="TextBox 59">
            <a:extLst>
              <a:ext uri="{FF2B5EF4-FFF2-40B4-BE49-F238E27FC236}">
                <a16:creationId xmlns:a16="http://schemas.microsoft.com/office/drawing/2014/main" id="{91ABC089-87C3-CB12-DACC-7A1E5A16D387}"/>
              </a:ext>
            </a:extLst>
          </p:cNvPr>
          <p:cNvSpPr txBox="1"/>
          <p:nvPr/>
        </p:nvSpPr>
        <p:spPr>
          <a:xfrm>
            <a:off x="392488" y="1985029"/>
            <a:ext cx="1516232" cy="923330"/>
          </a:xfrm>
          <a:prstGeom prst="rect">
            <a:avLst/>
          </a:prstGeom>
          <a:noFill/>
        </p:spPr>
        <p:txBody>
          <a:bodyPr wrap="square" rtlCol="0">
            <a:spAutoFit/>
          </a:bodyPr>
          <a:lstStyle/>
          <a:p>
            <a:r>
              <a:rPr lang="en-US" dirty="0"/>
              <a:t>It decrease </a:t>
            </a:r>
          </a:p>
          <a:p>
            <a:r>
              <a:rPr lang="en-US" dirty="0"/>
              <a:t>switching dispersion</a:t>
            </a:r>
            <a:endParaRPr lang="pl-PL" dirty="0"/>
          </a:p>
        </p:txBody>
      </p:sp>
      <p:sp>
        <p:nvSpPr>
          <p:cNvPr id="64" name="Rectangle 63">
            <a:extLst>
              <a:ext uri="{FF2B5EF4-FFF2-40B4-BE49-F238E27FC236}">
                <a16:creationId xmlns:a16="http://schemas.microsoft.com/office/drawing/2014/main" id="{F2EEF5F4-6F56-7834-37FF-E0CEB55394F2}"/>
              </a:ext>
            </a:extLst>
          </p:cNvPr>
          <p:cNvSpPr/>
          <p:nvPr/>
        </p:nvSpPr>
        <p:spPr>
          <a:xfrm>
            <a:off x="6956790" y="6407307"/>
            <a:ext cx="2140493" cy="34270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END</a:t>
            </a:r>
            <a:endParaRPr lang="pl-PL" dirty="0"/>
          </a:p>
        </p:txBody>
      </p:sp>
      <p:cxnSp>
        <p:nvCxnSpPr>
          <p:cNvPr id="66" name="Straight Arrow Connector 65">
            <a:extLst>
              <a:ext uri="{FF2B5EF4-FFF2-40B4-BE49-F238E27FC236}">
                <a16:creationId xmlns:a16="http://schemas.microsoft.com/office/drawing/2014/main" id="{644CE83E-9FAC-7294-AD12-D2A01F075DA1}"/>
              </a:ext>
            </a:extLst>
          </p:cNvPr>
          <p:cNvCxnSpPr>
            <a:stCxn id="21" idx="2"/>
            <a:endCxn id="64" idx="0"/>
          </p:cNvCxnSpPr>
          <p:nvPr/>
        </p:nvCxnSpPr>
        <p:spPr>
          <a:xfrm>
            <a:off x="8027037" y="6097532"/>
            <a:ext cx="0" cy="3097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3B59E12E-B0C7-93D3-814F-CE434F097917}"/>
              </a:ext>
            </a:extLst>
          </p:cNvPr>
          <p:cNvCxnSpPr>
            <a:endCxn id="8" idx="1"/>
          </p:cNvCxnSpPr>
          <p:nvPr/>
        </p:nvCxnSpPr>
        <p:spPr>
          <a:xfrm>
            <a:off x="1432577" y="2485881"/>
            <a:ext cx="893725" cy="1451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56102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TotalTime>
  <Words>213</Words>
  <Application>Microsoft Office PowerPoint</Application>
  <PresentationFormat>Widescreen</PresentationFormat>
  <Paragraphs>27</Paragraphs>
  <Slides>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Arial</vt:lpstr>
      <vt:lpstr>Calibri</vt:lpstr>
      <vt:lpstr>Calibri Light</vt:lpstr>
      <vt:lpstr>Office Theme</vt:lpstr>
      <vt:lpstr>Smart Sin relay switch</vt:lpstr>
      <vt:lpstr>Idea description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Serhii</dc:creator>
  <cp:lastModifiedBy>Serhii</cp:lastModifiedBy>
  <cp:revision>2</cp:revision>
  <dcterms:created xsi:type="dcterms:W3CDTF">2025-05-15T19:49:45Z</dcterms:created>
  <dcterms:modified xsi:type="dcterms:W3CDTF">2025-05-15T20:27:42Z</dcterms:modified>
</cp:coreProperties>
</file>