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ed Hat Text Medium"/>
      <p:regular r:id="rId14"/>
      <p:bold r:id="rId15"/>
      <p:italic r:id="rId16"/>
      <p:boldItalic r:id="rId17"/>
    </p:embeddedFont>
    <p:embeddedFont>
      <p:font typeface="Cousine"/>
      <p:regular r:id="rId18"/>
      <p:bold r:id="rId19"/>
      <p:italic r:id="rId20"/>
      <p:boldItalic r:id="rId21"/>
    </p:embeddedFont>
    <p:embeddedFont>
      <p:font typeface="Red Hat Display Medium"/>
      <p:regular r:id="rId22"/>
      <p:bold r:id="rId23"/>
      <p:italic r:id="rId24"/>
      <p:boldItalic r:id="rId25"/>
    </p:embeddedFont>
    <p:embeddedFont>
      <p:font typeface="Red Hat Display"/>
      <p:regular r:id="rId26"/>
      <p:bold r:id="rId27"/>
      <p:italic r:id="rId28"/>
      <p:boldItalic r:id="rId29"/>
    </p:embeddedFont>
    <p:embeddedFont>
      <p:font typeface="Red Hat Tex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usine-italic.fntdata"/><Relationship Id="rId22" Type="http://schemas.openxmlformats.org/officeDocument/2006/relationships/font" Target="fonts/RedHatDisplayMedium-regular.fntdata"/><Relationship Id="rId21" Type="http://schemas.openxmlformats.org/officeDocument/2006/relationships/font" Target="fonts/Cousine-boldItalic.fntdata"/><Relationship Id="rId24" Type="http://schemas.openxmlformats.org/officeDocument/2006/relationships/font" Target="fonts/RedHatDisplayMedium-italic.fntdata"/><Relationship Id="rId23" Type="http://schemas.openxmlformats.org/officeDocument/2006/relationships/font" Target="fonts/RedHatDisplay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edHatDisplay-regular.fntdata"/><Relationship Id="rId25" Type="http://schemas.openxmlformats.org/officeDocument/2006/relationships/font" Target="fonts/RedHatDisplayMedium-boldItalic.fntdata"/><Relationship Id="rId28" Type="http://schemas.openxmlformats.org/officeDocument/2006/relationships/font" Target="fonts/RedHatDisplay-italic.fntdata"/><Relationship Id="rId27" Type="http://schemas.openxmlformats.org/officeDocument/2006/relationships/font" Target="fonts/RedHat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edHat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edHatText-bold.fntdata"/><Relationship Id="rId30" Type="http://schemas.openxmlformats.org/officeDocument/2006/relationships/font" Target="fonts/RedHatText-regular.fntdata"/><Relationship Id="rId11" Type="http://schemas.openxmlformats.org/officeDocument/2006/relationships/slide" Target="slides/slide6.xml"/><Relationship Id="rId33" Type="http://schemas.openxmlformats.org/officeDocument/2006/relationships/font" Target="fonts/RedHatText-boldItalic.fntdata"/><Relationship Id="rId10" Type="http://schemas.openxmlformats.org/officeDocument/2006/relationships/slide" Target="slides/slide5.xml"/><Relationship Id="rId32" Type="http://schemas.openxmlformats.org/officeDocument/2006/relationships/font" Target="fonts/RedHatTex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edHatTextMedium-bold.fntdata"/><Relationship Id="rId14" Type="http://schemas.openxmlformats.org/officeDocument/2006/relationships/font" Target="fonts/RedHatTextMedium-regular.fntdata"/><Relationship Id="rId17" Type="http://schemas.openxmlformats.org/officeDocument/2006/relationships/font" Target="fonts/RedHatTextMedium-boldItalic.fntdata"/><Relationship Id="rId16" Type="http://schemas.openxmlformats.org/officeDocument/2006/relationships/font" Target="fonts/RedHatTextMedium-italic.fntdata"/><Relationship Id="rId19" Type="http://schemas.openxmlformats.org/officeDocument/2006/relationships/font" Target="fonts/Cousine-bold.fntdata"/><Relationship Id="rId18" Type="http://schemas.openxmlformats.org/officeDocument/2006/relationships/font" Target="fonts/Cousi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547716335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547716335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c7e1054a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c7e1054a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7e1054ab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7e1054ab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c7e1054ab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c7e1054ab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7e1054ab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7e1054ab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c7e1054ab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c7e1054ab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7e1054ab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7e1054ab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c7e1054a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c7e1054a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D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10" name="Google Shape;110;p1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1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12" name="Google Shape;112;p11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1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divider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7" name="Google Shape;117;p1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1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2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divider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25" name="Google Shape;125;p1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3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27" name="Google Shape;12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32" name="Google Shape;132;p1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41" name="Google Shape;141;p1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15"/>
          <p:cNvSpPr/>
          <p:nvPr/>
        </p:nvSpPr>
        <p:spPr>
          <a:xfrm>
            <a:off x="3901500" y="2473638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80300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idx="4" type="subTitle"/>
          </p:nvPr>
        </p:nvSpPr>
        <p:spPr>
          <a:xfrm>
            <a:off x="39015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5" type="subTitle"/>
          </p:nvPr>
        </p:nvSpPr>
        <p:spPr>
          <a:xfrm>
            <a:off x="0" y="2473650"/>
            <a:ext cx="4389000" cy="2702400"/>
          </a:xfrm>
          <a:prstGeom prst="rect">
            <a:avLst/>
          </a:prstGeom>
        </p:spPr>
        <p:txBody>
          <a:bodyPr anchorCtr="0" anchor="ctr" bIns="0" lIns="868675" spcFirstLastPara="1" rIns="7315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6" type="subTitle"/>
          </p:nvPr>
        </p:nvSpPr>
        <p:spPr>
          <a:xfrm>
            <a:off x="78030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chevrons">
  <p:cSld name="CUSTOM_4_20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58" name="Google Shape;158;p1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16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86380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 txBox="1"/>
          <p:nvPr>
            <p:ph idx="4" type="subTitle"/>
          </p:nvPr>
        </p:nvSpPr>
        <p:spPr>
          <a:xfrm>
            <a:off x="0" y="2473650"/>
            <a:ext cx="6328200" cy="2702400"/>
          </a:xfrm>
          <a:prstGeom prst="rect">
            <a:avLst/>
          </a:prstGeom>
        </p:spPr>
        <p:txBody>
          <a:bodyPr anchorCtr="0" anchor="ctr" bIns="0" lIns="868675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5" type="subTitle"/>
          </p:nvPr>
        </p:nvSpPr>
        <p:spPr>
          <a:xfrm>
            <a:off x="5863800" y="2473650"/>
            <a:ext cx="6328200" cy="2702400"/>
          </a:xfrm>
          <a:prstGeom prst="rect">
            <a:avLst/>
          </a:prstGeom>
        </p:spPr>
        <p:txBody>
          <a:bodyPr anchorCtr="0" anchor="ctr" bIns="0" lIns="1188700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type="title"/>
          </p:nvPr>
        </p:nvSpPr>
        <p:spPr>
          <a:xfrm>
            <a:off x="884963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73" name="Google Shape;173;p1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1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>
            <p:ph idx="2" type="subTitle"/>
          </p:nvPr>
        </p:nvSpPr>
        <p:spPr>
          <a:xfrm>
            <a:off x="885038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79" name="Google Shape;1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039" y="2175762"/>
            <a:ext cx="9351922" cy="34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>
            <p:ph idx="4" type="subTitle"/>
          </p:nvPr>
        </p:nvSpPr>
        <p:spPr>
          <a:xfrm>
            <a:off x="1977450" y="2894055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1" name="Google Shape;181;p17"/>
          <p:cNvSpPr txBox="1"/>
          <p:nvPr>
            <p:ph idx="5" type="subTitle"/>
          </p:nvPr>
        </p:nvSpPr>
        <p:spPr>
          <a:xfrm>
            <a:off x="492420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82" name="Google Shape;182;p17"/>
          <p:cNvSpPr txBox="1"/>
          <p:nvPr>
            <p:ph idx="6" type="subTitle"/>
          </p:nvPr>
        </p:nvSpPr>
        <p:spPr>
          <a:xfrm>
            <a:off x="787095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85" name="Google Shape;185;p1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1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93" name="Google Shape;193;p1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19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19"/>
          <p:cNvSpPr txBox="1"/>
          <p:nvPr>
            <p:ph idx="4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03" name="Google Shape;203;p2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20"/>
          <p:cNvSpPr txBox="1"/>
          <p:nvPr>
            <p:ph idx="3" type="body"/>
          </p:nvPr>
        </p:nvSpPr>
        <p:spPr>
          <a:xfrm>
            <a:off x="2438400" y="1828800"/>
            <a:ext cx="7315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0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0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60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0" name="Google Shape;30;p3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11" name="Google Shape;211;p2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2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3" type="body"/>
          </p:nvPr>
        </p:nvSpPr>
        <p:spPr>
          <a:xfrm>
            <a:off x="2438400" y="886600"/>
            <a:ext cx="7315200" cy="480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19" name="Google Shape;219;p22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20" name="Google Shape;220;p2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5" name="Google Shape;225;p22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4" type="body"/>
          </p:nvPr>
        </p:nvSpPr>
        <p:spPr>
          <a:xfrm>
            <a:off x="885125" y="2291177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  <p:sp>
        <p:nvSpPr>
          <p:cNvPr id="227" name="Google Shape;227;p22"/>
          <p:cNvSpPr txBox="1"/>
          <p:nvPr>
            <p:ph idx="5" type="body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30" name="Google Shape;230;p2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35" name="Google Shape;235;p23"/>
          <p:cNvCxnSpPr/>
          <p:nvPr/>
        </p:nvCxnSpPr>
        <p:spPr>
          <a:xfrm>
            <a:off x="4146414" y="-7350"/>
            <a:ext cx="0" cy="68727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3"/>
          <p:cNvSpPr txBox="1"/>
          <p:nvPr>
            <p:ph idx="3" type="subTitle"/>
          </p:nvPr>
        </p:nvSpPr>
        <p:spPr>
          <a:xfrm>
            <a:off x="4467775" y="1832876"/>
            <a:ext cx="5115600" cy="6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7" name="Google Shape;237;p23"/>
          <p:cNvSpPr txBox="1"/>
          <p:nvPr>
            <p:ph idx="4" type="subTitle"/>
          </p:nvPr>
        </p:nvSpPr>
        <p:spPr>
          <a:xfrm>
            <a:off x="4467775" y="1441300"/>
            <a:ext cx="4538700" cy="29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8" name="Google Shape;238;p23"/>
          <p:cNvSpPr txBox="1"/>
          <p:nvPr>
            <p:ph idx="5" type="subTitle"/>
          </p:nvPr>
        </p:nvSpPr>
        <p:spPr>
          <a:xfrm>
            <a:off x="3362500" y="1832876"/>
            <a:ext cx="690000" cy="23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42" name="Google Shape;242;p2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2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4" type="subTitle"/>
          </p:nvPr>
        </p:nvSpPr>
        <p:spPr>
          <a:xfrm>
            <a:off x="2042425" y="2497493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9" name="Google Shape;249;p24"/>
          <p:cNvSpPr txBox="1"/>
          <p:nvPr>
            <p:ph idx="5" type="subTitle"/>
          </p:nvPr>
        </p:nvSpPr>
        <p:spPr>
          <a:xfrm>
            <a:off x="2042425" y="2903475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50" name="Google Shape;250;p24"/>
          <p:cNvSpPr txBox="1"/>
          <p:nvPr>
            <p:ph idx="6" type="subTitle"/>
          </p:nvPr>
        </p:nvSpPr>
        <p:spPr>
          <a:xfrm>
            <a:off x="1596475" y="4403575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1" name="Google Shape;251;p24"/>
          <p:cNvSpPr txBox="1"/>
          <p:nvPr>
            <p:ph idx="7" type="subTitle"/>
          </p:nvPr>
        </p:nvSpPr>
        <p:spPr>
          <a:xfrm>
            <a:off x="3278975" y="3892511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2" name="Google Shape;252;p24"/>
          <p:cNvSpPr txBox="1"/>
          <p:nvPr>
            <p:ph idx="8" type="subTitle"/>
          </p:nvPr>
        </p:nvSpPr>
        <p:spPr>
          <a:xfrm>
            <a:off x="1713425" y="4752722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3" name="Google Shape;253;p24"/>
          <p:cNvSpPr txBox="1"/>
          <p:nvPr>
            <p:ph idx="9" type="subTitle"/>
          </p:nvPr>
        </p:nvSpPr>
        <p:spPr>
          <a:xfrm>
            <a:off x="1713425" y="5158703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hree callouts">
  <p:cSld name="CUSTOM_4_14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idx="1" type="subTitle"/>
          </p:nvPr>
        </p:nvSpPr>
        <p:spPr>
          <a:xfrm>
            <a:off x="100890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6" name="Google Shape;256;p25"/>
          <p:cNvSpPr txBox="1"/>
          <p:nvPr>
            <p:ph idx="2" type="subTitle"/>
          </p:nvPr>
        </p:nvSpPr>
        <p:spPr>
          <a:xfrm>
            <a:off x="45886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7" name="Google Shape;257;p25"/>
          <p:cNvSpPr txBox="1"/>
          <p:nvPr>
            <p:ph idx="3" type="subTitle"/>
          </p:nvPr>
        </p:nvSpPr>
        <p:spPr>
          <a:xfrm>
            <a:off x="81683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8" name="Google Shape;258;p25"/>
          <p:cNvSpPr txBox="1"/>
          <p:nvPr>
            <p:ph idx="4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9" name="Google Shape;259;p2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60" name="Google Shape;260;p2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2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2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 txBox="1"/>
          <p:nvPr>
            <p:ph idx="5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5" name="Google Shape;265;p25"/>
          <p:cNvSpPr txBox="1"/>
          <p:nvPr>
            <p:ph idx="6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66" name="Google Shape;266;p25"/>
          <p:cNvCxnSpPr/>
          <p:nvPr/>
        </p:nvCxnSpPr>
        <p:spPr>
          <a:xfrm>
            <a:off x="43061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5"/>
          <p:cNvCxnSpPr/>
          <p:nvPr/>
        </p:nvCxnSpPr>
        <p:spPr>
          <a:xfrm>
            <a:off x="78858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8" name="Google Shape;268;p25"/>
          <p:cNvSpPr txBox="1"/>
          <p:nvPr>
            <p:ph idx="7" type="subTitle"/>
          </p:nvPr>
        </p:nvSpPr>
        <p:spPr>
          <a:xfrm>
            <a:off x="44683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69" name="Google Shape;269;p25"/>
          <p:cNvSpPr txBox="1"/>
          <p:nvPr>
            <p:ph idx="8" type="subTitle"/>
          </p:nvPr>
        </p:nvSpPr>
        <p:spPr>
          <a:xfrm>
            <a:off x="44684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70" name="Google Shape;270;p25"/>
          <p:cNvSpPr txBox="1"/>
          <p:nvPr>
            <p:ph idx="9" type="subTitle"/>
          </p:nvPr>
        </p:nvSpPr>
        <p:spPr>
          <a:xfrm>
            <a:off x="80480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1" name="Google Shape;271;p25"/>
          <p:cNvSpPr txBox="1"/>
          <p:nvPr>
            <p:ph idx="13" type="subTitle"/>
          </p:nvPr>
        </p:nvSpPr>
        <p:spPr>
          <a:xfrm>
            <a:off x="80481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72" name="Google Shape;272;p25"/>
          <p:cNvSpPr txBox="1"/>
          <p:nvPr>
            <p:ph idx="14" type="subTitle"/>
          </p:nvPr>
        </p:nvSpPr>
        <p:spPr>
          <a:xfrm>
            <a:off x="8886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3" name="Google Shape;273;p25"/>
          <p:cNvSpPr txBox="1"/>
          <p:nvPr>
            <p:ph idx="15" type="subTitle"/>
          </p:nvPr>
        </p:nvSpPr>
        <p:spPr>
          <a:xfrm>
            <a:off x="8887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callouts">
  <p:cSld name="CUSTOM_4_13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idx="1" type="subTitle"/>
          </p:nvPr>
        </p:nvSpPr>
        <p:spPr>
          <a:xfrm>
            <a:off x="45555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6" name="Google Shape;276;p26"/>
          <p:cNvSpPr txBox="1"/>
          <p:nvPr>
            <p:ph idx="2" type="subTitle"/>
          </p:nvPr>
        </p:nvSpPr>
        <p:spPr>
          <a:xfrm>
            <a:off x="7972925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7" name="Google Shape;277;p26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8" name="Google Shape;278;p2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79" name="Google Shape;279;p2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2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6"/>
          <p:cNvSpPr txBox="1"/>
          <p:nvPr>
            <p:ph idx="4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4" name="Google Shape;284;p26"/>
          <p:cNvSpPr txBox="1"/>
          <p:nvPr>
            <p:ph idx="5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26"/>
          <p:cNvSpPr txBox="1"/>
          <p:nvPr>
            <p:ph idx="6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cxnSp>
        <p:nvCxnSpPr>
          <p:cNvPr id="286" name="Google Shape;286;p26"/>
          <p:cNvCxnSpPr/>
          <p:nvPr/>
        </p:nvCxnSpPr>
        <p:spPr>
          <a:xfrm>
            <a:off x="7885850" y="3677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7" name="Google Shape;287;p26"/>
          <p:cNvSpPr txBox="1"/>
          <p:nvPr>
            <p:ph idx="7" type="subTitle"/>
          </p:nvPr>
        </p:nvSpPr>
        <p:spPr>
          <a:xfrm>
            <a:off x="4620750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8" name="Google Shape;288;p26"/>
          <p:cNvSpPr txBox="1"/>
          <p:nvPr>
            <p:ph idx="8" type="subTitle"/>
          </p:nvPr>
        </p:nvSpPr>
        <p:spPr>
          <a:xfrm>
            <a:off x="4620750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9" name="Google Shape;289;p26"/>
          <p:cNvSpPr txBox="1"/>
          <p:nvPr>
            <p:ph idx="9" type="subTitle"/>
          </p:nvPr>
        </p:nvSpPr>
        <p:spPr>
          <a:xfrm>
            <a:off x="8051175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90" name="Google Shape;290;p26"/>
          <p:cNvSpPr txBox="1"/>
          <p:nvPr>
            <p:ph idx="13" type="subTitle"/>
          </p:nvPr>
        </p:nvSpPr>
        <p:spPr>
          <a:xfrm>
            <a:off x="8051175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93" name="Google Shape;293;p2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94" name="Google Shape;294;p2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2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9" name="Google Shape;299;p2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00" name="Google Shape;300;p27"/>
          <p:cNvCxnSpPr/>
          <p:nvPr/>
        </p:nvCxnSpPr>
        <p:spPr>
          <a:xfrm>
            <a:off x="7885850" y="4439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01" name="Google Shape;301;p27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02" name="Google Shape;302;p27"/>
          <p:cNvSpPr txBox="1"/>
          <p:nvPr>
            <p:ph idx="5" type="subTitle"/>
          </p:nvPr>
        </p:nvSpPr>
        <p:spPr>
          <a:xfrm>
            <a:off x="4620750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3" name="Google Shape;303;p27"/>
          <p:cNvSpPr txBox="1"/>
          <p:nvPr>
            <p:ph idx="6" type="subTitle"/>
          </p:nvPr>
        </p:nvSpPr>
        <p:spPr>
          <a:xfrm>
            <a:off x="4620750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304" name="Google Shape;304;p27"/>
          <p:cNvSpPr txBox="1"/>
          <p:nvPr>
            <p:ph idx="7" type="subTitle"/>
          </p:nvPr>
        </p:nvSpPr>
        <p:spPr>
          <a:xfrm>
            <a:off x="8051175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5" name="Google Shape;305;p27"/>
          <p:cNvSpPr txBox="1"/>
          <p:nvPr>
            <p:ph idx="8" type="subTitle"/>
          </p:nvPr>
        </p:nvSpPr>
        <p:spPr>
          <a:xfrm>
            <a:off x="8051175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large pie">
  <p:cSld name="CUSTOM_4_1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8" name="Google Shape;308;p2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309" name="Google Shape;309;p2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4" name="Google Shape;314;p28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28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16" name="Google Shape;316;p28"/>
          <p:cNvSpPr txBox="1"/>
          <p:nvPr>
            <p:ph idx="5" type="subTitle"/>
          </p:nvPr>
        </p:nvSpPr>
        <p:spPr>
          <a:xfrm>
            <a:off x="9078238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17" name="Google Shape;317;p28"/>
          <p:cNvSpPr txBox="1"/>
          <p:nvPr>
            <p:ph idx="6" type="subTitle"/>
          </p:nvPr>
        </p:nvSpPr>
        <p:spPr>
          <a:xfrm>
            <a:off x="10284513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18" name="Google Shape;318;p28"/>
          <p:cNvSpPr txBox="1"/>
          <p:nvPr>
            <p:ph idx="7" type="subTitle"/>
          </p:nvPr>
        </p:nvSpPr>
        <p:spPr>
          <a:xfrm>
            <a:off x="9078238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19" name="Google Shape;319;p28"/>
          <p:cNvSpPr txBox="1"/>
          <p:nvPr>
            <p:ph idx="8" type="subTitle"/>
          </p:nvPr>
        </p:nvSpPr>
        <p:spPr>
          <a:xfrm>
            <a:off x="10284513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20" name="Google Shape;320;p28"/>
          <p:cNvSpPr txBox="1"/>
          <p:nvPr>
            <p:ph idx="9" type="subTitle"/>
          </p:nvPr>
        </p:nvSpPr>
        <p:spPr>
          <a:xfrm>
            <a:off x="9078238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21" name="Google Shape;321;p28"/>
          <p:cNvSpPr txBox="1"/>
          <p:nvPr>
            <p:ph idx="13" type="subTitle"/>
          </p:nvPr>
        </p:nvSpPr>
        <p:spPr>
          <a:xfrm>
            <a:off x="10284513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percentage bars">
  <p:cSld name="CUSTOM_4_10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24" name="Google Shape;324;p2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325" name="Google Shape;325;p2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2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0" name="Google Shape;330;p29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29"/>
          <p:cNvSpPr txBox="1"/>
          <p:nvPr>
            <p:ph idx="4" type="subTitle"/>
          </p:nvPr>
        </p:nvSpPr>
        <p:spPr>
          <a:xfrm>
            <a:off x="8048050" y="28986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32" name="Google Shape;332;p29"/>
          <p:cNvSpPr txBox="1"/>
          <p:nvPr>
            <p:ph idx="5" type="subTitle"/>
          </p:nvPr>
        </p:nvSpPr>
        <p:spPr>
          <a:xfrm>
            <a:off x="8048050" y="25406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3" name="Google Shape;333;p29"/>
          <p:cNvSpPr txBox="1"/>
          <p:nvPr>
            <p:ph idx="6" type="subTitle"/>
          </p:nvPr>
        </p:nvSpPr>
        <p:spPr>
          <a:xfrm>
            <a:off x="8048050" y="46768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34" name="Google Shape;334;p29"/>
          <p:cNvSpPr txBox="1"/>
          <p:nvPr>
            <p:ph idx="7" type="subTitle"/>
          </p:nvPr>
        </p:nvSpPr>
        <p:spPr>
          <a:xfrm>
            <a:off x="8048050" y="43188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5" name="Google Shape;335;p29"/>
          <p:cNvSpPr/>
          <p:nvPr/>
        </p:nvSpPr>
        <p:spPr>
          <a:xfrm>
            <a:off x="8895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8895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8895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8895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8895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8895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8895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8895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8895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8895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15860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15860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15860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15860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15860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15860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15860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15860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15860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15860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22824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22824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22824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22824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22824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22824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22824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2824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22824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22824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29789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29789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29789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29789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29789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29789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29789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29789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29789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29789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36754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36754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36754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36754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36754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36754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36754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36754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36754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36754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43719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43719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43719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43719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43719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43719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43719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43719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43719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43719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0683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50683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50683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50683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50683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50683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50683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50683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50683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50683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57648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57648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57648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57648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57648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57648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57648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57648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57648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57648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64613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64613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64613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64613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64613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64613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64613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64613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64613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64613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9"/>
          <p:cNvSpPr/>
          <p:nvPr/>
        </p:nvSpPr>
        <p:spPr>
          <a:xfrm>
            <a:off x="71578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71578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71578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71578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71578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71578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71578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71578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71578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71578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8895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8895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"/>
          <p:cNvSpPr/>
          <p:nvPr/>
        </p:nvSpPr>
        <p:spPr>
          <a:xfrm>
            <a:off x="8895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8895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8895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8895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8895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8895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8895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"/>
          <p:cNvSpPr/>
          <p:nvPr/>
        </p:nvSpPr>
        <p:spPr>
          <a:xfrm>
            <a:off x="8895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15860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15860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15860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/>
          <p:nvPr/>
        </p:nvSpPr>
        <p:spPr>
          <a:xfrm>
            <a:off x="15860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15860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15860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15860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15860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15860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15860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22824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22824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22824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22824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22824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2824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22824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22824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22824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22824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29789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29789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29789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29789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789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29789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29789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29789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29789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29789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36754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36754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6754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36754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36754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36754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36754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36754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36754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36754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43719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43719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43719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43719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43719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43719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43719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43719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43719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43719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50683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50683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50683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50683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50683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50683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50683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50683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50683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50683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57648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57648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57648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57648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57648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57648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57648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57648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57648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57648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64613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64613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64613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64613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64613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64613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64613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64613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64613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64613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71578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71578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71578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71578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71578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71578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71578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71578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71578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71578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hree column">
  <p:cSld name="CUSTOM_4_9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37" name="Google Shape;537;p3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38" name="Google Shape;538;p3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3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3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1" name="Google Shape;541;p3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0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3" name="Google Shape;543;p30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44" name="Google Shape;544;p30"/>
          <p:cNvCxnSpPr/>
          <p:nvPr/>
        </p:nvCxnSpPr>
        <p:spPr>
          <a:xfrm>
            <a:off x="430760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30"/>
          <p:cNvCxnSpPr/>
          <p:nvPr/>
        </p:nvCxnSpPr>
        <p:spPr>
          <a:xfrm>
            <a:off x="789055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6" name="Google Shape;546;p30"/>
          <p:cNvSpPr txBox="1"/>
          <p:nvPr>
            <p:ph idx="4" type="subTitle"/>
          </p:nvPr>
        </p:nvSpPr>
        <p:spPr>
          <a:xfrm>
            <a:off x="11409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47" name="Google Shape;547;p30"/>
          <p:cNvSpPr txBox="1"/>
          <p:nvPr>
            <p:ph idx="5" type="subTitle"/>
          </p:nvPr>
        </p:nvSpPr>
        <p:spPr>
          <a:xfrm>
            <a:off x="11409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8" name="Google Shape;548;p30"/>
          <p:cNvSpPr txBox="1"/>
          <p:nvPr>
            <p:ph idx="6" type="subTitle"/>
          </p:nvPr>
        </p:nvSpPr>
        <p:spPr>
          <a:xfrm>
            <a:off x="472387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9" name="Google Shape;549;p30"/>
          <p:cNvSpPr txBox="1"/>
          <p:nvPr>
            <p:ph idx="7" type="subTitle"/>
          </p:nvPr>
        </p:nvSpPr>
        <p:spPr>
          <a:xfrm>
            <a:off x="83068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50" name="Google Shape;550;p30"/>
          <p:cNvSpPr txBox="1"/>
          <p:nvPr>
            <p:ph idx="8" type="subTitle"/>
          </p:nvPr>
        </p:nvSpPr>
        <p:spPr>
          <a:xfrm>
            <a:off x="4720800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51" name="Google Shape;551;p30"/>
          <p:cNvSpPr txBox="1"/>
          <p:nvPr>
            <p:ph idx="9" type="subTitle"/>
          </p:nvPr>
        </p:nvSpPr>
        <p:spPr>
          <a:xfrm>
            <a:off x="83068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pic>
        <p:nvPicPr>
          <p:cNvPr id="552" name="Google Shape;5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05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59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712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9" name="Google Shape;3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57" name="Google Shape;557;p31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58" name="Google Shape;558;p3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3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Google Shape;561;p3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1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3" name="Google Shape;563;p31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64" name="Google Shape;564;p31"/>
          <p:cNvCxnSpPr/>
          <p:nvPr/>
        </p:nvCxnSpPr>
        <p:spPr>
          <a:xfrm>
            <a:off x="6098909" y="2796200"/>
            <a:ext cx="0" cy="29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5" name="Google Shape;565;p31"/>
          <p:cNvSpPr txBox="1"/>
          <p:nvPr>
            <p:ph idx="4" type="subTitle"/>
          </p:nvPr>
        </p:nvSpPr>
        <p:spPr>
          <a:xfrm>
            <a:off x="13431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66" name="Google Shape;566;p31"/>
          <p:cNvSpPr txBox="1"/>
          <p:nvPr>
            <p:ph idx="5" type="subTitle"/>
          </p:nvPr>
        </p:nvSpPr>
        <p:spPr>
          <a:xfrm>
            <a:off x="13431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7" name="Google Shape;567;p31"/>
          <p:cNvSpPr txBox="1"/>
          <p:nvPr>
            <p:ph idx="6" type="subTitle"/>
          </p:nvPr>
        </p:nvSpPr>
        <p:spPr>
          <a:xfrm>
            <a:off x="65293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68" name="Google Shape;568;p31"/>
          <p:cNvSpPr txBox="1"/>
          <p:nvPr>
            <p:ph idx="7" type="subTitle"/>
          </p:nvPr>
        </p:nvSpPr>
        <p:spPr>
          <a:xfrm>
            <a:off x="65293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69" name="Google Shape;5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2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573" name="Google Shape;573;p3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3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3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6" name="Google Shape;576;p3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2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8" name="Google Shape;578;p32"/>
          <p:cNvSpPr txBox="1"/>
          <p:nvPr>
            <p:ph type="title"/>
          </p:nvPr>
        </p:nvSpPr>
        <p:spPr>
          <a:xfrm>
            <a:off x="4465550" y="1455375"/>
            <a:ext cx="67248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579" name="Google Shape;579;p32"/>
          <p:cNvSpPr txBox="1"/>
          <p:nvPr>
            <p:ph idx="3" type="subTitle"/>
          </p:nvPr>
        </p:nvSpPr>
        <p:spPr>
          <a:xfrm>
            <a:off x="4465600" y="5036725"/>
            <a:ext cx="40977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580" name="Google Shape;5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50" y="1298452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3" name="Google Shape;583;p33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84" name="Google Shape;584;p3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3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7" name="Google Shape;587;p3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3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9" name="Google Shape;589;p33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0" name="Google Shape;590;p33"/>
          <p:cNvSpPr txBox="1"/>
          <p:nvPr>
            <p:ph idx="4" type="subTitle"/>
          </p:nvPr>
        </p:nvSpPr>
        <p:spPr>
          <a:xfrm>
            <a:off x="6855088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1" name="Google Shape;591;p33"/>
          <p:cNvSpPr txBox="1"/>
          <p:nvPr>
            <p:ph idx="5" type="subTitle"/>
          </p:nvPr>
        </p:nvSpPr>
        <p:spPr>
          <a:xfrm>
            <a:off x="6855081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2" name="Google Shape;592;p33"/>
          <p:cNvSpPr txBox="1"/>
          <p:nvPr>
            <p:ph idx="6" type="subTitle"/>
          </p:nvPr>
        </p:nvSpPr>
        <p:spPr>
          <a:xfrm>
            <a:off x="6855088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3" name="Google Shape;593;p33"/>
          <p:cNvSpPr txBox="1"/>
          <p:nvPr>
            <p:ph idx="7" type="subTitle"/>
          </p:nvPr>
        </p:nvSpPr>
        <p:spPr>
          <a:xfrm>
            <a:off x="6855081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4" name="Google Shape;594;p33"/>
          <p:cNvSpPr txBox="1"/>
          <p:nvPr>
            <p:ph idx="8" type="subTitle"/>
          </p:nvPr>
        </p:nvSpPr>
        <p:spPr>
          <a:xfrm>
            <a:off x="2084625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5" name="Google Shape;595;p33"/>
          <p:cNvSpPr txBox="1"/>
          <p:nvPr>
            <p:ph idx="9" type="subTitle"/>
          </p:nvPr>
        </p:nvSpPr>
        <p:spPr>
          <a:xfrm>
            <a:off x="2084600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6" name="Google Shape;596;p33"/>
          <p:cNvSpPr txBox="1"/>
          <p:nvPr>
            <p:ph idx="13" type="subTitle"/>
          </p:nvPr>
        </p:nvSpPr>
        <p:spPr>
          <a:xfrm>
            <a:off x="2084625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7" name="Google Shape;597;p33"/>
          <p:cNvSpPr txBox="1"/>
          <p:nvPr>
            <p:ph idx="14" type="subTitle"/>
          </p:nvPr>
        </p:nvSpPr>
        <p:spPr>
          <a:xfrm>
            <a:off x="2084600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">
  <p:cSld name="CUSTOM_4_5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00" name="Google Shape;600;p3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01" name="Google Shape;601;p3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3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3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4" name="Google Shape;604;p3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6" name="Google Shape;606;p3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07" name="Google Shape;607;p34"/>
          <p:cNvCxnSpPr/>
          <p:nvPr/>
        </p:nvCxnSpPr>
        <p:spPr>
          <a:xfrm>
            <a:off x="3416583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34"/>
          <p:cNvCxnSpPr/>
          <p:nvPr/>
        </p:nvCxnSpPr>
        <p:spPr>
          <a:xfrm>
            <a:off x="6096100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34"/>
          <p:cNvCxnSpPr/>
          <p:nvPr/>
        </p:nvCxnSpPr>
        <p:spPr>
          <a:xfrm>
            <a:off x="8775617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0" name="Google Shape;610;p34"/>
          <p:cNvSpPr txBox="1"/>
          <p:nvPr>
            <p:ph idx="4" type="subTitle"/>
          </p:nvPr>
        </p:nvSpPr>
        <p:spPr>
          <a:xfrm>
            <a:off x="88507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1" name="Google Shape;611;p34"/>
          <p:cNvSpPr txBox="1"/>
          <p:nvPr>
            <p:ph idx="5" type="subTitle"/>
          </p:nvPr>
        </p:nvSpPr>
        <p:spPr>
          <a:xfrm>
            <a:off x="88505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2" name="Google Shape;612;p34"/>
          <p:cNvSpPr txBox="1"/>
          <p:nvPr>
            <p:ph idx="6" type="subTitle"/>
          </p:nvPr>
        </p:nvSpPr>
        <p:spPr>
          <a:xfrm>
            <a:off x="892362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3" name="Google Shape;613;p34"/>
          <p:cNvSpPr txBox="1"/>
          <p:nvPr>
            <p:ph idx="7" type="subTitle"/>
          </p:nvPr>
        </p:nvSpPr>
        <p:spPr>
          <a:xfrm>
            <a:off x="892360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4" name="Google Shape;614;p34"/>
          <p:cNvSpPr txBox="1"/>
          <p:nvPr>
            <p:ph idx="8" type="subTitle"/>
          </p:nvPr>
        </p:nvSpPr>
        <p:spPr>
          <a:xfrm>
            <a:off x="6244108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5" name="Google Shape;615;p34"/>
          <p:cNvSpPr txBox="1"/>
          <p:nvPr>
            <p:ph idx="9" type="subTitle"/>
          </p:nvPr>
        </p:nvSpPr>
        <p:spPr>
          <a:xfrm>
            <a:off x="6244083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6" name="Google Shape;616;p34"/>
          <p:cNvSpPr txBox="1"/>
          <p:nvPr>
            <p:ph idx="13" type="subTitle"/>
          </p:nvPr>
        </p:nvSpPr>
        <p:spPr>
          <a:xfrm>
            <a:off x="3564592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7" name="Google Shape;617;p34"/>
          <p:cNvSpPr txBox="1"/>
          <p:nvPr>
            <p:ph idx="14" type="subTitle"/>
          </p:nvPr>
        </p:nvSpPr>
        <p:spPr>
          <a:xfrm>
            <a:off x="3564567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left">
  <p:cSld name="CUSTOM_4_4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5"/>
          <p:cNvSpPr txBox="1"/>
          <p:nvPr>
            <p:ph idx="1" type="subTitle"/>
          </p:nvPr>
        </p:nvSpPr>
        <p:spPr>
          <a:xfrm>
            <a:off x="885050" y="3358700"/>
            <a:ext cx="32919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0" name="Google Shape;620;p35"/>
          <p:cNvSpPr txBox="1"/>
          <p:nvPr>
            <p:ph type="title"/>
          </p:nvPr>
        </p:nvSpPr>
        <p:spPr>
          <a:xfrm>
            <a:off x="885050" y="1240700"/>
            <a:ext cx="41148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621" name="Google Shape;621;p35"/>
          <p:cNvSpPr txBox="1"/>
          <p:nvPr>
            <p:ph idx="2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22" name="Google Shape;622;p3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3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3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5" name="Google Shape;625;p3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5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7" name="Google Shape;627;p35"/>
          <p:cNvSpPr txBox="1"/>
          <p:nvPr>
            <p:ph idx="4" type="subTitle"/>
          </p:nvPr>
        </p:nvSpPr>
        <p:spPr>
          <a:xfrm>
            <a:off x="6857350" y="164405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28" name="Google Shape;628;p35"/>
          <p:cNvSpPr txBox="1"/>
          <p:nvPr>
            <p:ph idx="5" type="subTitle"/>
          </p:nvPr>
        </p:nvSpPr>
        <p:spPr>
          <a:xfrm>
            <a:off x="6857350" y="124070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29" name="Google Shape;629;p35"/>
          <p:cNvSpPr txBox="1"/>
          <p:nvPr>
            <p:ph idx="6" type="subTitle"/>
          </p:nvPr>
        </p:nvSpPr>
        <p:spPr>
          <a:xfrm>
            <a:off x="6857350" y="3164125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30" name="Google Shape;630;p35"/>
          <p:cNvSpPr txBox="1"/>
          <p:nvPr>
            <p:ph idx="7" type="subTitle"/>
          </p:nvPr>
        </p:nvSpPr>
        <p:spPr>
          <a:xfrm>
            <a:off x="6857350" y="2760775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1" name="Google Shape;631;p35"/>
          <p:cNvSpPr txBox="1"/>
          <p:nvPr>
            <p:ph idx="8" type="subTitle"/>
          </p:nvPr>
        </p:nvSpPr>
        <p:spPr>
          <a:xfrm>
            <a:off x="6857350" y="468420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32" name="Google Shape;632;p35"/>
          <p:cNvSpPr txBox="1"/>
          <p:nvPr>
            <p:ph idx="9" type="subTitle"/>
          </p:nvPr>
        </p:nvSpPr>
        <p:spPr>
          <a:xfrm>
            <a:off x="6857350" y="428085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5" name="Google Shape;635;p3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36" name="Google Shape;636;p3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3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9" name="Google Shape;639;p3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6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41" name="Google Shape;641;p36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42" name="Google Shape;642;p36"/>
          <p:cNvCxnSpPr/>
          <p:nvPr/>
        </p:nvCxnSpPr>
        <p:spPr>
          <a:xfrm>
            <a:off x="43061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36"/>
          <p:cNvCxnSpPr/>
          <p:nvPr/>
        </p:nvCxnSpPr>
        <p:spPr>
          <a:xfrm>
            <a:off x="78858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4" name="Google Shape;644;p36"/>
          <p:cNvSpPr txBox="1"/>
          <p:nvPr>
            <p:ph idx="4" type="subTitle"/>
          </p:nvPr>
        </p:nvSpPr>
        <p:spPr>
          <a:xfrm>
            <a:off x="44683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5" name="Google Shape;645;p36"/>
          <p:cNvSpPr txBox="1"/>
          <p:nvPr>
            <p:ph idx="5" type="subTitle"/>
          </p:nvPr>
        </p:nvSpPr>
        <p:spPr>
          <a:xfrm>
            <a:off x="44684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46" name="Google Shape;646;p36"/>
          <p:cNvSpPr txBox="1"/>
          <p:nvPr>
            <p:ph idx="6" type="subTitle"/>
          </p:nvPr>
        </p:nvSpPr>
        <p:spPr>
          <a:xfrm>
            <a:off x="80480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7" name="Google Shape;647;p36"/>
          <p:cNvSpPr txBox="1"/>
          <p:nvPr>
            <p:ph idx="7" type="subTitle"/>
          </p:nvPr>
        </p:nvSpPr>
        <p:spPr>
          <a:xfrm>
            <a:off x="80481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48" name="Google Shape;648;p36"/>
          <p:cNvSpPr txBox="1"/>
          <p:nvPr>
            <p:ph idx="8" type="subTitle"/>
          </p:nvPr>
        </p:nvSpPr>
        <p:spPr>
          <a:xfrm>
            <a:off x="8886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9" name="Google Shape;649;p36"/>
          <p:cNvSpPr txBox="1"/>
          <p:nvPr>
            <p:ph idx="9" type="subTitle"/>
          </p:nvPr>
        </p:nvSpPr>
        <p:spPr>
          <a:xfrm>
            <a:off x="8887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52" name="Google Shape;652;p3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53" name="Google Shape;653;p3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3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3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6" name="Google Shape;656;p3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3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8" name="Google Shape;658;p3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9" name="Google Shape;659;p37"/>
          <p:cNvSpPr txBox="1"/>
          <p:nvPr>
            <p:ph idx="4" type="subTitle"/>
          </p:nvPr>
        </p:nvSpPr>
        <p:spPr>
          <a:xfrm>
            <a:off x="5662075" y="2539250"/>
            <a:ext cx="5486400" cy="31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62" name="Google Shape;662;p3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63" name="Google Shape;663;p3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3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3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6" name="Google Shape;666;p3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3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8" name="Google Shape;668;p38"/>
          <p:cNvSpPr txBox="1"/>
          <p:nvPr>
            <p:ph idx="3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69" name="Google Shape;669;p38"/>
          <p:cNvSpPr txBox="1"/>
          <p:nvPr>
            <p:ph idx="4" type="subTitle"/>
          </p:nvPr>
        </p:nvSpPr>
        <p:spPr>
          <a:xfrm>
            <a:off x="2087850" y="2416425"/>
            <a:ext cx="8044800" cy="130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">
  <p:cSld name="CUSTOM_4_2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9"/>
          <p:cNvSpPr txBox="1"/>
          <p:nvPr>
            <p:ph type="title"/>
          </p:nvPr>
        </p:nvSpPr>
        <p:spPr>
          <a:xfrm>
            <a:off x="3280375" y="1653075"/>
            <a:ext cx="7431000" cy="393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672" name="Google Shape;672;p3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73" name="Google Shape;673;p3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5" name="Google Shape;675;p3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6" name="Google Shape;676;p3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9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dark">
  <p:cSld name="CUSTOM_4_1">
    <p:bg>
      <p:bgPr>
        <a:solidFill>
          <a:srgbClr val="353535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680" name="Google Shape;680;p4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4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82" name="Google Shape;682;p4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3" name="Google Shape;683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4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Google Shape;685;p40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6" name="Google Shape;686;p40"/>
          <p:cNvSpPr txBox="1"/>
          <p:nvPr>
            <p:ph idx="3" type="subTitle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7" name="Google Shape;687;p40"/>
          <p:cNvSpPr txBox="1"/>
          <p:nvPr>
            <p:ph idx="4" type="subTitle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8" name="Google Shape;688;p40"/>
          <p:cNvSpPr txBox="1"/>
          <p:nvPr>
            <p:ph idx="5" type="subTitle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6" name="Google Shape;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51" name="Google Shape;51;p5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0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0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60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light">
  <p:cSld name="CUSTOM_4_1_1">
    <p:bg>
      <p:bgPr>
        <a:solidFill>
          <a:schemeClr val="lt1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1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91" name="Google Shape;691;p4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4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93" name="Google Shape;693;p4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4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5" name="Google Shape;695;p4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1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7" name="Google Shape;697;p41"/>
          <p:cNvSpPr txBox="1"/>
          <p:nvPr>
            <p:ph idx="3" type="subTitle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98" name="Google Shape;698;p41"/>
          <p:cNvSpPr txBox="1"/>
          <p:nvPr>
            <p:ph idx="4" type="subTitle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99" name="Google Shape;699;p41"/>
          <p:cNvSpPr txBox="1"/>
          <p:nvPr>
            <p:ph idx="5" type="subTitle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6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7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7"/>
          <p:cNvSpPr txBox="1"/>
          <p:nvPr/>
        </p:nvSpPr>
        <p:spPr>
          <a:xfrm>
            <a:off x="5903450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5903450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8815525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8815525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78" name="Google Shape;78;p7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8586459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8586459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5660534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7">
            <a:alphaModFix/>
          </a:blip>
          <a:srcRect b="0" l="2326" r="2326" t="0"/>
          <a:stretch/>
        </p:blipFill>
        <p:spPr>
          <a:xfrm>
            <a:off x="5660534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85" name="Google Shape;85;p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9pPr>
          </a:lstStyle>
          <a:p/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93" name="Google Shape;93;p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7" name="Google Shape;9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101" name="Google Shape;101;p1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05" name="Google Shape;105;p1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3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ed Hat Text"/>
              <a:buChar char="▸"/>
              <a:defRPr sz="1600"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17500" lvl="1" marL="914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17500" lvl="2" marL="1371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17500" lvl="3" marL="18288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17500" lvl="4" marL="22860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17500" lvl="5" marL="27432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17500" lvl="6" marL="3200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17500" lvl="7" marL="3657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17500" lvl="8" marL="4114800" rtl="0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2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real-world operator</a:t>
            </a:r>
            <a:endParaRPr/>
          </a:p>
        </p:txBody>
      </p:sp>
      <p:sp>
        <p:nvSpPr>
          <p:cNvPr id="705" name="Google Shape;705;p42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Operator-Framework Workshop</a:t>
            </a:r>
            <a:endParaRPr/>
          </a:p>
        </p:txBody>
      </p:sp>
      <p:sp>
        <p:nvSpPr>
          <p:cNvPr id="706" name="Google Shape;706;p42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7" name="Google Shape;707;p42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08" name="Google Shape;7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712" y="817947"/>
            <a:ext cx="2095501" cy="751532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4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3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17" name="Google Shape;717;p43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users experience operators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4"/>
          <p:cNvSpPr txBox="1"/>
          <p:nvPr>
            <p:ph idx="3" type="body"/>
          </p:nvPr>
        </p:nvSpPr>
        <p:spPr>
          <a:xfrm>
            <a:off x="2438400" y="1828800"/>
            <a:ext cx="7315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Operators codify operational knowledge of a platform/software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Users experience/benefit from the end-result of that effort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･"/>
            </a:pPr>
            <a:r>
              <a:rPr lang="en" sz="2000"/>
              <a:t>Users shouldn’t have to go find an appropriate container image, figure out how it accepts configuration, etc.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･"/>
            </a:pPr>
            <a:r>
              <a:rPr lang="en" sz="2000"/>
              <a:t>End Goal: </a:t>
            </a:r>
            <a:r>
              <a:rPr lang="en" sz="2000">
                <a:latin typeface="Cousine"/>
                <a:ea typeface="Cousine"/>
                <a:cs typeface="Cousine"/>
                <a:sym typeface="Cousine"/>
              </a:rPr>
              <a:t>kubectl apply -f &lt;thing&gt;.yaml</a:t>
            </a:r>
            <a:endParaRPr sz="2000">
              <a:latin typeface="Cousine"/>
              <a:ea typeface="Cousine"/>
              <a:cs typeface="Cousine"/>
              <a:sym typeface="Cousin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Enable users to declare the desired state of your application. Your operator handles the operational knowledge.</a:t>
            </a:r>
            <a:endParaRPr sz="2000"/>
          </a:p>
        </p:txBody>
      </p:sp>
      <p:sp>
        <p:nvSpPr>
          <p:cNvPr id="723" name="Google Shape;723;p4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25" name="Google Shape;725;p4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most part, the operator is transparent</a:t>
            </a:r>
            <a:endParaRPr/>
          </a:p>
        </p:txBody>
      </p:sp>
      <p:sp>
        <p:nvSpPr>
          <p:cNvPr id="726" name="Google Shape;726;p44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self-guided demo - The Etcd Operator</a:t>
            </a:r>
            <a:endParaRPr/>
          </a:p>
        </p:txBody>
      </p:sp>
      <p:sp>
        <p:nvSpPr>
          <p:cNvPr id="733" name="Google Shape;733;p4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45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5"/>
          <p:cNvSpPr txBox="1"/>
          <p:nvPr>
            <p:ph idx="3" type="body"/>
          </p:nvPr>
        </p:nvSpPr>
        <p:spPr>
          <a:xfrm>
            <a:off x="2438400" y="1828800"/>
            <a:ext cx="7315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/>
              <a:t>https://learn.openshift.com/operatorframework/etcd-operator/</a:t>
            </a:r>
            <a:endParaRPr sz="1900"/>
          </a:p>
        </p:txBody>
      </p:sp>
      <p:pic>
        <p:nvPicPr>
          <p:cNvPr id="736" name="Google Shape;7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075" y="3060400"/>
            <a:ext cx="18478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guided demo - ArgoCD</a:t>
            </a:r>
            <a:endParaRPr/>
          </a:p>
        </p:txBody>
      </p:sp>
      <p:sp>
        <p:nvSpPr>
          <p:cNvPr id="743" name="Google Shape;743;p4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46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6"/>
          <p:cNvSpPr txBox="1"/>
          <p:nvPr>
            <p:ph idx="3" type="body"/>
          </p:nvPr>
        </p:nvSpPr>
        <p:spPr>
          <a:xfrm>
            <a:off x="2438400" y="1828800"/>
            <a:ext cx="7315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746" name="Google Shape;7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37" y="1424950"/>
            <a:ext cx="8153926" cy="52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guided demo - ArgoCD</a:t>
            </a:r>
            <a:endParaRPr/>
          </a:p>
        </p:txBody>
      </p:sp>
      <p:sp>
        <p:nvSpPr>
          <p:cNvPr id="753" name="Google Shape;753;p4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4" name="Google Shape;754;p4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7"/>
          <p:cNvSpPr txBox="1"/>
          <p:nvPr>
            <p:ph idx="4" type="subTitle"/>
          </p:nvPr>
        </p:nvSpPr>
        <p:spPr>
          <a:xfrm>
            <a:off x="5662075" y="2539250"/>
            <a:ext cx="5486400" cy="31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How to install an ArgoCD Cluster in an openshift cluster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Review the declarative spec for the ArgoCD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A quick peek at the custom resource definition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Understanding the difference between the Operator and Operand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Review distinctions between operator managed resources and kubernetes-native applications</a:t>
            </a:r>
            <a:endParaRPr/>
          </a:p>
        </p:txBody>
      </p:sp>
      <p:pic>
        <p:nvPicPr>
          <p:cNvPr id="756" name="Google Shape;7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525" y="2130550"/>
            <a:ext cx="3044150" cy="30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4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What we will 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  <p:sp>
        <p:nvSpPr>
          <p:cNvPr id="764" name="Google Shape;764;p4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5" name="Google Shape;765;p48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Wish us luck!</a:t>
            </a:r>
            <a:endParaRPr/>
          </a:p>
        </p:txBody>
      </p:sp>
      <p:sp>
        <p:nvSpPr>
          <p:cNvPr id="766" name="Google Shape;766;p48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8"/>
          <p:cNvSpPr txBox="1"/>
          <p:nvPr>
            <p:ph idx="4" type="subTitle"/>
          </p:nvPr>
        </p:nvSpPr>
        <p:spPr>
          <a:xfrm>
            <a:off x="5662075" y="2539250"/>
            <a:ext cx="5486400" cy="31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9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end!</a:t>
            </a:r>
            <a:endParaRPr/>
          </a:p>
        </p:txBody>
      </p:sp>
      <p:sp>
        <p:nvSpPr>
          <p:cNvPr id="773" name="Google Shape;773;p49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9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operators</a:t>
            </a:r>
            <a:endParaRPr/>
          </a:p>
        </p:txBody>
      </p:sp>
      <p:sp>
        <p:nvSpPr>
          <p:cNvPr id="775" name="Google Shape;775;p4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76" name="Google Shape;776;p49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