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ed Hat Text Medium"/>
      <p:regular r:id="rId19"/>
      <p:bold r:id="rId20"/>
      <p:italic r:id="rId21"/>
      <p:boldItalic r:id="rId22"/>
    </p:embeddedFont>
    <p:embeddedFont>
      <p:font typeface="Cousine"/>
      <p:regular r:id="rId23"/>
      <p:bold r:id="rId24"/>
      <p:italic r:id="rId25"/>
      <p:boldItalic r:id="rId26"/>
    </p:embeddedFont>
    <p:embeddedFont>
      <p:font typeface="Red Hat Display Medium"/>
      <p:regular r:id="rId27"/>
      <p:bold r:id="rId28"/>
      <p:italic r:id="rId29"/>
      <p:boldItalic r:id="rId30"/>
    </p:embeddedFont>
    <p:embeddedFont>
      <p:font typeface="Overpass"/>
      <p:regular r:id="rId31"/>
      <p:bold r:id="rId32"/>
      <p:italic r:id="rId33"/>
      <p:boldItalic r:id="rId34"/>
    </p:embeddedFont>
    <p:embeddedFont>
      <p:font typeface="Red Hat Display"/>
      <p:regular r:id="rId35"/>
      <p:bold r:id="rId36"/>
      <p:italic r:id="rId37"/>
      <p:boldItalic r:id="rId38"/>
    </p:embeddedFont>
    <p:embeddedFont>
      <p:font typeface="Overpass SemiBold"/>
      <p:regular r:id="rId39"/>
      <p:bold r:id="rId40"/>
      <p:italic r:id="rId41"/>
      <p:boldItalic r:id="rId42"/>
    </p:embeddedFont>
    <p:embeddedFont>
      <p:font typeface="Red Hat Tex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bold.fntdata"/><Relationship Id="rId20" Type="http://schemas.openxmlformats.org/officeDocument/2006/relationships/font" Target="fonts/RedHatTextMedium-bold.fntdata"/><Relationship Id="rId42" Type="http://schemas.openxmlformats.org/officeDocument/2006/relationships/font" Target="fonts/OverpassSemiBold-boldItalic.fntdata"/><Relationship Id="rId41" Type="http://schemas.openxmlformats.org/officeDocument/2006/relationships/font" Target="fonts/OverpassSemiBold-italic.fntdata"/><Relationship Id="rId22" Type="http://schemas.openxmlformats.org/officeDocument/2006/relationships/font" Target="fonts/RedHatTextMedium-boldItalic.fntdata"/><Relationship Id="rId44" Type="http://schemas.openxmlformats.org/officeDocument/2006/relationships/font" Target="fonts/RedHatText-bold.fntdata"/><Relationship Id="rId21" Type="http://schemas.openxmlformats.org/officeDocument/2006/relationships/font" Target="fonts/RedHatTextMedium-italic.fntdata"/><Relationship Id="rId43" Type="http://schemas.openxmlformats.org/officeDocument/2006/relationships/font" Target="fonts/RedHatText-regular.fntdata"/><Relationship Id="rId24" Type="http://schemas.openxmlformats.org/officeDocument/2006/relationships/font" Target="fonts/Cousine-bold.fntdata"/><Relationship Id="rId46" Type="http://schemas.openxmlformats.org/officeDocument/2006/relationships/font" Target="fonts/RedHatText-boldItalic.fntdata"/><Relationship Id="rId23" Type="http://schemas.openxmlformats.org/officeDocument/2006/relationships/font" Target="fonts/Cousine-regular.fntdata"/><Relationship Id="rId45" Type="http://schemas.openxmlformats.org/officeDocument/2006/relationships/font" Target="fonts/RedHatTex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usine-boldItalic.fntdata"/><Relationship Id="rId25" Type="http://schemas.openxmlformats.org/officeDocument/2006/relationships/font" Target="fonts/Cousine-italic.fntdata"/><Relationship Id="rId28" Type="http://schemas.openxmlformats.org/officeDocument/2006/relationships/font" Target="fonts/RedHatDisplayMedium-bold.fntdata"/><Relationship Id="rId27" Type="http://schemas.openxmlformats.org/officeDocument/2006/relationships/font" Target="fonts/RedHatDispl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regular.fntdata"/><Relationship Id="rId30" Type="http://schemas.openxmlformats.org/officeDocument/2006/relationships/font" Target="fonts/RedHatDisplay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Overpass-italic.fntdata"/><Relationship Id="rId10" Type="http://schemas.openxmlformats.org/officeDocument/2006/relationships/slide" Target="slides/slide5.xml"/><Relationship Id="rId32" Type="http://schemas.openxmlformats.org/officeDocument/2006/relationships/font" Target="fonts/Overpass-bold.fntdata"/><Relationship Id="rId13" Type="http://schemas.openxmlformats.org/officeDocument/2006/relationships/slide" Target="slides/slide8.xml"/><Relationship Id="rId35" Type="http://schemas.openxmlformats.org/officeDocument/2006/relationships/font" Target="fonts/RedHatDisplay-regular.fntdata"/><Relationship Id="rId12" Type="http://schemas.openxmlformats.org/officeDocument/2006/relationships/slide" Target="slides/slide7.xml"/><Relationship Id="rId34" Type="http://schemas.openxmlformats.org/officeDocument/2006/relationships/font" Target="fonts/Overpass-boldItalic.fntdata"/><Relationship Id="rId15" Type="http://schemas.openxmlformats.org/officeDocument/2006/relationships/slide" Target="slides/slide10.xml"/><Relationship Id="rId37" Type="http://schemas.openxmlformats.org/officeDocument/2006/relationships/font" Target="fonts/RedHatDisplay-italic.fntdata"/><Relationship Id="rId14" Type="http://schemas.openxmlformats.org/officeDocument/2006/relationships/slide" Target="slides/slide9.xml"/><Relationship Id="rId36" Type="http://schemas.openxmlformats.org/officeDocument/2006/relationships/font" Target="fonts/RedHatDisplay-bold.fntdata"/><Relationship Id="rId17" Type="http://schemas.openxmlformats.org/officeDocument/2006/relationships/slide" Target="slides/slide12.xml"/><Relationship Id="rId39" Type="http://schemas.openxmlformats.org/officeDocument/2006/relationships/font" Target="fonts/Overpass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RedHatDisplay-boldItalic.fntdata"/><Relationship Id="rId19" Type="http://schemas.openxmlformats.org/officeDocument/2006/relationships/font" Target="fonts/RedHatText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297f7f7bf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7297f7f7bf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ce5b17c56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ce5b17c56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ce5b17c5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ce5b17c5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ef257c1a3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ef257c1a3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ef257c1a3_1_2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ef257c1a3_1_2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e5b17c5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e5b17c5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e5b17c5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ce5b17c5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cf1dd58c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cf1dd58c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e5b17c5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e5b17c5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e5b17c5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e5b17c5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ce5b17c56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ce5b17c56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e5b17c56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e5b17c5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ce5b17c56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ce5b17c56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0" name="Google Shape;110;p1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5" name="Google Shape;125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32" name="Google Shape;132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41" name="Google Shape;141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15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15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5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</p:spPr>
        <p:txBody>
          <a:bodyPr anchorCtr="0" anchor="ctr" bIns="0" lIns="651500" spcFirstLastPara="1" rIns="548625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6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</p:spPr>
        <p:txBody>
          <a:bodyPr anchorCtr="0" anchor="ctr" bIns="0" lIns="822950" spcFirstLastPara="1" rIns="3429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58" name="Google Shape;158;p1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39785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16"/>
          <p:cNvSpPr/>
          <p:nvPr/>
        </p:nvSpPr>
        <p:spPr>
          <a:xfrm>
            <a:off x="0" y="1855238"/>
            <a:ext cx="47463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16"/>
          <p:cNvSpPr txBox="1"/>
          <p:nvPr>
            <p:ph idx="4" type="subTitle"/>
          </p:nvPr>
        </p:nvSpPr>
        <p:spPr>
          <a:xfrm>
            <a:off x="0" y="1855238"/>
            <a:ext cx="4746300" cy="2026800"/>
          </a:xfrm>
          <a:prstGeom prst="rect">
            <a:avLst/>
          </a:prstGeom>
        </p:spPr>
        <p:txBody>
          <a:bodyPr anchorCtr="0" anchor="ctr" bIns="0" lIns="651500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5" type="subTitle"/>
          </p:nvPr>
        </p:nvSpPr>
        <p:spPr>
          <a:xfrm>
            <a:off x="4397850" y="1855238"/>
            <a:ext cx="4746300" cy="2026800"/>
          </a:xfrm>
          <a:prstGeom prst="rect">
            <a:avLst/>
          </a:prstGeom>
        </p:spPr>
        <p:txBody>
          <a:bodyPr anchorCtr="0" anchor="ctr" bIns="0" lIns="891525" spcFirstLastPara="1" rIns="685800" wrap="square" tIns="6857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663722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73" name="Google Shape;173;p1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663778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029" y="1631821"/>
            <a:ext cx="7013943" cy="261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1483088" y="2170541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3693150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5903213" y="2170538"/>
            <a:ext cx="1757700" cy="15390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5" name="Google Shape;185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93" name="Google Shape;193;p1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03" name="Google Shape;203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828800" y="1371600"/>
            <a:ext cx="54864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body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20" name="Google Shape;220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  <p:sp>
        <p:nvSpPr>
          <p:cNvPr id="227" name="Google Shape;227;p22"/>
          <p:cNvSpPr txBox="1"/>
          <p:nvPr>
            <p:ph idx="5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0" name="Google Shape;230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5" name="Google Shape;235;p23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37" name="Google Shape;237;p23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42" name="Google Shape;242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4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5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250" name="Google Shape;250;p24"/>
          <p:cNvSpPr txBox="1"/>
          <p:nvPr>
            <p:ph idx="6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7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8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9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756675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2" type="subTitle"/>
          </p:nvPr>
        </p:nvSpPr>
        <p:spPr>
          <a:xfrm>
            <a:off x="3441488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3" type="subTitle"/>
          </p:nvPr>
        </p:nvSpPr>
        <p:spPr>
          <a:xfrm>
            <a:off x="6126263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60" name="Google Shape;260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idx="5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5"/>
          <p:cNvSpPr txBox="1"/>
          <p:nvPr>
            <p:ph idx="6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6" name="Google Shape;266;p25"/>
          <p:cNvCxnSpPr/>
          <p:nvPr/>
        </p:nvCxnSpPr>
        <p:spPr>
          <a:xfrm>
            <a:off x="3229609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5914384" y="1995769"/>
            <a:ext cx="0" cy="19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25"/>
          <p:cNvSpPr txBox="1"/>
          <p:nvPr>
            <p:ph idx="7" type="subTitle"/>
          </p:nvPr>
        </p:nvSpPr>
        <p:spPr>
          <a:xfrm>
            <a:off x="3351225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8" type="subTitle"/>
          </p:nvPr>
        </p:nvSpPr>
        <p:spPr>
          <a:xfrm>
            <a:off x="3351300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0" name="Google Shape;270;p25"/>
          <p:cNvSpPr txBox="1"/>
          <p:nvPr>
            <p:ph idx="9" type="subTitle"/>
          </p:nvPr>
        </p:nvSpPr>
        <p:spPr>
          <a:xfrm>
            <a:off x="603600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3" type="subTitle"/>
          </p:nvPr>
        </p:nvSpPr>
        <p:spPr>
          <a:xfrm>
            <a:off x="603607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72" name="Google Shape;272;p25"/>
          <p:cNvSpPr txBox="1"/>
          <p:nvPr>
            <p:ph idx="14" type="subTitle"/>
          </p:nvPr>
        </p:nvSpPr>
        <p:spPr>
          <a:xfrm>
            <a:off x="666450" y="2757900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15" type="subTitle"/>
          </p:nvPr>
        </p:nvSpPr>
        <p:spPr>
          <a:xfrm>
            <a:off x="666525" y="3124819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3416662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2" type="subTitle"/>
          </p:nvPr>
        </p:nvSpPr>
        <p:spPr>
          <a:xfrm>
            <a:off x="5979694" y="1827319"/>
            <a:ext cx="2261100" cy="9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79" name="Google Shape;279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>
            <p:ph idx="4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5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6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86" name="Google Shape;286;p26"/>
          <p:cNvCxnSpPr/>
          <p:nvPr/>
        </p:nvCxnSpPr>
        <p:spPr>
          <a:xfrm>
            <a:off x="5914388" y="27580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6"/>
          <p:cNvSpPr txBox="1"/>
          <p:nvPr>
            <p:ph idx="7" type="subTitle"/>
          </p:nvPr>
        </p:nvSpPr>
        <p:spPr>
          <a:xfrm>
            <a:off x="3465563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8" type="subTitle"/>
          </p:nvPr>
        </p:nvSpPr>
        <p:spPr>
          <a:xfrm>
            <a:off x="3465563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289" name="Google Shape;289;p26"/>
          <p:cNvSpPr txBox="1"/>
          <p:nvPr>
            <p:ph idx="9" type="subTitle"/>
          </p:nvPr>
        </p:nvSpPr>
        <p:spPr>
          <a:xfrm>
            <a:off x="6038381" y="2758041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3" type="subTitle"/>
          </p:nvPr>
        </p:nvSpPr>
        <p:spPr>
          <a:xfrm>
            <a:off x="6038381" y="3124959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294" name="Google Shape;294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0" name="Google Shape;300;p27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5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6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304" name="Google Shape;304;p27"/>
          <p:cNvSpPr txBox="1"/>
          <p:nvPr>
            <p:ph idx="7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8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09" name="Google Shape;309;p2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4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5" type="subTitle"/>
          </p:nvPr>
        </p:nvSpPr>
        <p:spPr>
          <a:xfrm>
            <a:off x="6808678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7" name="Google Shape;317;p28"/>
          <p:cNvSpPr txBox="1"/>
          <p:nvPr>
            <p:ph idx="6" type="subTitle"/>
          </p:nvPr>
        </p:nvSpPr>
        <p:spPr>
          <a:xfrm>
            <a:off x="7713384" y="2286319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8" name="Google Shape;318;p28"/>
          <p:cNvSpPr txBox="1"/>
          <p:nvPr>
            <p:ph idx="7" type="subTitle"/>
          </p:nvPr>
        </p:nvSpPr>
        <p:spPr>
          <a:xfrm>
            <a:off x="6808678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19" name="Google Shape;319;p28"/>
          <p:cNvSpPr txBox="1"/>
          <p:nvPr>
            <p:ph idx="8" type="subTitle"/>
          </p:nvPr>
        </p:nvSpPr>
        <p:spPr>
          <a:xfrm>
            <a:off x="7713384" y="2881220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0" name="Google Shape;320;p28"/>
          <p:cNvSpPr txBox="1"/>
          <p:nvPr>
            <p:ph idx="9" type="subTitle"/>
          </p:nvPr>
        </p:nvSpPr>
        <p:spPr>
          <a:xfrm>
            <a:off x="6808678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  <p:sp>
        <p:nvSpPr>
          <p:cNvPr id="321" name="Google Shape;321;p28"/>
          <p:cNvSpPr txBox="1"/>
          <p:nvPr>
            <p:ph idx="13" type="subTitle"/>
          </p:nvPr>
        </p:nvSpPr>
        <p:spPr>
          <a:xfrm>
            <a:off x="7713384" y="3452645"/>
            <a:ext cx="685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325" name="Google Shape;325;p2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6036038" y="217395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2" name="Google Shape;332;p29"/>
          <p:cNvSpPr txBox="1"/>
          <p:nvPr>
            <p:ph idx="5" type="subTitle"/>
          </p:nvPr>
        </p:nvSpPr>
        <p:spPr>
          <a:xfrm>
            <a:off x="6036038" y="190545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6036038" y="3507600"/>
            <a:ext cx="25578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334" name="Google Shape;334;p29"/>
          <p:cNvSpPr txBox="1"/>
          <p:nvPr>
            <p:ph idx="7" type="subTitle"/>
          </p:nvPr>
        </p:nvSpPr>
        <p:spPr>
          <a:xfrm>
            <a:off x="6036038" y="3239100"/>
            <a:ext cx="2557800" cy="24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66714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66714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66714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6714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6714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66714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66714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66714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66714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66714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18950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18950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18950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18950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18950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18950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18950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18950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18950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18950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5" name="Google Shape;355;p29"/>
          <p:cNvSpPr/>
          <p:nvPr/>
        </p:nvSpPr>
        <p:spPr>
          <a:xfrm>
            <a:off x="1711856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1711856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1711856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1711856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1711856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1711856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711856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1711856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1711856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1711856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5" name="Google Shape;365;p29"/>
          <p:cNvSpPr/>
          <p:nvPr/>
        </p:nvSpPr>
        <p:spPr>
          <a:xfrm>
            <a:off x="2234213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234213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234213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234213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234213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234213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234213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234213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2234213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234213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5" name="Google Shape;375;p29"/>
          <p:cNvSpPr/>
          <p:nvPr/>
        </p:nvSpPr>
        <p:spPr>
          <a:xfrm>
            <a:off x="2756569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2756569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2756569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2756569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756569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2756569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756569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756569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2756569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756569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5" name="Google Shape;385;p29"/>
          <p:cNvSpPr/>
          <p:nvPr/>
        </p:nvSpPr>
        <p:spPr>
          <a:xfrm>
            <a:off x="3278925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3278925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278925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3278925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3278925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3278925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3278925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3278925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3278925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3278925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5" name="Google Shape;395;p29"/>
          <p:cNvSpPr/>
          <p:nvPr/>
        </p:nvSpPr>
        <p:spPr>
          <a:xfrm>
            <a:off x="3801281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801281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3801281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801281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3801281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801281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3801281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801281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3801281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801281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5" name="Google Shape;405;p29"/>
          <p:cNvSpPr/>
          <p:nvPr/>
        </p:nvSpPr>
        <p:spPr>
          <a:xfrm>
            <a:off x="4323638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4323638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323638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4323638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323638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4323638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4323638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4323638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4323638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323638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29"/>
          <p:cNvSpPr/>
          <p:nvPr/>
        </p:nvSpPr>
        <p:spPr>
          <a:xfrm>
            <a:off x="4845994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4845994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845994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845994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845994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4845994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4845994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4845994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4845994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4845994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29"/>
          <p:cNvSpPr/>
          <p:nvPr/>
        </p:nvSpPr>
        <p:spPr>
          <a:xfrm>
            <a:off x="5368350" y="190545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5368350" y="198688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5368350" y="206831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5368350" y="2149744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5368350" y="223117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5368350" y="231260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5368350" y="239403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5368350" y="2475469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5368350" y="255690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368350" y="263833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5" name="Google Shape;435;p29"/>
          <p:cNvSpPr/>
          <p:nvPr/>
        </p:nvSpPr>
        <p:spPr>
          <a:xfrm>
            <a:off x="66714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66714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66714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66714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66714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6714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66714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66714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66714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66714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5" name="Google Shape;445;p29"/>
          <p:cNvSpPr/>
          <p:nvPr/>
        </p:nvSpPr>
        <p:spPr>
          <a:xfrm>
            <a:off x="118950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18950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18950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18950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18950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18950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18950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18950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118950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18950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5" name="Google Shape;455;p29"/>
          <p:cNvSpPr/>
          <p:nvPr/>
        </p:nvSpPr>
        <p:spPr>
          <a:xfrm>
            <a:off x="1711856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1711856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1711856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1711856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1711856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711856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711856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711856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711856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711856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5" name="Google Shape;465;p29"/>
          <p:cNvSpPr/>
          <p:nvPr/>
        </p:nvSpPr>
        <p:spPr>
          <a:xfrm>
            <a:off x="2234213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234213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234213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234213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234213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234213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234213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234213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34213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234213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5" name="Google Shape;475;p29"/>
          <p:cNvSpPr/>
          <p:nvPr/>
        </p:nvSpPr>
        <p:spPr>
          <a:xfrm>
            <a:off x="2756569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2756569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2756569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2756569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2756569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2756569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756569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2756569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2756569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2756569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29"/>
          <p:cNvSpPr/>
          <p:nvPr/>
        </p:nvSpPr>
        <p:spPr>
          <a:xfrm>
            <a:off x="3278925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3278925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3278925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3278925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3278925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3278925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278925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278925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3278925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3278925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5" name="Google Shape;495;p29"/>
          <p:cNvSpPr/>
          <p:nvPr/>
        </p:nvSpPr>
        <p:spPr>
          <a:xfrm>
            <a:off x="3801281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801281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801281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3801281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801281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801281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01281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3801281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801281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3801281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5" name="Google Shape;505;p29"/>
          <p:cNvSpPr/>
          <p:nvPr/>
        </p:nvSpPr>
        <p:spPr>
          <a:xfrm>
            <a:off x="4323638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323638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4323638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4323638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323638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4323638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4323638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323638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4323638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323638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5" name="Google Shape;515;p29"/>
          <p:cNvSpPr/>
          <p:nvPr/>
        </p:nvSpPr>
        <p:spPr>
          <a:xfrm>
            <a:off x="4845994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845994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845994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845994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4845994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4845994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4845994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4845994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4845994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4845994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5" name="Google Shape;525;p29"/>
          <p:cNvSpPr/>
          <p:nvPr/>
        </p:nvSpPr>
        <p:spPr>
          <a:xfrm>
            <a:off x="5368350" y="323909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5368350" y="332052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5368350" y="3401955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5368350" y="3483386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5368350" y="3564817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5368350" y="3646248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5368350" y="3727680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5368350" y="3809111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5368350" y="3890542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5368350" y="3971973"/>
            <a:ext cx="430800" cy="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38" name="Google Shape;538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3" name="Google Shape;543;p30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4" name="Google Shape;544;p30"/>
          <p:cNvCxnSpPr/>
          <p:nvPr/>
        </p:nvCxnSpPr>
        <p:spPr>
          <a:xfrm>
            <a:off x="3230700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0"/>
          <p:cNvCxnSpPr/>
          <p:nvPr/>
        </p:nvCxnSpPr>
        <p:spPr>
          <a:xfrm>
            <a:off x="5917913" y="2082713"/>
            <a:ext cx="0" cy="17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6" name="Google Shape;546;p30"/>
          <p:cNvSpPr txBox="1"/>
          <p:nvPr>
            <p:ph idx="4" type="subTitle"/>
          </p:nvPr>
        </p:nvSpPr>
        <p:spPr>
          <a:xfrm>
            <a:off x="855694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47" name="Google Shape;547;p30"/>
          <p:cNvSpPr txBox="1"/>
          <p:nvPr>
            <p:ph idx="5" type="subTitle"/>
          </p:nvPr>
        </p:nvSpPr>
        <p:spPr>
          <a:xfrm>
            <a:off x="855694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8" name="Google Shape;548;p30"/>
          <p:cNvSpPr txBox="1"/>
          <p:nvPr>
            <p:ph idx="6" type="subTitle"/>
          </p:nvPr>
        </p:nvSpPr>
        <p:spPr>
          <a:xfrm>
            <a:off x="3542906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49" name="Google Shape;549;p30"/>
          <p:cNvSpPr txBox="1"/>
          <p:nvPr>
            <p:ph idx="7" type="subTitle"/>
          </p:nvPr>
        </p:nvSpPr>
        <p:spPr>
          <a:xfrm>
            <a:off x="6230119" y="2110282"/>
            <a:ext cx="2062800" cy="11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50" name="Google Shape;550;p30"/>
          <p:cNvSpPr txBox="1"/>
          <p:nvPr>
            <p:ph idx="8" type="subTitle"/>
          </p:nvPr>
        </p:nvSpPr>
        <p:spPr>
          <a:xfrm>
            <a:off x="3540600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51" name="Google Shape;551;p30"/>
          <p:cNvSpPr txBox="1"/>
          <p:nvPr>
            <p:ph idx="9" type="subTitle"/>
          </p:nvPr>
        </p:nvSpPr>
        <p:spPr>
          <a:xfrm>
            <a:off x="6230119" y="3510788"/>
            <a:ext cx="20628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819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034" y="1662897"/>
            <a:ext cx="414914" cy="4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57" name="Google Shape;557;p31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58" name="Google Shape;558;p3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3" name="Google Shape;563;p31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4" name="Google Shape;564;p31"/>
          <p:cNvCxnSpPr/>
          <p:nvPr/>
        </p:nvCxnSpPr>
        <p:spPr>
          <a:xfrm>
            <a:off x="4574182" y="2097150"/>
            <a:ext cx="0" cy="21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5" name="Google Shape;565;p31"/>
          <p:cNvSpPr txBox="1"/>
          <p:nvPr>
            <p:ph idx="4" type="subTitle"/>
          </p:nvPr>
        </p:nvSpPr>
        <p:spPr>
          <a:xfrm>
            <a:off x="100734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6" name="Google Shape;566;p31"/>
          <p:cNvSpPr txBox="1"/>
          <p:nvPr>
            <p:ph idx="5" type="subTitle"/>
          </p:nvPr>
        </p:nvSpPr>
        <p:spPr>
          <a:xfrm>
            <a:off x="100734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31"/>
          <p:cNvSpPr txBox="1"/>
          <p:nvPr>
            <p:ph idx="6" type="subTitle"/>
          </p:nvPr>
        </p:nvSpPr>
        <p:spPr>
          <a:xfrm>
            <a:off x="4896994" y="3777544"/>
            <a:ext cx="32985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68" name="Google Shape;568;p31"/>
          <p:cNvSpPr txBox="1"/>
          <p:nvPr>
            <p:ph idx="7" type="subTitle"/>
          </p:nvPr>
        </p:nvSpPr>
        <p:spPr>
          <a:xfrm>
            <a:off x="4896994" y="2136075"/>
            <a:ext cx="3298500" cy="13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9" name="Google Shape;5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1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61" y="1533667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73" name="Google Shape;573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9" name="Google Shape;579;p3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3" name="Google Shape;583;p33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84" name="Google Shape;584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9" name="Google Shape;589;p33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33"/>
          <p:cNvSpPr txBox="1"/>
          <p:nvPr>
            <p:ph idx="4" type="subTitle"/>
          </p:nvPr>
        </p:nvSpPr>
        <p:spPr>
          <a:xfrm>
            <a:off x="5141316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1" name="Google Shape;591;p33"/>
          <p:cNvSpPr txBox="1"/>
          <p:nvPr>
            <p:ph idx="5" type="subTitle"/>
          </p:nvPr>
        </p:nvSpPr>
        <p:spPr>
          <a:xfrm>
            <a:off x="5141311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2" name="Google Shape;592;p33"/>
          <p:cNvSpPr txBox="1"/>
          <p:nvPr>
            <p:ph idx="6" type="subTitle"/>
          </p:nvPr>
        </p:nvSpPr>
        <p:spPr>
          <a:xfrm>
            <a:off x="5141316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3" name="Google Shape;593;p33"/>
          <p:cNvSpPr txBox="1"/>
          <p:nvPr>
            <p:ph idx="7" type="subTitle"/>
          </p:nvPr>
        </p:nvSpPr>
        <p:spPr>
          <a:xfrm>
            <a:off x="5141311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4" name="Google Shape;594;p33"/>
          <p:cNvSpPr txBox="1"/>
          <p:nvPr>
            <p:ph idx="8" type="subTitle"/>
          </p:nvPr>
        </p:nvSpPr>
        <p:spPr>
          <a:xfrm>
            <a:off x="1563469" y="2091075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5" name="Google Shape;595;p33"/>
          <p:cNvSpPr txBox="1"/>
          <p:nvPr>
            <p:ph idx="9" type="subTitle"/>
          </p:nvPr>
        </p:nvSpPr>
        <p:spPr>
          <a:xfrm>
            <a:off x="1563450" y="1764713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3"/>
          <p:cNvSpPr txBox="1"/>
          <p:nvPr>
            <p:ph idx="13" type="subTitle"/>
          </p:nvPr>
        </p:nvSpPr>
        <p:spPr>
          <a:xfrm>
            <a:off x="1563469" y="3325781"/>
            <a:ext cx="26340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597" name="Google Shape;597;p33"/>
          <p:cNvSpPr txBox="1"/>
          <p:nvPr>
            <p:ph idx="14" type="subTitle"/>
          </p:nvPr>
        </p:nvSpPr>
        <p:spPr>
          <a:xfrm>
            <a:off x="1563450" y="2999419"/>
            <a:ext cx="26340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01" name="Google Shape;601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6" name="Google Shape;606;p34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7" name="Google Shape;607;p34"/>
          <p:cNvCxnSpPr/>
          <p:nvPr/>
        </p:nvCxnSpPr>
        <p:spPr>
          <a:xfrm>
            <a:off x="2562438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4572075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4"/>
          <p:cNvCxnSpPr/>
          <p:nvPr/>
        </p:nvCxnSpPr>
        <p:spPr>
          <a:xfrm>
            <a:off x="6581713" y="2758500"/>
            <a:ext cx="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34"/>
          <p:cNvSpPr txBox="1"/>
          <p:nvPr>
            <p:ph idx="4" type="subTitle"/>
          </p:nvPr>
        </p:nvSpPr>
        <p:spPr>
          <a:xfrm>
            <a:off x="663806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1" name="Google Shape;611;p34"/>
          <p:cNvSpPr txBox="1"/>
          <p:nvPr>
            <p:ph idx="5" type="subTitle"/>
          </p:nvPr>
        </p:nvSpPr>
        <p:spPr>
          <a:xfrm>
            <a:off x="663788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6" type="subTitle"/>
          </p:nvPr>
        </p:nvSpPr>
        <p:spPr>
          <a:xfrm>
            <a:off x="6692719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3" name="Google Shape;613;p34"/>
          <p:cNvSpPr txBox="1"/>
          <p:nvPr>
            <p:ph idx="7" type="subTitle"/>
          </p:nvPr>
        </p:nvSpPr>
        <p:spPr>
          <a:xfrm>
            <a:off x="6692700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8" type="subTitle"/>
          </p:nvPr>
        </p:nvSpPr>
        <p:spPr>
          <a:xfrm>
            <a:off x="4683081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5" name="Google Shape;615;p34"/>
          <p:cNvSpPr txBox="1"/>
          <p:nvPr>
            <p:ph idx="9" type="subTitle"/>
          </p:nvPr>
        </p:nvSpPr>
        <p:spPr>
          <a:xfrm>
            <a:off x="4683063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13" type="subTitle"/>
          </p:nvPr>
        </p:nvSpPr>
        <p:spPr>
          <a:xfrm>
            <a:off x="2673444" y="3044625"/>
            <a:ext cx="17877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17" name="Google Shape;617;p34"/>
          <p:cNvSpPr txBox="1"/>
          <p:nvPr>
            <p:ph idx="14" type="subTitle"/>
          </p:nvPr>
        </p:nvSpPr>
        <p:spPr>
          <a:xfrm>
            <a:off x="2673425" y="2718263"/>
            <a:ext cx="1787700" cy="2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idx="1" type="subTitle"/>
          </p:nvPr>
        </p:nvSpPr>
        <p:spPr>
          <a:xfrm>
            <a:off x="663788" y="2519025"/>
            <a:ext cx="24690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0" name="Google Shape;620;p35"/>
          <p:cNvSpPr txBox="1"/>
          <p:nvPr>
            <p:ph type="title"/>
          </p:nvPr>
        </p:nvSpPr>
        <p:spPr>
          <a:xfrm>
            <a:off x="663788" y="930525"/>
            <a:ext cx="30861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1" name="Google Shape;621;p35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22" name="Google Shape;622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idx="4" type="subTitle"/>
          </p:nvPr>
        </p:nvSpPr>
        <p:spPr>
          <a:xfrm>
            <a:off x="5143013" y="1233038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28" name="Google Shape;628;p35"/>
          <p:cNvSpPr txBox="1"/>
          <p:nvPr>
            <p:ph idx="5" type="subTitle"/>
          </p:nvPr>
        </p:nvSpPr>
        <p:spPr>
          <a:xfrm>
            <a:off x="5143013" y="930525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idx="6" type="subTitle"/>
          </p:nvPr>
        </p:nvSpPr>
        <p:spPr>
          <a:xfrm>
            <a:off x="5143013" y="2373094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0" name="Google Shape;630;p35"/>
          <p:cNvSpPr txBox="1"/>
          <p:nvPr>
            <p:ph idx="7" type="subTitle"/>
          </p:nvPr>
        </p:nvSpPr>
        <p:spPr>
          <a:xfrm>
            <a:off x="5143013" y="2070581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5"/>
          <p:cNvSpPr txBox="1"/>
          <p:nvPr>
            <p:ph idx="8" type="subTitle"/>
          </p:nvPr>
        </p:nvSpPr>
        <p:spPr>
          <a:xfrm>
            <a:off x="5143013" y="3513150"/>
            <a:ext cx="3495600" cy="6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32" name="Google Shape;632;p35"/>
          <p:cNvSpPr txBox="1"/>
          <p:nvPr>
            <p:ph idx="9" type="subTitle"/>
          </p:nvPr>
        </p:nvSpPr>
        <p:spPr>
          <a:xfrm>
            <a:off x="5143013" y="3210638"/>
            <a:ext cx="3495600" cy="26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5" name="Google Shape;635;p36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36" name="Google Shape;636;p3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1" name="Google Shape;641;p36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2" name="Google Shape;642;p36"/>
          <p:cNvCxnSpPr/>
          <p:nvPr/>
        </p:nvCxnSpPr>
        <p:spPr>
          <a:xfrm>
            <a:off x="3229613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6"/>
          <p:cNvCxnSpPr/>
          <p:nvPr/>
        </p:nvCxnSpPr>
        <p:spPr>
          <a:xfrm>
            <a:off x="5914388" y="3172294"/>
            <a:ext cx="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4" name="Google Shape;644;p36"/>
          <p:cNvSpPr txBox="1"/>
          <p:nvPr>
            <p:ph idx="4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idx="5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6" name="Google Shape;646;p36"/>
          <p:cNvSpPr txBox="1"/>
          <p:nvPr>
            <p:ph idx="6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7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  <p:sp>
        <p:nvSpPr>
          <p:cNvPr id="648" name="Google Shape;648;p36"/>
          <p:cNvSpPr txBox="1"/>
          <p:nvPr>
            <p:ph idx="8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9" name="Google Shape;649;p36"/>
          <p:cNvSpPr txBox="1"/>
          <p:nvPr>
            <p:ph idx="9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2" name="Google Shape;652;p37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53" name="Google Shape;653;p3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7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8" name="Google Shape;658;p37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37"/>
          <p:cNvSpPr txBox="1"/>
          <p:nvPr>
            <p:ph idx="4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63" name="Google Shape;663;p3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8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38"/>
          <p:cNvSpPr txBox="1"/>
          <p:nvPr>
            <p:ph idx="3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9" name="Google Shape;669;p38"/>
          <p:cNvSpPr txBox="1"/>
          <p:nvPr>
            <p:ph idx="4" type="subTitle"/>
          </p:nvPr>
        </p:nvSpPr>
        <p:spPr>
          <a:xfrm>
            <a:off x="1565888" y="1812319"/>
            <a:ext cx="60336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2460281" y="1239806"/>
            <a:ext cx="5573100" cy="294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3" name="Google Shape;673;p3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80" name="Google Shape;680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4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82" name="Google Shape;682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3" name="Google Shape;68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0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6" name="Google Shape;686;p40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7" name="Google Shape;687;p40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8" name="Google Shape;688;p40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1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200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691" name="Google Shape;691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800"/>
              <a:buFont typeface="Red Hat Text Medium"/>
              <a:buNone/>
              <a:defRPr sz="8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93" name="Google Shape;693;p41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7" name="Google Shape;697;p41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8" name="Google Shape;698;p41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9" name="Google Shape;699;p41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None/>
              <a:defRPr sz="1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704" name="Google Shape;704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4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706" name="Google Shape;70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4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3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4245394" y="1281774"/>
            <a:ext cx="4302300" cy="15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/>
        </p:nvSpPr>
        <p:spPr>
          <a:xfrm>
            <a:off x="4427587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427588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6611644" y="3501900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611644" y="3880725"/>
            <a:ext cx="1920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9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Text Medium"/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35831" y="813421"/>
            <a:ext cx="51189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1" name="Google Shape;101;p1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ed Hat Text Medium"/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"/>
              <a:buNone/>
              <a:defRPr sz="2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ed Hat Text"/>
              <a:buChar char="▸"/>
              <a:defRPr sz="12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298450" lvl="1" marL="914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298450" lvl="2" marL="1371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298450" lvl="3" marL="18288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298450" lvl="4" marL="22860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298450" lvl="5" marL="27432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298450" lvl="6" marL="32004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298450" lvl="7" marL="3657600" rtl="0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298450" lvl="8" marL="4114800" rtl="0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SzPts val="1100"/>
              <a:buFont typeface="Red Hat Text"/>
              <a:buChar char="･"/>
              <a:defRPr sz="11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ook.kubebuilder.io/reference/markers/crd-validatio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operator-framework/operator-sdk/v1.4.2/testdata/go/v3/memcached-operator/controllers/memcached_controller.g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 txBox="1"/>
          <p:nvPr/>
        </p:nvSpPr>
        <p:spPr>
          <a:xfrm>
            <a:off x="315650" y="1279975"/>
            <a:ext cx="637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663788" y="653812"/>
            <a:ext cx="7816500" cy="99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OperatorSDK - Building a Golang Operator</a:t>
            </a:r>
            <a:endParaRPr/>
          </a:p>
        </p:txBody>
      </p:sp>
      <p:sp>
        <p:nvSpPr>
          <p:cNvPr id="716" name="Google Shape;716;p4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https://sdk.operatorframework.io/docs/building-operators/golang/tutorial/</a:t>
            </a:r>
            <a:endParaRPr/>
          </a:p>
        </p:txBody>
      </p:sp>
      <p:sp>
        <p:nvSpPr>
          <p:cNvPr id="718" name="Google Shape;718;p44"/>
          <p:cNvSpPr txBox="1"/>
          <p:nvPr>
            <p:ph idx="3" type="subTitle"/>
          </p:nvPr>
        </p:nvSpPr>
        <p:spPr>
          <a:xfrm>
            <a:off x="2459625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4"/>
          <p:cNvSpPr txBox="1"/>
          <p:nvPr>
            <p:ph idx="4" type="subTitle"/>
          </p:nvPr>
        </p:nvSpPr>
        <p:spPr>
          <a:xfrm>
            <a:off x="4245488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4"/>
          <p:cNvSpPr txBox="1"/>
          <p:nvPr>
            <p:ph idx="5" type="subTitle"/>
          </p:nvPr>
        </p:nvSpPr>
        <p:spPr>
          <a:xfrm>
            <a:off x="6031350" y="1998263"/>
            <a:ext cx="1526100" cy="20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your Memcached Reconciliation Logic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99" name="Google Shape;799;p5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3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3"/>
          <p:cNvSpPr txBox="1"/>
          <p:nvPr/>
        </p:nvSpPr>
        <p:spPr>
          <a:xfrm>
            <a:off x="335825" y="1745750"/>
            <a:ext cx="8522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F5902"/>
                </a:solidFill>
                <a:latin typeface="Cousine"/>
                <a:ea typeface="Cousine"/>
                <a:cs typeface="Cousine"/>
                <a:sym typeface="Cousine"/>
              </a:rPr>
              <a:t>//+kubebuilder:rbac:groups=cache.example.com,resources=memcacheds,verbs=get;list;watch;create;update;patch;delete</a:t>
            </a:r>
            <a:endParaRPr i="1" sz="1100">
              <a:solidFill>
                <a:srgbClr val="8F5902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F5902"/>
                </a:solidFill>
                <a:latin typeface="Cousine"/>
                <a:ea typeface="Cousine"/>
                <a:cs typeface="Cousine"/>
                <a:sym typeface="Cousine"/>
              </a:rPr>
              <a:t>//+kubebuilder:rbac:groups=cache.example.com,resources=memcacheds/status,verbs=get;update;patch</a:t>
            </a:r>
            <a:endParaRPr i="1" sz="1100">
              <a:solidFill>
                <a:srgbClr val="8F5902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F5902"/>
                </a:solidFill>
                <a:latin typeface="Cousine"/>
                <a:ea typeface="Cousine"/>
                <a:cs typeface="Cousine"/>
                <a:sym typeface="Cousine"/>
              </a:rPr>
              <a:t>//+kubebuilder:rbac:groups=cache.example.com,resources=memcacheds/finalizers,verbs=update</a:t>
            </a:r>
            <a:endParaRPr i="1" sz="1100">
              <a:solidFill>
                <a:srgbClr val="8F5902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F5902"/>
                </a:solidFill>
                <a:latin typeface="Cousine"/>
                <a:ea typeface="Cousine"/>
                <a:cs typeface="Cousine"/>
                <a:sym typeface="Cousine"/>
              </a:rPr>
              <a:t>//+kubebuilder:rbac:groups=apps,resources=deployments,verbs=get;list;watch;create;update;patch;delete</a:t>
            </a:r>
            <a:endParaRPr i="1" sz="1100">
              <a:solidFill>
                <a:srgbClr val="8F5902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F5902"/>
                </a:solidFill>
                <a:latin typeface="Cousine"/>
                <a:ea typeface="Cousine"/>
                <a:cs typeface="Cousine"/>
                <a:sym typeface="Cousine"/>
              </a:rPr>
              <a:t>//+kubebuilder:rbac:groups=core,resources=pods,verbs=get;list;</a:t>
            </a:r>
            <a:endParaRPr sz="1100">
              <a:solidFill>
                <a:srgbClr val="22222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2" name="Google Shape;802;p53"/>
          <p:cNvSpPr txBox="1"/>
          <p:nvPr/>
        </p:nvSpPr>
        <p:spPr>
          <a:xfrm>
            <a:off x="1213200" y="1140175"/>
            <a:ext cx="67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ed Hat Text"/>
                <a:ea typeface="Red Hat Text"/>
                <a:cs typeface="Red Hat Text"/>
                <a:sym typeface="Red Hat Text"/>
                <a:hlinkClick r:id="rId3"/>
              </a:rPr>
              <a:t>https://book.kubebuilder.io/reference/markers/crd-validation.html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Running your Memcached operator Binary Locally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808" name="Google Shape;808;p5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4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4"/>
          <p:cNvSpPr txBox="1"/>
          <p:nvPr/>
        </p:nvSpPr>
        <p:spPr>
          <a:xfrm>
            <a:off x="927100" y="1485900"/>
            <a:ext cx="746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40404"/>
                </a:solidFill>
                <a:latin typeface="Red Hat Text"/>
                <a:ea typeface="Red Hat Text"/>
                <a:cs typeface="Red Hat Text"/>
                <a:sym typeface="Red Hat Text"/>
              </a:rPr>
              <a:t>make install run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5"/>
          <p:cNvSpPr txBox="1"/>
          <p:nvPr>
            <p:ph type="title"/>
          </p:nvPr>
        </p:nvSpPr>
        <p:spPr>
          <a:xfrm>
            <a:off x="865075" y="712625"/>
            <a:ext cx="7086000" cy="340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Pushing your Memcached operator Binary to a Container Registry</a:t>
            </a:r>
            <a:endParaRPr b="1" sz="1300">
              <a:solidFill>
                <a:srgbClr val="EE0000"/>
              </a:solidFill>
              <a:highlight>
                <a:schemeClr val="lt1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40404"/>
              </a:solidFill>
              <a:highlight>
                <a:schemeClr val="lt1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4A8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4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endParaRPr sz="14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4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OPERATOR_IMG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"quay.io/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/memcached-operator:v0.0.1"</a:t>
            </a:r>
            <a:endParaRPr sz="14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make docker-build docker-push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$OPERATOR_IMG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404"/>
              </a:solidFill>
              <a:highlight>
                <a:schemeClr val="lt1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40404"/>
              </a:solidFill>
              <a:highlight>
                <a:schemeClr val="lt1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5"/>
          <p:cNvSpPr txBox="1"/>
          <p:nvPr>
            <p:ph idx="1" type="subTitle"/>
          </p:nvPr>
        </p:nvSpPr>
        <p:spPr>
          <a:xfrm>
            <a:off x="251873" y="31185"/>
            <a:ext cx="2896200" cy="459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5"/>
          <p:cNvSpPr txBox="1"/>
          <p:nvPr>
            <p:ph idx="12" type="sldNum"/>
          </p:nvPr>
        </p:nvSpPr>
        <p:spPr>
          <a:xfrm>
            <a:off x="46111" y="3470375"/>
            <a:ext cx="411600" cy="8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8" name="Google Shape;8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6" y="3272080"/>
            <a:ext cx="184665" cy="27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Deploy your Operator with OLM</a:t>
            </a:r>
            <a:endParaRPr>
              <a:solidFill>
                <a:srgbClr val="EE0000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824" name="Google Shape;824;p5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 txBox="1"/>
          <p:nvPr/>
        </p:nvSpPr>
        <p:spPr>
          <a:xfrm>
            <a:off x="927100" y="1485900"/>
            <a:ext cx="74676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make bundle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$OPERATOR_IMG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BUNDLE_IMG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"quay.io/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lang="en" sz="13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/memcached-operator-bundle:v0.0.1"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make bundle-build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BUNDLE_IMG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$BUNDLE_IMG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make docker-push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$BUNDLE_IMG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operator-sdk run bundle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$BUNDLE_IMG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404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5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</a:t>
            </a:r>
            <a:r>
              <a:rPr lang="en">
                <a:solidFill>
                  <a:srgbClr val="EE0000"/>
                </a:solidFill>
              </a:rPr>
              <a:t> the Memcached API and Controller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26" name="Google Shape;726;p4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2104725" y="1614702"/>
            <a:ext cx="4842300" cy="19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2104725" y="1517150"/>
            <a:ext cx="45009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mkdir -p memcached-go-operator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memcached-go-operator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operator-sdk init --domain example.com --repo github.com/example/memcached-operator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the Memcached API and Controller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34" name="Google Shape;734;p4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6"/>
          <p:cNvSpPr/>
          <p:nvPr/>
        </p:nvSpPr>
        <p:spPr>
          <a:xfrm>
            <a:off x="2104725" y="1686025"/>
            <a:ext cx="4572300" cy="11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6"/>
          <p:cNvSpPr txBox="1"/>
          <p:nvPr/>
        </p:nvSpPr>
        <p:spPr>
          <a:xfrm>
            <a:off x="2104725" y="1706275"/>
            <a:ext cx="4291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$ operator-sdk create api --group cache --version v1alpha1 --kind Memcached --resource --controller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7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the Memcached API and Controller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43" name="Google Shape;743;p4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7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7"/>
          <p:cNvSpPr/>
          <p:nvPr/>
        </p:nvSpPr>
        <p:spPr>
          <a:xfrm>
            <a:off x="2104725" y="1686025"/>
            <a:ext cx="4572300" cy="11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7"/>
          <p:cNvSpPr txBox="1"/>
          <p:nvPr/>
        </p:nvSpPr>
        <p:spPr>
          <a:xfrm>
            <a:off x="2104725" y="1593350"/>
            <a:ext cx="42918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$ operator-sdk create api --group cache --version v1alpha1 --kind Memcached --resource --controller</a:t>
            </a:r>
            <a:endParaRPr sz="1300">
              <a:solidFill>
                <a:srgbClr val="222222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47"/>
          <p:cNvSpPr txBox="1"/>
          <p:nvPr/>
        </p:nvSpPr>
        <p:spPr>
          <a:xfrm>
            <a:off x="1463175" y="3337200"/>
            <a:ext cx="603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/apis/{GROUP}/{VERSION}/namespaces/{namespace}/{KIND}</a:t>
            </a:r>
            <a:endParaRPr b="1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/apis/cache/v1alpha1/namespaces/{namespace}/memcached</a:t>
            </a:r>
            <a:endParaRPr b="1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Updating the Type Definition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53" name="Google Shape;753;p4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8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8"/>
          <p:cNvSpPr txBox="1"/>
          <p:nvPr/>
        </p:nvSpPr>
        <p:spPr>
          <a:xfrm>
            <a:off x="2104725" y="1364750"/>
            <a:ext cx="429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>
            <a:off x="927100" y="2400300"/>
            <a:ext cx="746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040404"/>
                </a:solidFill>
                <a:latin typeface="Red Hat Text"/>
                <a:ea typeface="Red Hat Text"/>
                <a:cs typeface="Red Hat Text"/>
                <a:sym typeface="Red Hat Text"/>
              </a:rPr>
              <a:t>MemcachedSpec.Size</a:t>
            </a:r>
            <a:r>
              <a:rPr lang="en" sz="1900">
                <a:solidFill>
                  <a:srgbClr val="040404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field to set the quantity of memcached instances (CRs) to be deployed</a:t>
            </a:r>
            <a:endParaRPr sz="1900">
              <a:solidFill>
                <a:srgbClr val="040404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40404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ed Hat Text"/>
              <a:buChar char="●"/>
            </a:pPr>
            <a:r>
              <a:rPr lang="en" sz="1900">
                <a:solidFill>
                  <a:srgbClr val="040404"/>
                </a:solidFill>
                <a:latin typeface="Red Hat Text"/>
                <a:ea typeface="Red Hat Text"/>
                <a:cs typeface="Red Hat Text"/>
                <a:sym typeface="Red Hat Text"/>
              </a:rPr>
              <a:t>MemcachedStatus.Nodes</a:t>
            </a:r>
            <a:r>
              <a:rPr lang="en" sz="1900">
                <a:solidFill>
                  <a:srgbClr val="040404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field to store a CR’s Pod names.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>
            <a:off x="1128450" y="1488750"/>
            <a:ext cx="688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40404"/>
                </a:solidFill>
                <a:latin typeface="Red Hat Text"/>
                <a:ea typeface="Red Hat Text"/>
                <a:cs typeface="Red Hat Text"/>
                <a:sym typeface="Red Hat Text"/>
              </a:rPr>
              <a:t>api/v1alpha1/memcached_types.go</a:t>
            </a:r>
            <a:endParaRPr sz="1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your Memcached Reconciliation Logic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63" name="Google Shape;763;p4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 9 - Operators with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9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https://raw.githubusercontent.com/operator-framework/operator-sdk/v1.4.2/testdata/go/v3/memcached-operator/controllers/memcached_controller.go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2104725" y="1152625"/>
            <a:ext cx="4688400" cy="317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9"/>
          <p:cNvSpPr txBox="1"/>
          <p:nvPr/>
        </p:nvSpPr>
        <p:spPr>
          <a:xfrm>
            <a:off x="2104725" y="1059950"/>
            <a:ext cx="42918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appsv1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"k8s.io/api/apps/v1"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MemcachedReconciler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SetupWithManager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NewControllerManagedBy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cachev1alpha1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Owns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appsv1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0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your Memcached Reconciliation Logic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72" name="Google Shape;772;p5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0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0"/>
          <p:cNvSpPr/>
          <p:nvPr/>
        </p:nvSpPr>
        <p:spPr>
          <a:xfrm>
            <a:off x="2104725" y="1228825"/>
            <a:ext cx="4528500" cy="226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0"/>
          <p:cNvSpPr txBox="1"/>
          <p:nvPr/>
        </p:nvSpPr>
        <p:spPr>
          <a:xfrm>
            <a:off x="2104725" y="1136150"/>
            <a:ext cx="42918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MemcachedReconciler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SetupWithManager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NewControllerManagedBy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cachev1alpha1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Owns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appsv1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WithOptions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MaxConcurrentReconciles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86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1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Memcached Reconciliation Logic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2104725" y="1228825"/>
            <a:ext cx="4528500" cy="260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1"/>
          <p:cNvSpPr txBox="1"/>
          <p:nvPr/>
        </p:nvSpPr>
        <p:spPr>
          <a:xfrm>
            <a:off x="2104725" y="1136150"/>
            <a:ext cx="42918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MemcachedReconciler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Reconcile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3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Lookup the Memcached instance for this reconcile request</a:t>
            </a:r>
            <a:endParaRPr i="1" sz="1300">
              <a:solidFill>
                <a:srgbClr val="8F59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cachev1alpha1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NamespacedName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memcached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2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000"/>
                </a:solidFill>
              </a:rPr>
              <a:t>Creating your Memcached Reconciliation Logic</a:t>
            </a:r>
            <a:endParaRPr>
              <a:solidFill>
                <a:srgbClr val="EE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790" name="Google Shape;790;p5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2"/>
          <p:cNvSpPr txBox="1"/>
          <p:nvPr>
            <p:ph idx="2" type="subTitle"/>
          </p:nvPr>
        </p:nvSpPr>
        <p:spPr>
          <a:xfrm>
            <a:off x="64443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2"/>
          <p:cNvSpPr/>
          <p:nvPr/>
        </p:nvSpPr>
        <p:spPr>
          <a:xfrm>
            <a:off x="2104725" y="1228825"/>
            <a:ext cx="4528500" cy="363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2"/>
          <p:cNvSpPr txBox="1"/>
          <p:nvPr/>
        </p:nvSpPr>
        <p:spPr>
          <a:xfrm>
            <a:off x="2104725" y="1136150"/>
            <a:ext cx="42918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404"/>
                </a:solidFill>
                <a:latin typeface="Overpass"/>
                <a:ea typeface="Overpass"/>
                <a:cs typeface="Overpass"/>
                <a:sym typeface="Overpass"/>
              </a:rPr>
              <a:t>The following are a few possible return options for a Reconciler:</a:t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404"/>
              </a:buClr>
              <a:buSzPts val="1500"/>
              <a:buFont typeface="Overpass"/>
              <a:buChar char="●"/>
            </a:pPr>
            <a:r>
              <a:rPr lang="en" sz="1500">
                <a:solidFill>
                  <a:srgbClr val="040404"/>
                </a:solidFill>
                <a:latin typeface="Overpass"/>
                <a:ea typeface="Overpass"/>
                <a:cs typeface="Overpass"/>
                <a:sym typeface="Overpass"/>
              </a:rPr>
              <a:t>With the error:</a:t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404"/>
              </a:buClr>
              <a:buSzPts val="1500"/>
              <a:buFont typeface="Overpass"/>
              <a:buChar char="●"/>
            </a:pPr>
            <a:r>
              <a:rPr lang="en" sz="1500">
                <a:solidFill>
                  <a:srgbClr val="040404"/>
                </a:solidFill>
                <a:latin typeface="Overpass"/>
                <a:ea typeface="Overpass"/>
                <a:cs typeface="Overpass"/>
                <a:sym typeface="Overpass"/>
              </a:rPr>
              <a:t>Without an error:</a:t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Requeue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404"/>
              </a:buClr>
              <a:buSzPts val="1500"/>
              <a:buFont typeface="Overpass"/>
              <a:buChar char="●"/>
            </a:pPr>
            <a:r>
              <a:rPr lang="en" sz="1500">
                <a:solidFill>
                  <a:srgbClr val="040404"/>
                </a:solidFill>
                <a:latin typeface="Overpass"/>
                <a:ea typeface="Overpass"/>
                <a:cs typeface="Overpass"/>
                <a:sym typeface="Overpass"/>
              </a:rPr>
              <a:t>Therefore, to stop the Reconcile, use:</a:t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404"/>
              </a:buClr>
              <a:buSzPts val="1500"/>
              <a:buFont typeface="Overpass"/>
              <a:buChar char="●"/>
            </a:pPr>
            <a:r>
              <a:rPr lang="en" sz="1500">
                <a:solidFill>
                  <a:srgbClr val="040404"/>
                </a:solidFill>
                <a:latin typeface="Overpass"/>
                <a:ea typeface="Overpass"/>
                <a:cs typeface="Overpass"/>
                <a:sym typeface="Overpass"/>
              </a:rPr>
              <a:t>Reconcile again after X time:</a:t>
            </a:r>
            <a:endParaRPr sz="1500">
              <a:solidFill>
                <a:srgbClr val="04040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ctrl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RequeueAfter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nextRun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())},</a:t>
            </a:r>
            <a:r>
              <a:rPr lang="en" sz="13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