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ed Hat Text Medium"/>
      <p:regular r:id="rId11"/>
      <p:bold r:id="rId12"/>
      <p:italic r:id="rId13"/>
      <p:boldItalic r:id="rId14"/>
    </p:embeddedFont>
    <p:embeddedFont>
      <p:font typeface="Red Hat Display Medium"/>
      <p:regular r:id="rId15"/>
      <p:bold r:id="rId16"/>
      <p:italic r:id="rId17"/>
      <p:boldItalic r:id="rId18"/>
    </p:embeddedFont>
    <p:embeddedFont>
      <p:font typeface="Overpass"/>
      <p:regular r:id="rId19"/>
      <p:bold r:id="rId20"/>
      <p:italic r:id="rId21"/>
      <p:boldItalic r:id="rId22"/>
    </p:embeddedFont>
    <p:embeddedFont>
      <p:font typeface="Red Hat Display"/>
      <p:regular r:id="rId23"/>
      <p:bold r:id="rId24"/>
      <p:italic r:id="rId25"/>
      <p:boldItalic r:id="rId26"/>
    </p:embeddedFont>
    <p:embeddedFont>
      <p:font typeface="Overpass Light"/>
      <p:regular r:id="rId27"/>
      <p:bold r:id="rId28"/>
      <p:italic r:id="rId29"/>
      <p:boldItalic r:id="rId30"/>
    </p:embeddedFont>
    <p:embeddedFont>
      <p:font typeface="Overpass SemiBold"/>
      <p:regular r:id="rId31"/>
      <p:bold r:id="rId32"/>
      <p:italic r:id="rId33"/>
      <p:boldItalic r:id="rId34"/>
    </p:embeddedFont>
    <p:embeddedFont>
      <p:font typeface="Red Hat Tex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verpass-bold.fntdata"/><Relationship Id="rId22" Type="http://schemas.openxmlformats.org/officeDocument/2006/relationships/font" Target="fonts/Overpass-boldItalic.fntdata"/><Relationship Id="rId21" Type="http://schemas.openxmlformats.org/officeDocument/2006/relationships/font" Target="fonts/Overpass-italic.fntdata"/><Relationship Id="rId24" Type="http://schemas.openxmlformats.org/officeDocument/2006/relationships/font" Target="fonts/RedHatDisplay-bold.fntdata"/><Relationship Id="rId23" Type="http://schemas.openxmlformats.org/officeDocument/2006/relationships/font" Target="fonts/RedHatDis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edHatDisplay-boldItalic.fntdata"/><Relationship Id="rId25" Type="http://schemas.openxmlformats.org/officeDocument/2006/relationships/font" Target="fonts/RedHatDisplay-italic.fntdata"/><Relationship Id="rId28" Type="http://schemas.openxmlformats.org/officeDocument/2006/relationships/font" Target="fonts/OverpassLight-bold.fntdata"/><Relationship Id="rId27" Type="http://schemas.openxmlformats.org/officeDocument/2006/relationships/font" Target="fonts/Overpass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verpass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verpassSemiBold-regular.fntdata"/><Relationship Id="rId30" Type="http://schemas.openxmlformats.org/officeDocument/2006/relationships/font" Target="fonts/OverpassLight-boldItalic.fntdata"/><Relationship Id="rId11" Type="http://schemas.openxmlformats.org/officeDocument/2006/relationships/font" Target="fonts/RedHatTextMedium-regular.fntdata"/><Relationship Id="rId33" Type="http://schemas.openxmlformats.org/officeDocument/2006/relationships/font" Target="fonts/OverpassSemiBold-italic.fntdata"/><Relationship Id="rId10" Type="http://schemas.openxmlformats.org/officeDocument/2006/relationships/slide" Target="slides/slide5.xml"/><Relationship Id="rId32" Type="http://schemas.openxmlformats.org/officeDocument/2006/relationships/font" Target="fonts/OverpassSemiBold-bold.fntdata"/><Relationship Id="rId13" Type="http://schemas.openxmlformats.org/officeDocument/2006/relationships/font" Target="fonts/RedHatTextMedium-italic.fntdata"/><Relationship Id="rId35" Type="http://schemas.openxmlformats.org/officeDocument/2006/relationships/font" Target="fonts/RedHatText-regular.fntdata"/><Relationship Id="rId12" Type="http://schemas.openxmlformats.org/officeDocument/2006/relationships/font" Target="fonts/RedHatTextMedium-bold.fntdata"/><Relationship Id="rId34" Type="http://schemas.openxmlformats.org/officeDocument/2006/relationships/font" Target="fonts/OverpassSemiBold-boldItalic.fntdata"/><Relationship Id="rId15" Type="http://schemas.openxmlformats.org/officeDocument/2006/relationships/font" Target="fonts/RedHatDisplayMedium-regular.fntdata"/><Relationship Id="rId37" Type="http://schemas.openxmlformats.org/officeDocument/2006/relationships/font" Target="fonts/RedHatText-italic.fntdata"/><Relationship Id="rId14" Type="http://schemas.openxmlformats.org/officeDocument/2006/relationships/font" Target="fonts/RedHatTextMedium-boldItalic.fntdata"/><Relationship Id="rId36" Type="http://schemas.openxmlformats.org/officeDocument/2006/relationships/font" Target="fonts/RedHatText-bold.fntdata"/><Relationship Id="rId17" Type="http://schemas.openxmlformats.org/officeDocument/2006/relationships/font" Target="fonts/RedHatDisplayMedium-italic.fntdata"/><Relationship Id="rId16" Type="http://schemas.openxmlformats.org/officeDocument/2006/relationships/font" Target="fonts/RedHatDisplayMedium-bold.fntdata"/><Relationship Id="rId38" Type="http://schemas.openxmlformats.org/officeDocument/2006/relationships/font" Target="fonts/RedHatText-boldItalic.fntdata"/><Relationship Id="rId19" Type="http://schemas.openxmlformats.org/officeDocument/2006/relationships/font" Target="fonts/Overpass-regular.fntdata"/><Relationship Id="rId18" Type="http://schemas.openxmlformats.org/officeDocument/2006/relationships/font" Target="fonts/RedHatDisplay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7297f7f7bf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7297f7f7bf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ce5b17c56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ce5b17c56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de895828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de895828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ceabc9cf0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ceabc9cf0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de895828b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de895828b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1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png"/><Relationship Id="rId3" Type="http://schemas.openxmlformats.org/officeDocument/2006/relationships/image" Target="../media/image1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png"/><Relationship Id="rId3" Type="http://schemas.openxmlformats.org/officeDocument/2006/relationships/image" Target="../media/image1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5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6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6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4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1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1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png"/><Relationship Id="rId3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1 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12881" y="4409156"/>
            <a:ext cx="1931100" cy="73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1pPr>
            <a:lvl2pPr lvl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2pPr>
            <a:lvl3pPr lvl="2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3pPr>
            <a:lvl4pPr lvl="3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4pPr>
            <a:lvl5pPr lvl="4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5pPr>
            <a:lvl6pPr lvl="5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6pPr>
            <a:lvl7pPr lvl="6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7pPr>
            <a:lvl8pPr lvl="7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8pPr>
            <a:lvl9pPr lvl="8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2" type="subTitle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3" type="subTitle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2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D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110" name="Google Shape;110;p11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1"/>
          <p:cNvSpPr txBox="1"/>
          <p:nvPr>
            <p:ph idx="1" type="subTitle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anchorCtr="0" anchor="ctr" bIns="68575" lIns="3771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pic>
        <p:nvPicPr>
          <p:cNvPr id="112" name="Google Shape;112;p11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1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1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1 divider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/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17" name="Google Shape;117;p12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8" name="Google Shape;118;p12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2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2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3 divider">
  <p:cSld name="CUSTOM_3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type="title"/>
          </p:nvPr>
        </p:nvSpPr>
        <p:spPr>
          <a:xfrm>
            <a:off x="4255575" y="1224713"/>
            <a:ext cx="3777900" cy="29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25" name="Google Shape;125;p13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3"/>
          <p:cNvSpPr txBox="1"/>
          <p:nvPr>
            <p:ph idx="1" type="subTitle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anchorCtr="0" anchor="ctr" bIns="68575" lIns="3771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pic>
        <p:nvPicPr>
          <p:cNvPr id="127" name="Google Shape;12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">
  <p:cSld name="CUSTOM_4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31" name="Google Shape;131;p14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132" name="Google Shape;132;p1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4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4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 txBox="1"/>
          <p:nvPr>
            <p:ph idx="2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7" name="Google Shape;137;p14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hevrons">
  <p:cSld name="CUSTOM_4_20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40" name="Google Shape;140;p15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141" name="Google Shape;141;p1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5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15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1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5"/>
          <p:cNvSpPr txBox="1"/>
          <p:nvPr>
            <p:ph idx="2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6" name="Google Shape;146;p15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" name="Google Shape;147;p15"/>
          <p:cNvSpPr/>
          <p:nvPr/>
        </p:nvSpPr>
        <p:spPr>
          <a:xfrm>
            <a:off x="2926125" y="1855228"/>
            <a:ext cx="3291900" cy="20268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5852250" y="1855238"/>
            <a:ext cx="3291900" cy="20268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49" name="Google Shape;149;p15"/>
          <p:cNvSpPr/>
          <p:nvPr/>
        </p:nvSpPr>
        <p:spPr>
          <a:xfrm>
            <a:off x="0" y="1855238"/>
            <a:ext cx="3291900" cy="20268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50" name="Google Shape;150;p15"/>
          <p:cNvSpPr/>
          <p:nvPr/>
        </p:nvSpPr>
        <p:spPr>
          <a:xfrm>
            <a:off x="0" y="1855228"/>
            <a:ext cx="840300" cy="202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8303625" y="1855228"/>
            <a:ext cx="840300" cy="202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 txBox="1"/>
          <p:nvPr>
            <p:ph idx="4" type="subTitle"/>
          </p:nvPr>
        </p:nvSpPr>
        <p:spPr>
          <a:xfrm>
            <a:off x="2926125" y="1855238"/>
            <a:ext cx="3291900" cy="2026800"/>
          </a:xfrm>
          <a:prstGeom prst="rect">
            <a:avLst/>
          </a:prstGeom>
        </p:spPr>
        <p:txBody>
          <a:bodyPr anchorCtr="0" anchor="ctr" bIns="0" lIns="822950" spcFirstLastPara="1" rIns="342900" wrap="square" tIns="6857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5" type="subTitle"/>
          </p:nvPr>
        </p:nvSpPr>
        <p:spPr>
          <a:xfrm>
            <a:off x="0" y="1855238"/>
            <a:ext cx="3291900" cy="2026800"/>
          </a:xfrm>
          <a:prstGeom prst="rect">
            <a:avLst/>
          </a:prstGeom>
        </p:spPr>
        <p:txBody>
          <a:bodyPr anchorCtr="0" anchor="ctr" bIns="0" lIns="651500" spcFirstLastPara="1" rIns="548625" wrap="square" tIns="6857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154" name="Google Shape;154;p15"/>
          <p:cNvSpPr txBox="1"/>
          <p:nvPr>
            <p:ph idx="6" type="subTitle"/>
          </p:nvPr>
        </p:nvSpPr>
        <p:spPr>
          <a:xfrm>
            <a:off x="5852250" y="1855238"/>
            <a:ext cx="3291900" cy="2026800"/>
          </a:xfrm>
          <a:prstGeom prst="rect">
            <a:avLst/>
          </a:prstGeom>
        </p:spPr>
        <p:txBody>
          <a:bodyPr anchorCtr="0" anchor="ctr" bIns="0" lIns="822950" spcFirstLastPara="1" rIns="342900" wrap="square" tIns="6857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wo chevrons">
  <p:cSld name="CUSTOM_4_20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57" name="Google Shape;157;p16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158" name="Google Shape;158;p16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6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16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" name="Google Shape;161;p1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6"/>
          <p:cNvSpPr txBox="1"/>
          <p:nvPr>
            <p:ph idx="2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3" name="Google Shape;163;p16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4" name="Google Shape;164;p16"/>
          <p:cNvSpPr/>
          <p:nvPr/>
        </p:nvSpPr>
        <p:spPr>
          <a:xfrm>
            <a:off x="0" y="1855228"/>
            <a:ext cx="840300" cy="202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8303625" y="1855228"/>
            <a:ext cx="840300" cy="202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4397850" y="1855238"/>
            <a:ext cx="4746300" cy="20268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67" name="Google Shape;167;p16"/>
          <p:cNvSpPr/>
          <p:nvPr/>
        </p:nvSpPr>
        <p:spPr>
          <a:xfrm>
            <a:off x="0" y="1855238"/>
            <a:ext cx="4746300" cy="20268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68" name="Google Shape;168;p16"/>
          <p:cNvSpPr txBox="1"/>
          <p:nvPr>
            <p:ph idx="4" type="subTitle"/>
          </p:nvPr>
        </p:nvSpPr>
        <p:spPr>
          <a:xfrm>
            <a:off x="0" y="1855238"/>
            <a:ext cx="4746300" cy="2026800"/>
          </a:xfrm>
          <a:prstGeom prst="rect">
            <a:avLst/>
          </a:prstGeom>
        </p:spPr>
        <p:txBody>
          <a:bodyPr anchorCtr="0" anchor="ctr" bIns="0" lIns="651500" spcFirstLastPara="1" rIns="685800" wrap="square" tIns="6857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169" name="Google Shape;169;p16"/>
          <p:cNvSpPr txBox="1"/>
          <p:nvPr>
            <p:ph idx="5" type="subTitle"/>
          </p:nvPr>
        </p:nvSpPr>
        <p:spPr>
          <a:xfrm>
            <a:off x="4397850" y="1855238"/>
            <a:ext cx="4746300" cy="2026800"/>
          </a:xfrm>
          <a:prstGeom prst="rect">
            <a:avLst/>
          </a:prstGeom>
        </p:spPr>
        <p:txBody>
          <a:bodyPr anchorCtr="0" anchor="ctr" bIns="0" lIns="891525" spcFirstLastPara="1" rIns="685800" wrap="square" tIns="6857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ircles">
  <p:cSld name="CUSTOM_4_19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72" name="Google Shape;172;p17"/>
          <p:cNvSpPr txBox="1"/>
          <p:nvPr>
            <p:ph type="title"/>
          </p:nvPr>
        </p:nvSpPr>
        <p:spPr>
          <a:xfrm>
            <a:off x="663722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173" name="Google Shape;173;p17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7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17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1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7"/>
          <p:cNvSpPr txBox="1"/>
          <p:nvPr>
            <p:ph idx="2" type="subTitle"/>
          </p:nvPr>
        </p:nvSpPr>
        <p:spPr>
          <a:xfrm>
            <a:off x="663778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8" name="Google Shape;178;p17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79" name="Google Shape;17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029" y="1631821"/>
            <a:ext cx="7013943" cy="261644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7"/>
          <p:cNvSpPr txBox="1"/>
          <p:nvPr>
            <p:ph idx="4" type="subTitle"/>
          </p:nvPr>
        </p:nvSpPr>
        <p:spPr>
          <a:xfrm>
            <a:off x="1483088" y="2170541"/>
            <a:ext cx="1757700" cy="1539000"/>
          </a:xfrm>
          <a:prstGeom prst="rect">
            <a:avLst/>
          </a:prstGeom>
        </p:spPr>
        <p:txBody>
          <a:bodyPr anchorCtr="0" anchor="ctr" bIns="68575" lIns="205725" spcFirstLastPara="1" rIns="20572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81" name="Google Shape;181;p17"/>
          <p:cNvSpPr txBox="1"/>
          <p:nvPr>
            <p:ph idx="5" type="subTitle"/>
          </p:nvPr>
        </p:nvSpPr>
        <p:spPr>
          <a:xfrm>
            <a:off x="3693150" y="2170538"/>
            <a:ext cx="1757700" cy="1539000"/>
          </a:xfrm>
          <a:prstGeom prst="rect">
            <a:avLst/>
          </a:prstGeom>
        </p:spPr>
        <p:txBody>
          <a:bodyPr anchorCtr="0" anchor="ctr" bIns="68575" lIns="205725" spcFirstLastPara="1" rIns="20572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82" name="Google Shape;182;p17"/>
          <p:cNvSpPr txBox="1"/>
          <p:nvPr>
            <p:ph idx="6" type="subTitle"/>
          </p:nvPr>
        </p:nvSpPr>
        <p:spPr>
          <a:xfrm>
            <a:off x="5903213" y="2170538"/>
            <a:ext cx="1757700" cy="1539000"/>
          </a:xfrm>
          <a:prstGeom prst="rect">
            <a:avLst/>
          </a:prstGeom>
        </p:spPr>
        <p:txBody>
          <a:bodyPr anchorCtr="0" anchor="ctr" bIns="68575" lIns="205725" spcFirstLastPara="1" rIns="20572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blank">
  <p:cSld name="CUSTOM_4_18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185" name="Google Shape;185;p18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8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18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8" name="Google Shape;188;p18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8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, subhead, and body">
  <p:cSld name="CUSTOM_4_17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92" name="Google Shape;192;p19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193" name="Google Shape;193;p19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19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19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6" name="Google Shape;196;p1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9"/>
          <p:cNvSpPr txBox="1"/>
          <p:nvPr>
            <p:ph idx="2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8" name="Google Shape;198;p19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9" name="Google Shape;199;p19"/>
          <p:cNvSpPr txBox="1"/>
          <p:nvPr>
            <p:ph idx="4" type="body"/>
          </p:nvPr>
        </p:nvSpPr>
        <p:spPr>
          <a:xfrm>
            <a:off x="1828800" y="1714500"/>
            <a:ext cx="5486400" cy="27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1100"/>
              <a:buChar char="▸"/>
              <a:defRPr sz="1100"/>
            </a:lvl1pPr>
            <a:lvl2pPr indent="-285750" lvl="1" marL="9144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2pPr>
            <a:lvl3pPr indent="-285750" lvl="2" marL="13716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3pPr>
            <a:lvl4pPr indent="-285750" lvl="3" marL="18288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4pPr>
            <a:lvl5pPr indent="-285750" lvl="4" marL="22860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5pPr>
            <a:lvl6pPr indent="-285750" lvl="5" marL="27432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6pPr>
            <a:lvl7pPr indent="-285750" lvl="6" marL="32004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7pPr>
            <a:lvl8pPr indent="-285750" lvl="7" marL="36576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8pPr>
            <a:lvl9pPr indent="-285750" lvl="8" marL="4114800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SzPts val="900"/>
              <a:buChar char="･"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and body">
  <p:cSld name="CUSTOM_4_17_2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02" name="Google Shape;202;p20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203" name="Google Shape;203;p20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0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0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20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0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8" name="Google Shape;208;p20"/>
          <p:cNvSpPr txBox="1"/>
          <p:nvPr>
            <p:ph idx="3" type="body"/>
          </p:nvPr>
        </p:nvSpPr>
        <p:spPr>
          <a:xfrm>
            <a:off x="1828800" y="1371600"/>
            <a:ext cx="5486400" cy="308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1100"/>
              <a:buChar char="▸"/>
              <a:defRPr sz="1100"/>
            </a:lvl1pPr>
            <a:lvl2pPr indent="-285750" lvl="1" marL="9144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2pPr>
            <a:lvl3pPr indent="-285750" lvl="2" marL="13716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3pPr>
            <a:lvl4pPr indent="-285750" lvl="3" marL="18288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4pPr>
            <a:lvl5pPr indent="-285750" lvl="4" marL="22860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5pPr>
            <a:lvl6pPr indent="-285750" lvl="5" marL="27432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6pPr>
            <a:lvl7pPr indent="-285750" lvl="6" marL="32004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7pPr>
            <a:lvl8pPr indent="-285750" lvl="7" marL="36576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8pPr>
            <a:lvl9pPr indent="-285750" lvl="8" marL="4114800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SzPts val="900"/>
              <a:buChar char="･"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1 closing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7212881" y="4409156"/>
            <a:ext cx="1931100" cy="73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1pPr>
            <a:lvl2pPr lvl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2pPr>
            <a:lvl3pPr lvl="2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3pPr>
            <a:lvl4pPr lvl="3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4pPr>
            <a:lvl5pPr lvl="4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5pPr>
            <a:lvl6pPr lvl="5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6pPr>
            <a:lvl7pPr lvl="6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7pPr>
            <a:lvl8pPr lvl="7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8pPr>
            <a:lvl9pPr lvl="8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2003" y="2651988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92003" y="2075932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92003" y="1499876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92003" y="3228044"/>
            <a:ext cx="341963" cy="341963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linkedin.com/company/red-hat</a:t>
            </a:r>
            <a:endParaRPr sz="11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youtube.com/user/RedHatVideos</a:t>
            </a:r>
            <a:endParaRPr sz="11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facebook.com/redhatinc</a:t>
            </a:r>
            <a:endParaRPr sz="11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twitter.com/RedHat</a:t>
            </a:r>
            <a:endParaRPr sz="11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0" name="Google Shape;30;p3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Google Shape;31;p3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body">
  <p:cSld name="CUSTOM_4_17_2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211" name="Google Shape;211;p21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1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1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4" name="Google Shape;214;p2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1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6" name="Google Shape;216;p21"/>
          <p:cNvSpPr txBox="1"/>
          <p:nvPr>
            <p:ph idx="3" type="body"/>
          </p:nvPr>
        </p:nvSpPr>
        <p:spPr>
          <a:xfrm>
            <a:off x="1828800" y="664950"/>
            <a:ext cx="5486400" cy="360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1100"/>
              <a:buChar char="▸"/>
              <a:defRPr sz="1100"/>
            </a:lvl1pPr>
            <a:lvl2pPr indent="-285750" lvl="1" marL="9144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2pPr>
            <a:lvl3pPr indent="-285750" lvl="2" marL="13716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3pPr>
            <a:lvl4pPr indent="-285750" lvl="3" marL="18288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4pPr>
            <a:lvl5pPr indent="-285750" lvl="4" marL="22860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5pPr>
            <a:lvl6pPr indent="-285750" lvl="5" marL="27432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6pPr>
            <a:lvl7pPr indent="-285750" lvl="6" marL="32004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7pPr>
            <a:lvl8pPr indent="-285750" lvl="7" marL="36576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8pPr>
            <a:lvl9pPr indent="-285750" lvl="8" marL="4114800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SzPts val="900"/>
              <a:buChar char="･"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and two column body">
  <p:cSld name="CUSTOM_4_17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19" name="Google Shape;219;p22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220" name="Google Shape;220;p2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2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22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3" name="Google Shape;223;p2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2"/>
          <p:cNvSpPr txBox="1"/>
          <p:nvPr>
            <p:ph idx="2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5" name="Google Shape;225;p22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6" name="Google Shape;226;p22"/>
          <p:cNvSpPr txBox="1"/>
          <p:nvPr>
            <p:ph idx="4" type="body"/>
          </p:nvPr>
        </p:nvSpPr>
        <p:spPr>
          <a:xfrm>
            <a:off x="663844" y="1718383"/>
            <a:ext cx="3703200" cy="279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1100"/>
              <a:buChar char="▸"/>
              <a:defRPr sz="1100"/>
            </a:lvl1pPr>
            <a:lvl2pPr indent="-285750" lvl="1" marL="9144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2pPr>
            <a:lvl3pPr indent="-285750" lvl="2" marL="13716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3pPr>
            <a:lvl4pPr indent="-285750" lvl="3" marL="18288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4pPr>
            <a:lvl5pPr indent="-285750" lvl="4" marL="22860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5pPr>
            <a:lvl6pPr indent="-285750" lvl="5" marL="27432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6pPr>
            <a:lvl7pPr indent="-285750" lvl="6" marL="32004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7pPr>
            <a:lvl8pPr indent="-285750" lvl="7" marL="36576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8pPr>
            <a:lvl9pPr indent="-285750" lvl="8" marL="4114800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SzPts val="900"/>
              <a:buChar char="･"/>
              <a:defRPr sz="900"/>
            </a:lvl9pPr>
          </a:lstStyle>
          <a:p/>
        </p:txBody>
      </p:sp>
      <p:sp>
        <p:nvSpPr>
          <p:cNvPr id="227" name="Google Shape;227;p22"/>
          <p:cNvSpPr txBox="1"/>
          <p:nvPr>
            <p:ph idx="5" type="body"/>
          </p:nvPr>
        </p:nvSpPr>
        <p:spPr>
          <a:xfrm>
            <a:off x="4777069" y="1718381"/>
            <a:ext cx="3703200" cy="279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1100"/>
              <a:buChar char="▸"/>
              <a:defRPr sz="1100"/>
            </a:lvl1pPr>
            <a:lvl2pPr indent="-285750" lvl="1" marL="9144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2pPr>
            <a:lvl3pPr indent="-285750" lvl="2" marL="13716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3pPr>
            <a:lvl4pPr indent="-285750" lvl="3" marL="18288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4pPr>
            <a:lvl5pPr indent="-285750" lvl="4" marL="22860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5pPr>
            <a:lvl6pPr indent="-285750" lvl="5" marL="27432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6pPr>
            <a:lvl7pPr indent="-285750" lvl="6" marL="32004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7pPr>
            <a:lvl8pPr indent="-285750" lvl="7" marL="36576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8pPr>
            <a:lvl9pPr indent="-285750" lvl="8" marL="4114800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SzPts val="900"/>
              <a:buChar char="･"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meline vertical">
  <p:cSld name="CUSTOM_4_16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230" name="Google Shape;230;p2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3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3" name="Google Shape;233;p2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3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35" name="Google Shape;235;p23"/>
          <p:cNvCxnSpPr/>
          <p:nvPr/>
        </p:nvCxnSpPr>
        <p:spPr>
          <a:xfrm>
            <a:off x="3109811" y="-5512"/>
            <a:ext cx="0" cy="5154600"/>
          </a:xfrm>
          <a:prstGeom prst="straightConnector1">
            <a:avLst/>
          </a:prstGeom>
          <a:noFill/>
          <a:ln cap="flat" cmpd="sng" w="28575">
            <a:solidFill>
              <a:srgbClr val="D5D5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23"/>
          <p:cNvSpPr txBox="1"/>
          <p:nvPr>
            <p:ph idx="3" type="subTitle"/>
          </p:nvPr>
        </p:nvSpPr>
        <p:spPr>
          <a:xfrm>
            <a:off x="3350831" y="1374657"/>
            <a:ext cx="3836700" cy="4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237" name="Google Shape;237;p23"/>
          <p:cNvSpPr txBox="1"/>
          <p:nvPr>
            <p:ph idx="4" type="subTitle"/>
          </p:nvPr>
        </p:nvSpPr>
        <p:spPr>
          <a:xfrm>
            <a:off x="3350831" y="1080975"/>
            <a:ext cx="3404100" cy="22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38" name="Google Shape;238;p23"/>
          <p:cNvSpPr txBox="1"/>
          <p:nvPr>
            <p:ph idx="5" type="subTitle"/>
          </p:nvPr>
        </p:nvSpPr>
        <p:spPr>
          <a:xfrm>
            <a:off x="2521875" y="1374657"/>
            <a:ext cx="517500" cy="17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meline horizontal">
  <p:cSld name="CUSTOM_4_15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41" name="Google Shape;241;p24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242" name="Google Shape;242;p2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4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24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5" name="Google Shape;245;p2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4"/>
          <p:cNvSpPr txBox="1"/>
          <p:nvPr>
            <p:ph idx="2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7" name="Google Shape;247;p24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8" name="Google Shape;248;p24"/>
          <p:cNvSpPr txBox="1"/>
          <p:nvPr>
            <p:ph idx="4" type="subTitle"/>
          </p:nvPr>
        </p:nvSpPr>
        <p:spPr>
          <a:xfrm>
            <a:off x="1531819" y="1873120"/>
            <a:ext cx="15801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49" name="Google Shape;249;p24"/>
          <p:cNvSpPr txBox="1"/>
          <p:nvPr>
            <p:ph idx="5" type="subTitle"/>
          </p:nvPr>
        </p:nvSpPr>
        <p:spPr>
          <a:xfrm>
            <a:off x="1531819" y="2177606"/>
            <a:ext cx="1580100" cy="50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250" name="Google Shape;250;p24"/>
          <p:cNvSpPr txBox="1"/>
          <p:nvPr>
            <p:ph idx="6" type="subTitle"/>
          </p:nvPr>
        </p:nvSpPr>
        <p:spPr>
          <a:xfrm>
            <a:off x="1197356" y="3302681"/>
            <a:ext cx="732000" cy="17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1" name="Google Shape;251;p24"/>
          <p:cNvSpPr txBox="1"/>
          <p:nvPr>
            <p:ph idx="7" type="subTitle"/>
          </p:nvPr>
        </p:nvSpPr>
        <p:spPr>
          <a:xfrm>
            <a:off x="2459231" y="2919383"/>
            <a:ext cx="732000" cy="17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2" name="Google Shape;252;p24"/>
          <p:cNvSpPr txBox="1"/>
          <p:nvPr>
            <p:ph idx="8" type="subTitle"/>
          </p:nvPr>
        </p:nvSpPr>
        <p:spPr>
          <a:xfrm>
            <a:off x="1285069" y="3564541"/>
            <a:ext cx="15801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53" name="Google Shape;253;p24"/>
          <p:cNvSpPr txBox="1"/>
          <p:nvPr>
            <p:ph idx="9" type="subTitle"/>
          </p:nvPr>
        </p:nvSpPr>
        <p:spPr>
          <a:xfrm>
            <a:off x="1285069" y="3869028"/>
            <a:ext cx="1580100" cy="50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three callouts">
  <p:cSld name="CUSTOM_4_14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 txBox="1"/>
          <p:nvPr>
            <p:ph idx="1" type="subTitle"/>
          </p:nvPr>
        </p:nvSpPr>
        <p:spPr>
          <a:xfrm>
            <a:off x="756675" y="1827319"/>
            <a:ext cx="2261100" cy="93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8pPr>
            <a:lvl9pPr lvl="8" algn="ctr">
              <a:spcBef>
                <a:spcPts val="400"/>
              </a:spcBef>
              <a:spcAft>
                <a:spcPts val="400"/>
              </a:spcAft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6" name="Google Shape;256;p25"/>
          <p:cNvSpPr txBox="1"/>
          <p:nvPr>
            <p:ph idx="2" type="subTitle"/>
          </p:nvPr>
        </p:nvSpPr>
        <p:spPr>
          <a:xfrm>
            <a:off x="3441488" y="1827319"/>
            <a:ext cx="2261100" cy="93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8pPr>
            <a:lvl9pPr lvl="8" algn="ctr">
              <a:spcBef>
                <a:spcPts val="400"/>
              </a:spcBef>
              <a:spcAft>
                <a:spcPts val="400"/>
              </a:spcAft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7" name="Google Shape;257;p25"/>
          <p:cNvSpPr txBox="1"/>
          <p:nvPr>
            <p:ph idx="3" type="subTitle"/>
          </p:nvPr>
        </p:nvSpPr>
        <p:spPr>
          <a:xfrm>
            <a:off x="6126263" y="1827319"/>
            <a:ext cx="2261100" cy="93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8pPr>
            <a:lvl9pPr lvl="8" algn="ctr">
              <a:spcBef>
                <a:spcPts val="400"/>
              </a:spcBef>
              <a:spcAft>
                <a:spcPts val="400"/>
              </a:spcAft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8" name="Google Shape;258;p25"/>
          <p:cNvSpPr txBox="1"/>
          <p:nvPr>
            <p:ph idx="4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59" name="Google Shape;259;p25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260" name="Google Shape;260;p2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5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25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3" name="Google Shape;263;p2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5"/>
          <p:cNvSpPr txBox="1"/>
          <p:nvPr>
            <p:ph idx="5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5" name="Google Shape;265;p25"/>
          <p:cNvSpPr txBox="1"/>
          <p:nvPr>
            <p:ph idx="6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66" name="Google Shape;266;p25"/>
          <p:cNvCxnSpPr/>
          <p:nvPr/>
        </p:nvCxnSpPr>
        <p:spPr>
          <a:xfrm>
            <a:off x="3229609" y="1995769"/>
            <a:ext cx="0" cy="19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5"/>
          <p:cNvCxnSpPr/>
          <p:nvPr/>
        </p:nvCxnSpPr>
        <p:spPr>
          <a:xfrm>
            <a:off x="5914384" y="1995769"/>
            <a:ext cx="0" cy="19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68" name="Google Shape;268;p25"/>
          <p:cNvSpPr txBox="1"/>
          <p:nvPr>
            <p:ph idx="7" type="subTitle"/>
          </p:nvPr>
        </p:nvSpPr>
        <p:spPr>
          <a:xfrm>
            <a:off x="3351225" y="2757900"/>
            <a:ext cx="24414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69" name="Google Shape;269;p25"/>
          <p:cNvSpPr txBox="1"/>
          <p:nvPr>
            <p:ph idx="8" type="subTitle"/>
          </p:nvPr>
        </p:nvSpPr>
        <p:spPr>
          <a:xfrm>
            <a:off x="3351300" y="3124819"/>
            <a:ext cx="24414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270" name="Google Shape;270;p25"/>
          <p:cNvSpPr txBox="1"/>
          <p:nvPr>
            <p:ph idx="9" type="subTitle"/>
          </p:nvPr>
        </p:nvSpPr>
        <p:spPr>
          <a:xfrm>
            <a:off x="6036000" y="2757900"/>
            <a:ext cx="24414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71" name="Google Shape;271;p25"/>
          <p:cNvSpPr txBox="1"/>
          <p:nvPr>
            <p:ph idx="13" type="subTitle"/>
          </p:nvPr>
        </p:nvSpPr>
        <p:spPr>
          <a:xfrm>
            <a:off x="6036075" y="3124819"/>
            <a:ext cx="24414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272" name="Google Shape;272;p25"/>
          <p:cNvSpPr txBox="1"/>
          <p:nvPr>
            <p:ph idx="14" type="subTitle"/>
          </p:nvPr>
        </p:nvSpPr>
        <p:spPr>
          <a:xfrm>
            <a:off x="666450" y="2757900"/>
            <a:ext cx="24414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73" name="Google Shape;273;p25"/>
          <p:cNvSpPr txBox="1"/>
          <p:nvPr>
            <p:ph idx="15" type="subTitle"/>
          </p:nvPr>
        </p:nvSpPr>
        <p:spPr>
          <a:xfrm>
            <a:off x="666525" y="3124819"/>
            <a:ext cx="24414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two callouts">
  <p:cSld name="CUSTOM_4_13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"/>
          <p:cNvSpPr txBox="1"/>
          <p:nvPr>
            <p:ph idx="1" type="subTitle"/>
          </p:nvPr>
        </p:nvSpPr>
        <p:spPr>
          <a:xfrm>
            <a:off x="3416662" y="1827319"/>
            <a:ext cx="2261100" cy="93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6" name="Google Shape;276;p26"/>
          <p:cNvSpPr txBox="1"/>
          <p:nvPr>
            <p:ph idx="2" type="subTitle"/>
          </p:nvPr>
        </p:nvSpPr>
        <p:spPr>
          <a:xfrm>
            <a:off x="5979694" y="1827319"/>
            <a:ext cx="2261100" cy="93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7" name="Google Shape;277;p26"/>
          <p:cNvSpPr txBox="1"/>
          <p:nvPr>
            <p:ph idx="3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78" name="Google Shape;278;p26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279" name="Google Shape;279;p26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26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26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2" name="Google Shape;282;p2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6"/>
          <p:cNvSpPr txBox="1"/>
          <p:nvPr>
            <p:ph idx="4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4" name="Google Shape;284;p26"/>
          <p:cNvSpPr txBox="1"/>
          <p:nvPr>
            <p:ph idx="5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26"/>
          <p:cNvSpPr txBox="1"/>
          <p:nvPr>
            <p:ph idx="6" type="subTitle"/>
          </p:nvPr>
        </p:nvSpPr>
        <p:spPr>
          <a:xfrm>
            <a:off x="665850" y="1947525"/>
            <a:ext cx="2387100" cy="20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cxnSp>
        <p:nvCxnSpPr>
          <p:cNvPr id="286" name="Google Shape;286;p26"/>
          <p:cNvCxnSpPr/>
          <p:nvPr/>
        </p:nvCxnSpPr>
        <p:spPr>
          <a:xfrm>
            <a:off x="5914388" y="2758013"/>
            <a:ext cx="0" cy="10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87" name="Google Shape;287;p26"/>
          <p:cNvSpPr txBox="1"/>
          <p:nvPr>
            <p:ph idx="7" type="subTitle"/>
          </p:nvPr>
        </p:nvSpPr>
        <p:spPr>
          <a:xfrm>
            <a:off x="3465563" y="2758041"/>
            <a:ext cx="22122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88" name="Google Shape;288;p26"/>
          <p:cNvSpPr txBox="1"/>
          <p:nvPr>
            <p:ph idx="8" type="subTitle"/>
          </p:nvPr>
        </p:nvSpPr>
        <p:spPr>
          <a:xfrm>
            <a:off x="3465563" y="3124959"/>
            <a:ext cx="22122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289" name="Google Shape;289;p26"/>
          <p:cNvSpPr txBox="1"/>
          <p:nvPr>
            <p:ph idx="9" type="subTitle"/>
          </p:nvPr>
        </p:nvSpPr>
        <p:spPr>
          <a:xfrm>
            <a:off x="6038381" y="2758041"/>
            <a:ext cx="22122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90" name="Google Shape;290;p26"/>
          <p:cNvSpPr txBox="1"/>
          <p:nvPr>
            <p:ph idx="13" type="subTitle"/>
          </p:nvPr>
        </p:nvSpPr>
        <p:spPr>
          <a:xfrm>
            <a:off x="6038381" y="3124959"/>
            <a:ext cx="22122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two pies">
  <p:cSld name="CUSTOM_4_12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93" name="Google Shape;293;p27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294" name="Google Shape;294;p27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7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27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7" name="Google Shape;297;p2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7"/>
          <p:cNvSpPr txBox="1"/>
          <p:nvPr>
            <p:ph idx="2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9" name="Google Shape;299;p27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300" name="Google Shape;300;p27"/>
          <p:cNvCxnSpPr/>
          <p:nvPr/>
        </p:nvCxnSpPr>
        <p:spPr>
          <a:xfrm>
            <a:off x="5914388" y="3329513"/>
            <a:ext cx="0" cy="10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01" name="Google Shape;301;p27"/>
          <p:cNvSpPr txBox="1"/>
          <p:nvPr>
            <p:ph idx="4" type="subTitle"/>
          </p:nvPr>
        </p:nvSpPr>
        <p:spPr>
          <a:xfrm>
            <a:off x="665850" y="1947525"/>
            <a:ext cx="2387100" cy="20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302" name="Google Shape;302;p27"/>
          <p:cNvSpPr txBox="1"/>
          <p:nvPr>
            <p:ph idx="5" type="subTitle"/>
          </p:nvPr>
        </p:nvSpPr>
        <p:spPr>
          <a:xfrm>
            <a:off x="3465563" y="3329513"/>
            <a:ext cx="22122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303" name="Google Shape;303;p27"/>
          <p:cNvSpPr txBox="1"/>
          <p:nvPr>
            <p:ph idx="6" type="subTitle"/>
          </p:nvPr>
        </p:nvSpPr>
        <p:spPr>
          <a:xfrm>
            <a:off x="3465563" y="3696431"/>
            <a:ext cx="22122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304" name="Google Shape;304;p27"/>
          <p:cNvSpPr txBox="1"/>
          <p:nvPr>
            <p:ph idx="7" type="subTitle"/>
          </p:nvPr>
        </p:nvSpPr>
        <p:spPr>
          <a:xfrm>
            <a:off x="6038381" y="3329513"/>
            <a:ext cx="22122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305" name="Google Shape;305;p27"/>
          <p:cNvSpPr txBox="1"/>
          <p:nvPr>
            <p:ph idx="8" type="subTitle"/>
          </p:nvPr>
        </p:nvSpPr>
        <p:spPr>
          <a:xfrm>
            <a:off x="6038381" y="3696431"/>
            <a:ext cx="22122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large pie">
  <p:cSld name="CUSTOM_4_1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308" name="Google Shape;308;p28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309" name="Google Shape;309;p28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28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28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2" name="Google Shape;312;p28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8"/>
          <p:cNvSpPr txBox="1"/>
          <p:nvPr>
            <p:ph idx="2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4" name="Google Shape;314;p28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28"/>
          <p:cNvSpPr txBox="1"/>
          <p:nvPr>
            <p:ph idx="4" type="subTitle"/>
          </p:nvPr>
        </p:nvSpPr>
        <p:spPr>
          <a:xfrm>
            <a:off x="665850" y="1947525"/>
            <a:ext cx="2387100" cy="20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316" name="Google Shape;316;p28"/>
          <p:cNvSpPr txBox="1"/>
          <p:nvPr>
            <p:ph idx="5" type="subTitle"/>
          </p:nvPr>
        </p:nvSpPr>
        <p:spPr>
          <a:xfrm>
            <a:off x="6808678" y="2286319"/>
            <a:ext cx="685800" cy="39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9pPr>
          </a:lstStyle>
          <a:p/>
        </p:txBody>
      </p:sp>
      <p:sp>
        <p:nvSpPr>
          <p:cNvPr id="317" name="Google Shape;317;p28"/>
          <p:cNvSpPr txBox="1"/>
          <p:nvPr>
            <p:ph idx="6" type="subTitle"/>
          </p:nvPr>
        </p:nvSpPr>
        <p:spPr>
          <a:xfrm>
            <a:off x="7713384" y="2286319"/>
            <a:ext cx="685800" cy="39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9pPr>
          </a:lstStyle>
          <a:p/>
        </p:txBody>
      </p:sp>
      <p:sp>
        <p:nvSpPr>
          <p:cNvPr id="318" name="Google Shape;318;p28"/>
          <p:cNvSpPr txBox="1"/>
          <p:nvPr>
            <p:ph idx="7" type="subTitle"/>
          </p:nvPr>
        </p:nvSpPr>
        <p:spPr>
          <a:xfrm>
            <a:off x="6808678" y="2881220"/>
            <a:ext cx="685800" cy="39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9pPr>
          </a:lstStyle>
          <a:p/>
        </p:txBody>
      </p:sp>
      <p:sp>
        <p:nvSpPr>
          <p:cNvPr id="319" name="Google Shape;319;p28"/>
          <p:cNvSpPr txBox="1"/>
          <p:nvPr>
            <p:ph idx="8" type="subTitle"/>
          </p:nvPr>
        </p:nvSpPr>
        <p:spPr>
          <a:xfrm>
            <a:off x="7713384" y="2881220"/>
            <a:ext cx="685800" cy="39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9pPr>
          </a:lstStyle>
          <a:p/>
        </p:txBody>
      </p:sp>
      <p:sp>
        <p:nvSpPr>
          <p:cNvPr id="320" name="Google Shape;320;p28"/>
          <p:cNvSpPr txBox="1"/>
          <p:nvPr>
            <p:ph idx="9" type="subTitle"/>
          </p:nvPr>
        </p:nvSpPr>
        <p:spPr>
          <a:xfrm>
            <a:off x="6808678" y="3452645"/>
            <a:ext cx="685800" cy="39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9pPr>
          </a:lstStyle>
          <a:p/>
        </p:txBody>
      </p:sp>
      <p:sp>
        <p:nvSpPr>
          <p:cNvPr id="321" name="Google Shape;321;p28"/>
          <p:cNvSpPr txBox="1"/>
          <p:nvPr>
            <p:ph idx="13" type="subTitle"/>
          </p:nvPr>
        </p:nvSpPr>
        <p:spPr>
          <a:xfrm>
            <a:off x="7713384" y="3452645"/>
            <a:ext cx="685800" cy="39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percentage bars">
  <p:cSld name="CUSTOM_4_10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9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324" name="Google Shape;324;p29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325" name="Google Shape;325;p29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29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p29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8" name="Google Shape;328;p2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9"/>
          <p:cNvSpPr txBox="1"/>
          <p:nvPr>
            <p:ph idx="2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0" name="Google Shape;330;p29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29"/>
          <p:cNvSpPr txBox="1"/>
          <p:nvPr>
            <p:ph idx="4" type="subTitle"/>
          </p:nvPr>
        </p:nvSpPr>
        <p:spPr>
          <a:xfrm>
            <a:off x="6036038" y="2173950"/>
            <a:ext cx="25578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332" name="Google Shape;332;p29"/>
          <p:cNvSpPr txBox="1"/>
          <p:nvPr>
            <p:ph idx="5" type="subTitle"/>
          </p:nvPr>
        </p:nvSpPr>
        <p:spPr>
          <a:xfrm>
            <a:off x="6036038" y="1905450"/>
            <a:ext cx="2557800" cy="249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3" name="Google Shape;333;p29"/>
          <p:cNvSpPr txBox="1"/>
          <p:nvPr>
            <p:ph idx="6" type="subTitle"/>
          </p:nvPr>
        </p:nvSpPr>
        <p:spPr>
          <a:xfrm>
            <a:off x="6036038" y="3507600"/>
            <a:ext cx="25578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334" name="Google Shape;334;p29"/>
          <p:cNvSpPr txBox="1"/>
          <p:nvPr>
            <p:ph idx="7" type="subTitle"/>
          </p:nvPr>
        </p:nvSpPr>
        <p:spPr>
          <a:xfrm>
            <a:off x="6036038" y="3239100"/>
            <a:ext cx="2557800" cy="249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5" name="Google Shape;335;p29"/>
          <p:cNvSpPr/>
          <p:nvPr/>
        </p:nvSpPr>
        <p:spPr>
          <a:xfrm>
            <a:off x="667144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9"/>
          <p:cNvSpPr/>
          <p:nvPr/>
        </p:nvSpPr>
        <p:spPr>
          <a:xfrm>
            <a:off x="667144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"/>
          <p:cNvSpPr/>
          <p:nvPr/>
        </p:nvSpPr>
        <p:spPr>
          <a:xfrm>
            <a:off x="667144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9"/>
          <p:cNvSpPr/>
          <p:nvPr/>
        </p:nvSpPr>
        <p:spPr>
          <a:xfrm>
            <a:off x="667144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9"/>
          <p:cNvSpPr/>
          <p:nvPr/>
        </p:nvSpPr>
        <p:spPr>
          <a:xfrm>
            <a:off x="667144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9"/>
          <p:cNvSpPr/>
          <p:nvPr/>
        </p:nvSpPr>
        <p:spPr>
          <a:xfrm>
            <a:off x="667144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9"/>
          <p:cNvSpPr/>
          <p:nvPr/>
        </p:nvSpPr>
        <p:spPr>
          <a:xfrm>
            <a:off x="667144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9"/>
          <p:cNvSpPr/>
          <p:nvPr/>
        </p:nvSpPr>
        <p:spPr>
          <a:xfrm>
            <a:off x="667144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"/>
          <p:cNvSpPr/>
          <p:nvPr/>
        </p:nvSpPr>
        <p:spPr>
          <a:xfrm>
            <a:off x="667144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9"/>
          <p:cNvSpPr/>
          <p:nvPr/>
        </p:nvSpPr>
        <p:spPr>
          <a:xfrm>
            <a:off x="667144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9"/>
          <p:cNvSpPr/>
          <p:nvPr/>
        </p:nvSpPr>
        <p:spPr>
          <a:xfrm>
            <a:off x="1189500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9"/>
          <p:cNvSpPr/>
          <p:nvPr/>
        </p:nvSpPr>
        <p:spPr>
          <a:xfrm>
            <a:off x="1189500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9"/>
          <p:cNvSpPr/>
          <p:nvPr/>
        </p:nvSpPr>
        <p:spPr>
          <a:xfrm>
            <a:off x="1189500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9"/>
          <p:cNvSpPr/>
          <p:nvPr/>
        </p:nvSpPr>
        <p:spPr>
          <a:xfrm>
            <a:off x="1189500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9"/>
          <p:cNvSpPr/>
          <p:nvPr/>
        </p:nvSpPr>
        <p:spPr>
          <a:xfrm>
            <a:off x="1189500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9"/>
          <p:cNvSpPr/>
          <p:nvPr/>
        </p:nvSpPr>
        <p:spPr>
          <a:xfrm>
            <a:off x="1189500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9"/>
          <p:cNvSpPr/>
          <p:nvPr/>
        </p:nvSpPr>
        <p:spPr>
          <a:xfrm>
            <a:off x="1189500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9"/>
          <p:cNvSpPr/>
          <p:nvPr/>
        </p:nvSpPr>
        <p:spPr>
          <a:xfrm>
            <a:off x="1189500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9"/>
          <p:cNvSpPr/>
          <p:nvPr/>
        </p:nvSpPr>
        <p:spPr>
          <a:xfrm>
            <a:off x="1189500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9"/>
          <p:cNvSpPr/>
          <p:nvPr/>
        </p:nvSpPr>
        <p:spPr>
          <a:xfrm>
            <a:off x="1189500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55" name="Google Shape;355;p29"/>
          <p:cNvSpPr/>
          <p:nvPr/>
        </p:nvSpPr>
        <p:spPr>
          <a:xfrm>
            <a:off x="1711856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9"/>
          <p:cNvSpPr/>
          <p:nvPr/>
        </p:nvSpPr>
        <p:spPr>
          <a:xfrm>
            <a:off x="1711856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9"/>
          <p:cNvSpPr/>
          <p:nvPr/>
        </p:nvSpPr>
        <p:spPr>
          <a:xfrm>
            <a:off x="1711856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9"/>
          <p:cNvSpPr/>
          <p:nvPr/>
        </p:nvSpPr>
        <p:spPr>
          <a:xfrm>
            <a:off x="1711856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9"/>
          <p:cNvSpPr/>
          <p:nvPr/>
        </p:nvSpPr>
        <p:spPr>
          <a:xfrm>
            <a:off x="1711856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9"/>
          <p:cNvSpPr/>
          <p:nvPr/>
        </p:nvSpPr>
        <p:spPr>
          <a:xfrm>
            <a:off x="1711856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9"/>
          <p:cNvSpPr/>
          <p:nvPr/>
        </p:nvSpPr>
        <p:spPr>
          <a:xfrm>
            <a:off x="1711856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9"/>
          <p:cNvSpPr/>
          <p:nvPr/>
        </p:nvSpPr>
        <p:spPr>
          <a:xfrm>
            <a:off x="1711856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9"/>
          <p:cNvSpPr/>
          <p:nvPr/>
        </p:nvSpPr>
        <p:spPr>
          <a:xfrm>
            <a:off x="1711856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9"/>
          <p:cNvSpPr/>
          <p:nvPr/>
        </p:nvSpPr>
        <p:spPr>
          <a:xfrm>
            <a:off x="1711856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65" name="Google Shape;365;p29"/>
          <p:cNvSpPr/>
          <p:nvPr/>
        </p:nvSpPr>
        <p:spPr>
          <a:xfrm>
            <a:off x="2234213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9"/>
          <p:cNvSpPr/>
          <p:nvPr/>
        </p:nvSpPr>
        <p:spPr>
          <a:xfrm>
            <a:off x="2234213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9"/>
          <p:cNvSpPr/>
          <p:nvPr/>
        </p:nvSpPr>
        <p:spPr>
          <a:xfrm>
            <a:off x="2234213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9"/>
          <p:cNvSpPr/>
          <p:nvPr/>
        </p:nvSpPr>
        <p:spPr>
          <a:xfrm>
            <a:off x="2234213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9"/>
          <p:cNvSpPr/>
          <p:nvPr/>
        </p:nvSpPr>
        <p:spPr>
          <a:xfrm>
            <a:off x="2234213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9"/>
          <p:cNvSpPr/>
          <p:nvPr/>
        </p:nvSpPr>
        <p:spPr>
          <a:xfrm>
            <a:off x="2234213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9"/>
          <p:cNvSpPr/>
          <p:nvPr/>
        </p:nvSpPr>
        <p:spPr>
          <a:xfrm>
            <a:off x="2234213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9"/>
          <p:cNvSpPr/>
          <p:nvPr/>
        </p:nvSpPr>
        <p:spPr>
          <a:xfrm>
            <a:off x="2234213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9"/>
          <p:cNvSpPr/>
          <p:nvPr/>
        </p:nvSpPr>
        <p:spPr>
          <a:xfrm>
            <a:off x="2234213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9"/>
          <p:cNvSpPr/>
          <p:nvPr/>
        </p:nvSpPr>
        <p:spPr>
          <a:xfrm>
            <a:off x="2234213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75" name="Google Shape;375;p29"/>
          <p:cNvSpPr/>
          <p:nvPr/>
        </p:nvSpPr>
        <p:spPr>
          <a:xfrm>
            <a:off x="2756569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9"/>
          <p:cNvSpPr/>
          <p:nvPr/>
        </p:nvSpPr>
        <p:spPr>
          <a:xfrm>
            <a:off x="2756569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9"/>
          <p:cNvSpPr/>
          <p:nvPr/>
        </p:nvSpPr>
        <p:spPr>
          <a:xfrm>
            <a:off x="2756569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9"/>
          <p:cNvSpPr/>
          <p:nvPr/>
        </p:nvSpPr>
        <p:spPr>
          <a:xfrm>
            <a:off x="2756569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9"/>
          <p:cNvSpPr/>
          <p:nvPr/>
        </p:nvSpPr>
        <p:spPr>
          <a:xfrm>
            <a:off x="2756569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9"/>
          <p:cNvSpPr/>
          <p:nvPr/>
        </p:nvSpPr>
        <p:spPr>
          <a:xfrm>
            <a:off x="2756569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9"/>
          <p:cNvSpPr/>
          <p:nvPr/>
        </p:nvSpPr>
        <p:spPr>
          <a:xfrm>
            <a:off x="2756569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9"/>
          <p:cNvSpPr/>
          <p:nvPr/>
        </p:nvSpPr>
        <p:spPr>
          <a:xfrm>
            <a:off x="2756569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9"/>
          <p:cNvSpPr/>
          <p:nvPr/>
        </p:nvSpPr>
        <p:spPr>
          <a:xfrm>
            <a:off x="2756569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9"/>
          <p:cNvSpPr/>
          <p:nvPr/>
        </p:nvSpPr>
        <p:spPr>
          <a:xfrm>
            <a:off x="2756569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85" name="Google Shape;385;p29"/>
          <p:cNvSpPr/>
          <p:nvPr/>
        </p:nvSpPr>
        <p:spPr>
          <a:xfrm>
            <a:off x="3278925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9"/>
          <p:cNvSpPr/>
          <p:nvPr/>
        </p:nvSpPr>
        <p:spPr>
          <a:xfrm>
            <a:off x="3278925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9"/>
          <p:cNvSpPr/>
          <p:nvPr/>
        </p:nvSpPr>
        <p:spPr>
          <a:xfrm>
            <a:off x="3278925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9"/>
          <p:cNvSpPr/>
          <p:nvPr/>
        </p:nvSpPr>
        <p:spPr>
          <a:xfrm>
            <a:off x="3278925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9"/>
          <p:cNvSpPr/>
          <p:nvPr/>
        </p:nvSpPr>
        <p:spPr>
          <a:xfrm>
            <a:off x="3278925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9"/>
          <p:cNvSpPr/>
          <p:nvPr/>
        </p:nvSpPr>
        <p:spPr>
          <a:xfrm>
            <a:off x="3278925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9"/>
          <p:cNvSpPr/>
          <p:nvPr/>
        </p:nvSpPr>
        <p:spPr>
          <a:xfrm>
            <a:off x="3278925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9"/>
          <p:cNvSpPr/>
          <p:nvPr/>
        </p:nvSpPr>
        <p:spPr>
          <a:xfrm>
            <a:off x="3278925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9"/>
          <p:cNvSpPr/>
          <p:nvPr/>
        </p:nvSpPr>
        <p:spPr>
          <a:xfrm>
            <a:off x="3278925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9"/>
          <p:cNvSpPr/>
          <p:nvPr/>
        </p:nvSpPr>
        <p:spPr>
          <a:xfrm>
            <a:off x="3278925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95" name="Google Shape;395;p29"/>
          <p:cNvSpPr/>
          <p:nvPr/>
        </p:nvSpPr>
        <p:spPr>
          <a:xfrm>
            <a:off x="3801281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9"/>
          <p:cNvSpPr/>
          <p:nvPr/>
        </p:nvSpPr>
        <p:spPr>
          <a:xfrm>
            <a:off x="3801281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9"/>
          <p:cNvSpPr/>
          <p:nvPr/>
        </p:nvSpPr>
        <p:spPr>
          <a:xfrm>
            <a:off x="3801281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9"/>
          <p:cNvSpPr/>
          <p:nvPr/>
        </p:nvSpPr>
        <p:spPr>
          <a:xfrm>
            <a:off x="3801281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9"/>
          <p:cNvSpPr/>
          <p:nvPr/>
        </p:nvSpPr>
        <p:spPr>
          <a:xfrm>
            <a:off x="3801281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9"/>
          <p:cNvSpPr/>
          <p:nvPr/>
        </p:nvSpPr>
        <p:spPr>
          <a:xfrm>
            <a:off x="3801281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9"/>
          <p:cNvSpPr/>
          <p:nvPr/>
        </p:nvSpPr>
        <p:spPr>
          <a:xfrm>
            <a:off x="3801281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9"/>
          <p:cNvSpPr/>
          <p:nvPr/>
        </p:nvSpPr>
        <p:spPr>
          <a:xfrm>
            <a:off x="3801281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9"/>
          <p:cNvSpPr/>
          <p:nvPr/>
        </p:nvSpPr>
        <p:spPr>
          <a:xfrm>
            <a:off x="3801281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9"/>
          <p:cNvSpPr/>
          <p:nvPr/>
        </p:nvSpPr>
        <p:spPr>
          <a:xfrm>
            <a:off x="3801281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05" name="Google Shape;405;p29"/>
          <p:cNvSpPr/>
          <p:nvPr/>
        </p:nvSpPr>
        <p:spPr>
          <a:xfrm>
            <a:off x="4323638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9"/>
          <p:cNvSpPr/>
          <p:nvPr/>
        </p:nvSpPr>
        <p:spPr>
          <a:xfrm>
            <a:off x="4323638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9"/>
          <p:cNvSpPr/>
          <p:nvPr/>
        </p:nvSpPr>
        <p:spPr>
          <a:xfrm>
            <a:off x="4323638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9"/>
          <p:cNvSpPr/>
          <p:nvPr/>
        </p:nvSpPr>
        <p:spPr>
          <a:xfrm>
            <a:off x="4323638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9"/>
          <p:cNvSpPr/>
          <p:nvPr/>
        </p:nvSpPr>
        <p:spPr>
          <a:xfrm>
            <a:off x="4323638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9"/>
          <p:cNvSpPr/>
          <p:nvPr/>
        </p:nvSpPr>
        <p:spPr>
          <a:xfrm>
            <a:off x="4323638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9"/>
          <p:cNvSpPr/>
          <p:nvPr/>
        </p:nvSpPr>
        <p:spPr>
          <a:xfrm>
            <a:off x="4323638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9"/>
          <p:cNvSpPr/>
          <p:nvPr/>
        </p:nvSpPr>
        <p:spPr>
          <a:xfrm>
            <a:off x="4323638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9"/>
          <p:cNvSpPr/>
          <p:nvPr/>
        </p:nvSpPr>
        <p:spPr>
          <a:xfrm>
            <a:off x="4323638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9"/>
          <p:cNvSpPr/>
          <p:nvPr/>
        </p:nvSpPr>
        <p:spPr>
          <a:xfrm>
            <a:off x="4323638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15" name="Google Shape;415;p29"/>
          <p:cNvSpPr/>
          <p:nvPr/>
        </p:nvSpPr>
        <p:spPr>
          <a:xfrm>
            <a:off x="4845994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9"/>
          <p:cNvSpPr/>
          <p:nvPr/>
        </p:nvSpPr>
        <p:spPr>
          <a:xfrm>
            <a:off x="4845994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9"/>
          <p:cNvSpPr/>
          <p:nvPr/>
        </p:nvSpPr>
        <p:spPr>
          <a:xfrm>
            <a:off x="4845994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9"/>
          <p:cNvSpPr/>
          <p:nvPr/>
        </p:nvSpPr>
        <p:spPr>
          <a:xfrm>
            <a:off x="4845994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9"/>
          <p:cNvSpPr/>
          <p:nvPr/>
        </p:nvSpPr>
        <p:spPr>
          <a:xfrm>
            <a:off x="4845994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9"/>
          <p:cNvSpPr/>
          <p:nvPr/>
        </p:nvSpPr>
        <p:spPr>
          <a:xfrm>
            <a:off x="4845994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9"/>
          <p:cNvSpPr/>
          <p:nvPr/>
        </p:nvSpPr>
        <p:spPr>
          <a:xfrm>
            <a:off x="4845994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9"/>
          <p:cNvSpPr/>
          <p:nvPr/>
        </p:nvSpPr>
        <p:spPr>
          <a:xfrm>
            <a:off x="4845994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9"/>
          <p:cNvSpPr/>
          <p:nvPr/>
        </p:nvSpPr>
        <p:spPr>
          <a:xfrm>
            <a:off x="4845994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9"/>
          <p:cNvSpPr/>
          <p:nvPr/>
        </p:nvSpPr>
        <p:spPr>
          <a:xfrm>
            <a:off x="4845994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25" name="Google Shape;425;p29"/>
          <p:cNvSpPr/>
          <p:nvPr/>
        </p:nvSpPr>
        <p:spPr>
          <a:xfrm>
            <a:off x="5368350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9"/>
          <p:cNvSpPr/>
          <p:nvPr/>
        </p:nvSpPr>
        <p:spPr>
          <a:xfrm>
            <a:off x="5368350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9"/>
          <p:cNvSpPr/>
          <p:nvPr/>
        </p:nvSpPr>
        <p:spPr>
          <a:xfrm>
            <a:off x="5368350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9"/>
          <p:cNvSpPr/>
          <p:nvPr/>
        </p:nvSpPr>
        <p:spPr>
          <a:xfrm>
            <a:off x="5368350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9"/>
          <p:cNvSpPr/>
          <p:nvPr/>
        </p:nvSpPr>
        <p:spPr>
          <a:xfrm>
            <a:off x="5368350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9"/>
          <p:cNvSpPr/>
          <p:nvPr/>
        </p:nvSpPr>
        <p:spPr>
          <a:xfrm>
            <a:off x="5368350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9"/>
          <p:cNvSpPr/>
          <p:nvPr/>
        </p:nvSpPr>
        <p:spPr>
          <a:xfrm>
            <a:off x="5368350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9"/>
          <p:cNvSpPr/>
          <p:nvPr/>
        </p:nvSpPr>
        <p:spPr>
          <a:xfrm>
            <a:off x="5368350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9"/>
          <p:cNvSpPr/>
          <p:nvPr/>
        </p:nvSpPr>
        <p:spPr>
          <a:xfrm>
            <a:off x="5368350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9"/>
          <p:cNvSpPr/>
          <p:nvPr/>
        </p:nvSpPr>
        <p:spPr>
          <a:xfrm>
            <a:off x="5368350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35" name="Google Shape;435;p29"/>
          <p:cNvSpPr/>
          <p:nvPr/>
        </p:nvSpPr>
        <p:spPr>
          <a:xfrm>
            <a:off x="667144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9"/>
          <p:cNvSpPr/>
          <p:nvPr/>
        </p:nvSpPr>
        <p:spPr>
          <a:xfrm>
            <a:off x="667144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9"/>
          <p:cNvSpPr/>
          <p:nvPr/>
        </p:nvSpPr>
        <p:spPr>
          <a:xfrm>
            <a:off x="667144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9"/>
          <p:cNvSpPr/>
          <p:nvPr/>
        </p:nvSpPr>
        <p:spPr>
          <a:xfrm>
            <a:off x="667144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9"/>
          <p:cNvSpPr/>
          <p:nvPr/>
        </p:nvSpPr>
        <p:spPr>
          <a:xfrm>
            <a:off x="667144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9"/>
          <p:cNvSpPr/>
          <p:nvPr/>
        </p:nvSpPr>
        <p:spPr>
          <a:xfrm>
            <a:off x="667144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9"/>
          <p:cNvSpPr/>
          <p:nvPr/>
        </p:nvSpPr>
        <p:spPr>
          <a:xfrm>
            <a:off x="667144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9"/>
          <p:cNvSpPr/>
          <p:nvPr/>
        </p:nvSpPr>
        <p:spPr>
          <a:xfrm>
            <a:off x="667144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9"/>
          <p:cNvSpPr/>
          <p:nvPr/>
        </p:nvSpPr>
        <p:spPr>
          <a:xfrm>
            <a:off x="667144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9"/>
          <p:cNvSpPr/>
          <p:nvPr/>
        </p:nvSpPr>
        <p:spPr>
          <a:xfrm>
            <a:off x="667144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45" name="Google Shape;445;p29"/>
          <p:cNvSpPr/>
          <p:nvPr/>
        </p:nvSpPr>
        <p:spPr>
          <a:xfrm>
            <a:off x="1189500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9"/>
          <p:cNvSpPr/>
          <p:nvPr/>
        </p:nvSpPr>
        <p:spPr>
          <a:xfrm>
            <a:off x="1189500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9"/>
          <p:cNvSpPr/>
          <p:nvPr/>
        </p:nvSpPr>
        <p:spPr>
          <a:xfrm>
            <a:off x="1189500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9"/>
          <p:cNvSpPr/>
          <p:nvPr/>
        </p:nvSpPr>
        <p:spPr>
          <a:xfrm>
            <a:off x="1189500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9"/>
          <p:cNvSpPr/>
          <p:nvPr/>
        </p:nvSpPr>
        <p:spPr>
          <a:xfrm>
            <a:off x="1189500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9"/>
          <p:cNvSpPr/>
          <p:nvPr/>
        </p:nvSpPr>
        <p:spPr>
          <a:xfrm>
            <a:off x="1189500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9"/>
          <p:cNvSpPr/>
          <p:nvPr/>
        </p:nvSpPr>
        <p:spPr>
          <a:xfrm>
            <a:off x="1189500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9"/>
          <p:cNvSpPr/>
          <p:nvPr/>
        </p:nvSpPr>
        <p:spPr>
          <a:xfrm>
            <a:off x="1189500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9"/>
          <p:cNvSpPr/>
          <p:nvPr/>
        </p:nvSpPr>
        <p:spPr>
          <a:xfrm>
            <a:off x="1189500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9"/>
          <p:cNvSpPr/>
          <p:nvPr/>
        </p:nvSpPr>
        <p:spPr>
          <a:xfrm>
            <a:off x="1189500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55" name="Google Shape;455;p29"/>
          <p:cNvSpPr/>
          <p:nvPr/>
        </p:nvSpPr>
        <p:spPr>
          <a:xfrm>
            <a:off x="1711856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9"/>
          <p:cNvSpPr/>
          <p:nvPr/>
        </p:nvSpPr>
        <p:spPr>
          <a:xfrm>
            <a:off x="1711856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9"/>
          <p:cNvSpPr/>
          <p:nvPr/>
        </p:nvSpPr>
        <p:spPr>
          <a:xfrm>
            <a:off x="1711856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9"/>
          <p:cNvSpPr/>
          <p:nvPr/>
        </p:nvSpPr>
        <p:spPr>
          <a:xfrm>
            <a:off x="1711856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9"/>
          <p:cNvSpPr/>
          <p:nvPr/>
        </p:nvSpPr>
        <p:spPr>
          <a:xfrm>
            <a:off x="1711856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1711856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711856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711856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711856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711856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65" name="Google Shape;465;p29"/>
          <p:cNvSpPr/>
          <p:nvPr/>
        </p:nvSpPr>
        <p:spPr>
          <a:xfrm>
            <a:off x="2234213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2234213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2234213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2234213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2234213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2234213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2234213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2234213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2234213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2234213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75" name="Google Shape;475;p29"/>
          <p:cNvSpPr/>
          <p:nvPr/>
        </p:nvSpPr>
        <p:spPr>
          <a:xfrm>
            <a:off x="2756569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2756569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2756569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2756569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2756569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2756569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2756569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2756569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2756569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2756569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85" name="Google Shape;485;p29"/>
          <p:cNvSpPr/>
          <p:nvPr/>
        </p:nvSpPr>
        <p:spPr>
          <a:xfrm>
            <a:off x="3278925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3278925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3278925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3278925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3278925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3278925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3278925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3278925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3278925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3278925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95" name="Google Shape;495;p29"/>
          <p:cNvSpPr/>
          <p:nvPr/>
        </p:nvSpPr>
        <p:spPr>
          <a:xfrm>
            <a:off x="3801281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3801281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3801281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3801281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3801281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3801281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3801281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3801281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3801281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3801281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05" name="Google Shape;505;p29"/>
          <p:cNvSpPr/>
          <p:nvPr/>
        </p:nvSpPr>
        <p:spPr>
          <a:xfrm>
            <a:off x="4323638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4323638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4323638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4323638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4323638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4323638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4323638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4323638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4323638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4323638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15" name="Google Shape;515;p29"/>
          <p:cNvSpPr/>
          <p:nvPr/>
        </p:nvSpPr>
        <p:spPr>
          <a:xfrm>
            <a:off x="4845994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4845994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4845994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4845994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4845994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4845994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4845994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4845994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4845994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4845994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25" name="Google Shape;525;p29"/>
          <p:cNvSpPr/>
          <p:nvPr/>
        </p:nvSpPr>
        <p:spPr>
          <a:xfrm>
            <a:off x="5368350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5368350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5368350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5368350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5368350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5368350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5368350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5368350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5368350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5368350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three column">
  <p:cSld name="CUSTOM_4_9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0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37" name="Google Shape;537;p30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538" name="Google Shape;538;p30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30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0" name="Google Shape;540;p30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1" name="Google Shape;541;p30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30"/>
          <p:cNvSpPr txBox="1"/>
          <p:nvPr>
            <p:ph idx="2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43" name="Google Shape;543;p30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44" name="Google Shape;544;p30"/>
          <p:cNvCxnSpPr/>
          <p:nvPr/>
        </p:nvCxnSpPr>
        <p:spPr>
          <a:xfrm>
            <a:off x="3230700" y="2082713"/>
            <a:ext cx="0" cy="17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30"/>
          <p:cNvCxnSpPr/>
          <p:nvPr/>
        </p:nvCxnSpPr>
        <p:spPr>
          <a:xfrm>
            <a:off x="5917913" y="2082713"/>
            <a:ext cx="0" cy="17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46" name="Google Shape;546;p30"/>
          <p:cNvSpPr txBox="1"/>
          <p:nvPr>
            <p:ph idx="4" type="subTitle"/>
          </p:nvPr>
        </p:nvSpPr>
        <p:spPr>
          <a:xfrm>
            <a:off x="855694" y="3510788"/>
            <a:ext cx="2062800" cy="3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547" name="Google Shape;547;p30"/>
          <p:cNvSpPr txBox="1"/>
          <p:nvPr>
            <p:ph idx="5" type="subTitle"/>
          </p:nvPr>
        </p:nvSpPr>
        <p:spPr>
          <a:xfrm>
            <a:off x="855694" y="2110282"/>
            <a:ext cx="2062800" cy="116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548" name="Google Shape;548;p30"/>
          <p:cNvSpPr txBox="1"/>
          <p:nvPr>
            <p:ph idx="6" type="subTitle"/>
          </p:nvPr>
        </p:nvSpPr>
        <p:spPr>
          <a:xfrm>
            <a:off x="3542906" y="2110282"/>
            <a:ext cx="2062800" cy="116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549" name="Google Shape;549;p30"/>
          <p:cNvSpPr txBox="1"/>
          <p:nvPr>
            <p:ph idx="7" type="subTitle"/>
          </p:nvPr>
        </p:nvSpPr>
        <p:spPr>
          <a:xfrm>
            <a:off x="6230119" y="2110282"/>
            <a:ext cx="2062800" cy="116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550" name="Google Shape;550;p30"/>
          <p:cNvSpPr txBox="1"/>
          <p:nvPr>
            <p:ph idx="8" type="subTitle"/>
          </p:nvPr>
        </p:nvSpPr>
        <p:spPr>
          <a:xfrm>
            <a:off x="3540600" y="3510788"/>
            <a:ext cx="2062800" cy="3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551" name="Google Shape;551;p30"/>
          <p:cNvSpPr txBox="1"/>
          <p:nvPr>
            <p:ph idx="9" type="subTitle"/>
          </p:nvPr>
        </p:nvSpPr>
        <p:spPr>
          <a:xfrm>
            <a:off x="6230119" y="3510788"/>
            <a:ext cx="2062800" cy="3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pic>
        <p:nvPicPr>
          <p:cNvPr id="552" name="Google Shape;5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604" y="1662897"/>
            <a:ext cx="414914" cy="4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0819" y="1662897"/>
            <a:ext cx="414914" cy="4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8034" y="1662897"/>
            <a:ext cx="414914" cy="4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Titl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7212881" y="4409156"/>
            <a:ext cx="1931100" cy="73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 txBox="1"/>
          <p:nvPr>
            <p:ph idx="1" type="subTitle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1pPr>
            <a:lvl2pPr lvl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2pPr>
            <a:lvl3pPr lvl="2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3pPr>
            <a:lvl4pPr lvl="3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4pPr>
            <a:lvl5pPr lvl="4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5pPr>
            <a:lvl6pPr lvl="5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6pPr>
            <a:lvl7pPr lvl="6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7pPr>
            <a:lvl8pPr lvl="7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8pPr>
            <a:lvl9pPr lvl="8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2" type="subTitle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3" type="subTitle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9" name="Google Shape;3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Google Shape;40;p4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two column">
  <p:cSld name="CUSTOM_4_8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1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57" name="Google Shape;557;p31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558" name="Google Shape;558;p31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Google Shape;559;p31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0" name="Google Shape;560;p31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1" name="Google Shape;561;p3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31"/>
          <p:cNvSpPr txBox="1"/>
          <p:nvPr>
            <p:ph idx="2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63" name="Google Shape;563;p31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64" name="Google Shape;564;p31"/>
          <p:cNvCxnSpPr/>
          <p:nvPr/>
        </p:nvCxnSpPr>
        <p:spPr>
          <a:xfrm>
            <a:off x="4574182" y="2097150"/>
            <a:ext cx="0" cy="21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65" name="Google Shape;565;p31"/>
          <p:cNvSpPr txBox="1"/>
          <p:nvPr>
            <p:ph idx="4" type="subTitle"/>
          </p:nvPr>
        </p:nvSpPr>
        <p:spPr>
          <a:xfrm>
            <a:off x="1007344" y="3777544"/>
            <a:ext cx="3298500" cy="3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566" name="Google Shape;566;p31"/>
          <p:cNvSpPr txBox="1"/>
          <p:nvPr>
            <p:ph idx="5" type="subTitle"/>
          </p:nvPr>
        </p:nvSpPr>
        <p:spPr>
          <a:xfrm>
            <a:off x="1007344" y="2136075"/>
            <a:ext cx="3298500" cy="139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67" name="Google Shape;567;p31"/>
          <p:cNvSpPr txBox="1"/>
          <p:nvPr>
            <p:ph idx="6" type="subTitle"/>
          </p:nvPr>
        </p:nvSpPr>
        <p:spPr>
          <a:xfrm>
            <a:off x="4896994" y="3777544"/>
            <a:ext cx="3298500" cy="3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568" name="Google Shape;568;p31"/>
          <p:cNvSpPr txBox="1"/>
          <p:nvPr>
            <p:ph idx="7" type="subTitle"/>
          </p:nvPr>
        </p:nvSpPr>
        <p:spPr>
          <a:xfrm>
            <a:off x="4896994" y="2136075"/>
            <a:ext cx="3298500" cy="139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569" name="Google Shape;5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311" y="1533667"/>
            <a:ext cx="548775" cy="548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961" y="1533667"/>
            <a:ext cx="548775" cy="548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large">
  <p:cSld name="CUSTOM_4_7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2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573" name="Google Shape;573;p3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32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5" name="Google Shape;575;p32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6" name="Google Shape;576;p3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32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8" name="Google Shape;578;p32"/>
          <p:cNvSpPr txBox="1"/>
          <p:nvPr>
            <p:ph type="title"/>
          </p:nvPr>
        </p:nvSpPr>
        <p:spPr>
          <a:xfrm>
            <a:off x="3349163" y="1091531"/>
            <a:ext cx="5043600" cy="240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579" name="Google Shape;579;p32"/>
          <p:cNvSpPr txBox="1"/>
          <p:nvPr>
            <p:ph idx="3" type="subTitle"/>
          </p:nvPr>
        </p:nvSpPr>
        <p:spPr>
          <a:xfrm>
            <a:off x="3349200" y="3777544"/>
            <a:ext cx="3073200" cy="3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pic>
        <p:nvPicPr>
          <p:cNvPr id="580" name="Google Shape;5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4587" y="973839"/>
            <a:ext cx="548775" cy="548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wo by two">
  <p:cSld name="CUSTOM_4_6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3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83" name="Google Shape;583;p33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584" name="Google Shape;584;p3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33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6" name="Google Shape;586;p3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7" name="Google Shape;587;p3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33"/>
          <p:cNvSpPr txBox="1"/>
          <p:nvPr>
            <p:ph idx="2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9" name="Google Shape;589;p33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0" name="Google Shape;590;p33"/>
          <p:cNvSpPr txBox="1"/>
          <p:nvPr>
            <p:ph idx="4" type="subTitle"/>
          </p:nvPr>
        </p:nvSpPr>
        <p:spPr>
          <a:xfrm>
            <a:off x="5141316" y="2091075"/>
            <a:ext cx="26340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591" name="Google Shape;591;p33"/>
          <p:cNvSpPr txBox="1"/>
          <p:nvPr>
            <p:ph idx="5" type="subTitle"/>
          </p:nvPr>
        </p:nvSpPr>
        <p:spPr>
          <a:xfrm>
            <a:off x="5141311" y="1764713"/>
            <a:ext cx="26340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92" name="Google Shape;592;p33"/>
          <p:cNvSpPr txBox="1"/>
          <p:nvPr>
            <p:ph idx="6" type="subTitle"/>
          </p:nvPr>
        </p:nvSpPr>
        <p:spPr>
          <a:xfrm>
            <a:off x="5141316" y="3325781"/>
            <a:ext cx="26340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593" name="Google Shape;593;p33"/>
          <p:cNvSpPr txBox="1"/>
          <p:nvPr>
            <p:ph idx="7" type="subTitle"/>
          </p:nvPr>
        </p:nvSpPr>
        <p:spPr>
          <a:xfrm>
            <a:off x="5141311" y="2999419"/>
            <a:ext cx="26340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94" name="Google Shape;594;p33"/>
          <p:cNvSpPr txBox="1"/>
          <p:nvPr>
            <p:ph idx="8" type="subTitle"/>
          </p:nvPr>
        </p:nvSpPr>
        <p:spPr>
          <a:xfrm>
            <a:off x="1563469" y="2091075"/>
            <a:ext cx="26340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595" name="Google Shape;595;p33"/>
          <p:cNvSpPr txBox="1"/>
          <p:nvPr>
            <p:ph idx="9" type="subTitle"/>
          </p:nvPr>
        </p:nvSpPr>
        <p:spPr>
          <a:xfrm>
            <a:off x="1563450" y="1764713"/>
            <a:ext cx="26340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96" name="Google Shape;596;p33"/>
          <p:cNvSpPr txBox="1"/>
          <p:nvPr>
            <p:ph idx="13" type="subTitle"/>
          </p:nvPr>
        </p:nvSpPr>
        <p:spPr>
          <a:xfrm>
            <a:off x="1563469" y="3325781"/>
            <a:ext cx="26340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597" name="Google Shape;597;p33"/>
          <p:cNvSpPr txBox="1"/>
          <p:nvPr>
            <p:ph idx="14" type="subTitle"/>
          </p:nvPr>
        </p:nvSpPr>
        <p:spPr>
          <a:xfrm>
            <a:off x="1563450" y="2999419"/>
            <a:ext cx="26340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four column">
  <p:cSld name="CUSTOM_4_5"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4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00" name="Google Shape;600;p34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601" name="Google Shape;601;p3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" name="Google Shape;602;p34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3" name="Google Shape;603;p34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4" name="Google Shape;604;p3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34"/>
          <p:cNvSpPr txBox="1"/>
          <p:nvPr>
            <p:ph idx="2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06" name="Google Shape;606;p34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607" name="Google Shape;607;p34"/>
          <p:cNvCxnSpPr/>
          <p:nvPr/>
        </p:nvCxnSpPr>
        <p:spPr>
          <a:xfrm>
            <a:off x="2562438" y="2758500"/>
            <a:ext cx="0" cy="11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34"/>
          <p:cNvCxnSpPr/>
          <p:nvPr/>
        </p:nvCxnSpPr>
        <p:spPr>
          <a:xfrm>
            <a:off x="4572075" y="2758500"/>
            <a:ext cx="0" cy="11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09" name="Google Shape;609;p34"/>
          <p:cNvCxnSpPr/>
          <p:nvPr/>
        </p:nvCxnSpPr>
        <p:spPr>
          <a:xfrm>
            <a:off x="6581713" y="2758500"/>
            <a:ext cx="0" cy="11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10" name="Google Shape;610;p34"/>
          <p:cNvSpPr txBox="1"/>
          <p:nvPr>
            <p:ph idx="4" type="subTitle"/>
          </p:nvPr>
        </p:nvSpPr>
        <p:spPr>
          <a:xfrm>
            <a:off x="663806" y="3044625"/>
            <a:ext cx="17877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611" name="Google Shape;611;p34"/>
          <p:cNvSpPr txBox="1"/>
          <p:nvPr>
            <p:ph idx="5" type="subTitle"/>
          </p:nvPr>
        </p:nvSpPr>
        <p:spPr>
          <a:xfrm>
            <a:off x="663788" y="2718263"/>
            <a:ext cx="17877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12" name="Google Shape;612;p34"/>
          <p:cNvSpPr txBox="1"/>
          <p:nvPr>
            <p:ph idx="6" type="subTitle"/>
          </p:nvPr>
        </p:nvSpPr>
        <p:spPr>
          <a:xfrm>
            <a:off x="6692719" y="3044625"/>
            <a:ext cx="17877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613" name="Google Shape;613;p34"/>
          <p:cNvSpPr txBox="1"/>
          <p:nvPr>
            <p:ph idx="7" type="subTitle"/>
          </p:nvPr>
        </p:nvSpPr>
        <p:spPr>
          <a:xfrm>
            <a:off x="6692700" y="2718263"/>
            <a:ext cx="17877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14" name="Google Shape;614;p34"/>
          <p:cNvSpPr txBox="1"/>
          <p:nvPr>
            <p:ph idx="8" type="subTitle"/>
          </p:nvPr>
        </p:nvSpPr>
        <p:spPr>
          <a:xfrm>
            <a:off x="4683081" y="3044625"/>
            <a:ext cx="17877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615" name="Google Shape;615;p34"/>
          <p:cNvSpPr txBox="1"/>
          <p:nvPr>
            <p:ph idx="9" type="subTitle"/>
          </p:nvPr>
        </p:nvSpPr>
        <p:spPr>
          <a:xfrm>
            <a:off x="4683063" y="2718263"/>
            <a:ext cx="17877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16" name="Google Shape;616;p34"/>
          <p:cNvSpPr txBox="1"/>
          <p:nvPr>
            <p:ph idx="13" type="subTitle"/>
          </p:nvPr>
        </p:nvSpPr>
        <p:spPr>
          <a:xfrm>
            <a:off x="2673444" y="3044625"/>
            <a:ext cx="17877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617" name="Google Shape;617;p34"/>
          <p:cNvSpPr txBox="1"/>
          <p:nvPr>
            <p:ph idx="14" type="subTitle"/>
          </p:nvPr>
        </p:nvSpPr>
        <p:spPr>
          <a:xfrm>
            <a:off x="2673425" y="2718263"/>
            <a:ext cx="17877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left">
  <p:cSld name="CUSTOM_4_4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5"/>
          <p:cNvSpPr txBox="1"/>
          <p:nvPr>
            <p:ph idx="1" type="subTitle"/>
          </p:nvPr>
        </p:nvSpPr>
        <p:spPr>
          <a:xfrm>
            <a:off x="663788" y="2519025"/>
            <a:ext cx="2469000" cy="148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20" name="Google Shape;620;p35"/>
          <p:cNvSpPr txBox="1"/>
          <p:nvPr>
            <p:ph type="title"/>
          </p:nvPr>
        </p:nvSpPr>
        <p:spPr>
          <a:xfrm>
            <a:off x="663788" y="930525"/>
            <a:ext cx="3086100" cy="148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621" name="Google Shape;621;p35"/>
          <p:cNvSpPr txBox="1"/>
          <p:nvPr>
            <p:ph idx="2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622" name="Google Shape;622;p3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35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4" name="Google Shape;624;p35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5" name="Google Shape;625;p3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35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7" name="Google Shape;627;p35"/>
          <p:cNvSpPr txBox="1"/>
          <p:nvPr>
            <p:ph idx="4" type="subTitle"/>
          </p:nvPr>
        </p:nvSpPr>
        <p:spPr>
          <a:xfrm>
            <a:off x="5143013" y="1233038"/>
            <a:ext cx="3495600" cy="6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628" name="Google Shape;628;p35"/>
          <p:cNvSpPr txBox="1"/>
          <p:nvPr>
            <p:ph idx="5" type="subTitle"/>
          </p:nvPr>
        </p:nvSpPr>
        <p:spPr>
          <a:xfrm>
            <a:off x="5143013" y="930525"/>
            <a:ext cx="3495600" cy="260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29" name="Google Shape;629;p35"/>
          <p:cNvSpPr txBox="1"/>
          <p:nvPr>
            <p:ph idx="6" type="subTitle"/>
          </p:nvPr>
        </p:nvSpPr>
        <p:spPr>
          <a:xfrm>
            <a:off x="5143013" y="2373094"/>
            <a:ext cx="3495600" cy="6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630" name="Google Shape;630;p35"/>
          <p:cNvSpPr txBox="1"/>
          <p:nvPr>
            <p:ph idx="7" type="subTitle"/>
          </p:nvPr>
        </p:nvSpPr>
        <p:spPr>
          <a:xfrm>
            <a:off x="5143013" y="2070581"/>
            <a:ext cx="3495600" cy="260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31" name="Google Shape;631;p35"/>
          <p:cNvSpPr txBox="1"/>
          <p:nvPr>
            <p:ph idx="8" type="subTitle"/>
          </p:nvPr>
        </p:nvSpPr>
        <p:spPr>
          <a:xfrm>
            <a:off x="5143013" y="3513150"/>
            <a:ext cx="3495600" cy="6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632" name="Google Shape;632;p35"/>
          <p:cNvSpPr txBox="1"/>
          <p:nvPr>
            <p:ph idx="9" type="subTitle"/>
          </p:nvPr>
        </p:nvSpPr>
        <p:spPr>
          <a:xfrm>
            <a:off x="5143013" y="3210638"/>
            <a:ext cx="3495600" cy="260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olumn">
  <p:cSld name="CUSTOM_4_3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6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35" name="Google Shape;635;p36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636" name="Google Shape;636;p36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36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8" name="Google Shape;638;p36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9" name="Google Shape;639;p3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36"/>
          <p:cNvSpPr txBox="1"/>
          <p:nvPr>
            <p:ph idx="2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41" name="Google Shape;641;p36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642" name="Google Shape;642;p36"/>
          <p:cNvCxnSpPr/>
          <p:nvPr/>
        </p:nvCxnSpPr>
        <p:spPr>
          <a:xfrm>
            <a:off x="3229613" y="3172294"/>
            <a:ext cx="0" cy="116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43" name="Google Shape;643;p36"/>
          <p:cNvCxnSpPr/>
          <p:nvPr/>
        </p:nvCxnSpPr>
        <p:spPr>
          <a:xfrm>
            <a:off x="5914388" y="3172294"/>
            <a:ext cx="0" cy="116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44" name="Google Shape;644;p36"/>
          <p:cNvSpPr txBox="1"/>
          <p:nvPr>
            <p:ph idx="4" type="subTitle"/>
          </p:nvPr>
        </p:nvSpPr>
        <p:spPr>
          <a:xfrm>
            <a:off x="3351225" y="3172294"/>
            <a:ext cx="24414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45" name="Google Shape;645;p36"/>
          <p:cNvSpPr txBox="1"/>
          <p:nvPr>
            <p:ph idx="5" type="subTitle"/>
          </p:nvPr>
        </p:nvSpPr>
        <p:spPr>
          <a:xfrm>
            <a:off x="3351300" y="3539213"/>
            <a:ext cx="24414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646" name="Google Shape;646;p36"/>
          <p:cNvSpPr txBox="1"/>
          <p:nvPr>
            <p:ph idx="6" type="subTitle"/>
          </p:nvPr>
        </p:nvSpPr>
        <p:spPr>
          <a:xfrm>
            <a:off x="6036000" y="3172294"/>
            <a:ext cx="24414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47" name="Google Shape;647;p36"/>
          <p:cNvSpPr txBox="1"/>
          <p:nvPr>
            <p:ph idx="7" type="subTitle"/>
          </p:nvPr>
        </p:nvSpPr>
        <p:spPr>
          <a:xfrm>
            <a:off x="6036075" y="3539213"/>
            <a:ext cx="24414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648" name="Google Shape;648;p36"/>
          <p:cNvSpPr txBox="1"/>
          <p:nvPr>
            <p:ph idx="8" type="subTitle"/>
          </p:nvPr>
        </p:nvSpPr>
        <p:spPr>
          <a:xfrm>
            <a:off x="666450" y="3172294"/>
            <a:ext cx="24414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49" name="Google Shape;649;p36"/>
          <p:cNvSpPr txBox="1"/>
          <p:nvPr>
            <p:ph idx="9" type="subTitle"/>
          </p:nvPr>
        </p:nvSpPr>
        <p:spPr>
          <a:xfrm>
            <a:off x="666525" y="3539213"/>
            <a:ext cx="24414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image left">
  <p:cSld name="CUSTOM_4_2"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7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52" name="Google Shape;652;p37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653" name="Google Shape;653;p37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" name="Google Shape;654;p37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5" name="Google Shape;655;p37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6" name="Google Shape;656;p3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37"/>
          <p:cNvSpPr txBox="1"/>
          <p:nvPr>
            <p:ph idx="2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58" name="Google Shape;658;p37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9" name="Google Shape;659;p37"/>
          <p:cNvSpPr txBox="1"/>
          <p:nvPr>
            <p:ph idx="4" type="subTitle"/>
          </p:nvPr>
        </p:nvSpPr>
        <p:spPr>
          <a:xfrm>
            <a:off x="4246556" y="1904438"/>
            <a:ext cx="4114800" cy="237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3000"/>
              </a:lnSpc>
              <a:spcBef>
                <a:spcPts val="1500"/>
              </a:spcBef>
              <a:spcAft>
                <a:spcPts val="15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large text alt1">
  <p:cSld name="CUSTOM_4_2_2"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8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62" name="Google Shape;662;p38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663" name="Google Shape;663;p38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4" name="Google Shape;664;p38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5" name="Google Shape;665;p38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6" name="Google Shape;666;p38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38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8" name="Google Shape;668;p38"/>
          <p:cNvSpPr txBox="1"/>
          <p:nvPr>
            <p:ph idx="3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69" name="Google Shape;669;p38"/>
          <p:cNvSpPr txBox="1"/>
          <p:nvPr>
            <p:ph idx="4" type="subTitle"/>
          </p:nvPr>
        </p:nvSpPr>
        <p:spPr>
          <a:xfrm>
            <a:off x="1565888" y="1812319"/>
            <a:ext cx="6033600" cy="97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large text">
  <p:cSld name="CUSTOM_4_2_1"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9"/>
          <p:cNvSpPr txBox="1"/>
          <p:nvPr>
            <p:ph type="title"/>
          </p:nvPr>
        </p:nvSpPr>
        <p:spPr>
          <a:xfrm>
            <a:off x="2460281" y="1239806"/>
            <a:ext cx="5573100" cy="294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672" name="Google Shape;672;p39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673" name="Google Shape;673;p39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4" name="Google Shape;674;p39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5" name="Google Shape;675;p39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6" name="Google Shape;676;p3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39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agenda dark">
  <p:cSld name="CUSTOM_4_1">
    <p:bg>
      <p:bgPr>
        <a:solidFill>
          <a:srgbClr val="353535"/>
        </a:solidFill>
      </p:bgPr>
    </p:bg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0"/>
          <p:cNvSpPr txBox="1"/>
          <p:nvPr>
            <p:ph type="title"/>
          </p:nvPr>
        </p:nvSpPr>
        <p:spPr>
          <a:xfrm>
            <a:off x="663788" y="653812"/>
            <a:ext cx="7816500" cy="99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680" name="Google Shape;680;p40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1" name="Google Shape;681;p40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682" name="Google Shape;682;p40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83" name="Google Shape;683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40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5" name="Google Shape;685;p40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6" name="Google Shape;686;p40"/>
          <p:cNvSpPr txBox="1"/>
          <p:nvPr>
            <p:ph idx="3" type="subTitle"/>
          </p:nvPr>
        </p:nvSpPr>
        <p:spPr>
          <a:xfrm>
            <a:off x="2459625" y="1998263"/>
            <a:ext cx="1526100" cy="203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>
              <a:lnSpc>
                <a:spcPct val="114000"/>
              </a:lnSpc>
              <a:spcBef>
                <a:spcPts val="1500"/>
              </a:spcBef>
              <a:spcAft>
                <a:spcPts val="150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687" name="Google Shape;687;p40"/>
          <p:cNvSpPr txBox="1"/>
          <p:nvPr>
            <p:ph idx="4" type="subTitle"/>
          </p:nvPr>
        </p:nvSpPr>
        <p:spPr>
          <a:xfrm>
            <a:off x="4245488" y="1998263"/>
            <a:ext cx="1526100" cy="203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>
              <a:lnSpc>
                <a:spcPct val="114000"/>
              </a:lnSpc>
              <a:spcBef>
                <a:spcPts val="1500"/>
              </a:spcBef>
              <a:spcAft>
                <a:spcPts val="150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688" name="Google Shape;688;p40"/>
          <p:cNvSpPr txBox="1"/>
          <p:nvPr>
            <p:ph idx="5" type="subTitle"/>
          </p:nvPr>
        </p:nvSpPr>
        <p:spPr>
          <a:xfrm>
            <a:off x="6031350" y="1998263"/>
            <a:ext cx="1526100" cy="203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>
              <a:lnSpc>
                <a:spcPct val="114000"/>
              </a:lnSpc>
              <a:spcBef>
                <a:spcPts val="1500"/>
              </a:spcBef>
              <a:spcAft>
                <a:spcPts val="150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closing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7212881" y="4409156"/>
            <a:ext cx="1931100" cy="73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 txBox="1"/>
          <p:nvPr>
            <p:ph idx="1" type="subTitle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1pPr>
            <a:lvl2pPr lvl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2pPr>
            <a:lvl3pPr lvl="2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3pPr>
            <a:lvl4pPr lvl="3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4pPr>
            <a:lvl5pPr lvl="4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5pPr>
            <a:lvl6pPr lvl="5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6pPr>
            <a:lvl7pPr lvl="6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7pPr>
            <a:lvl8pPr lvl="7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8pPr>
            <a:lvl9pPr lvl="8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46" name="Google Shape;4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linkedin.com/company/red-hat</a:t>
            </a:r>
            <a:endParaRPr sz="11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8" name="Google Shape;48;p5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youtube.com/user/RedHatVideos</a:t>
            </a:r>
            <a:endParaRPr sz="11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9" name="Google Shape;49;p5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facebook.com/redhatinc</a:t>
            </a:r>
            <a:endParaRPr sz="11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0" name="Google Shape;50;p5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twitter.com/RedHat</a:t>
            </a:r>
            <a:endParaRPr sz="11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51" name="Google Shape;51;p5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5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5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2003" y="2651988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92003" y="2075932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92003" y="1499876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92003" y="3228044"/>
            <a:ext cx="341963" cy="341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agenda light">
  <p:cSld name="CUSTOM_4_1_1">
    <p:bg>
      <p:bgPr>
        <a:solidFill>
          <a:schemeClr val="lt1"/>
        </a:solidFill>
      </p:bgPr>
    </p:bg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1"/>
          <p:cNvSpPr txBox="1"/>
          <p:nvPr>
            <p:ph type="title"/>
          </p:nvPr>
        </p:nvSpPr>
        <p:spPr>
          <a:xfrm>
            <a:off x="663788" y="653812"/>
            <a:ext cx="7816500" cy="99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691" name="Google Shape;691;p41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2" name="Google Shape;692;p41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693" name="Google Shape;693;p41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4" name="Google Shape;694;p41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5" name="Google Shape;695;p4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41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7" name="Google Shape;697;p41"/>
          <p:cNvSpPr txBox="1"/>
          <p:nvPr>
            <p:ph idx="3" type="subTitle"/>
          </p:nvPr>
        </p:nvSpPr>
        <p:spPr>
          <a:xfrm>
            <a:off x="2459625" y="1998263"/>
            <a:ext cx="1526100" cy="203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>
              <a:lnSpc>
                <a:spcPct val="114000"/>
              </a:lnSpc>
              <a:spcBef>
                <a:spcPts val="1500"/>
              </a:spcBef>
              <a:spcAft>
                <a:spcPts val="150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698" name="Google Shape;698;p41"/>
          <p:cNvSpPr txBox="1"/>
          <p:nvPr>
            <p:ph idx="4" type="subTitle"/>
          </p:nvPr>
        </p:nvSpPr>
        <p:spPr>
          <a:xfrm>
            <a:off x="4245488" y="1998263"/>
            <a:ext cx="1526100" cy="203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>
              <a:lnSpc>
                <a:spcPct val="114000"/>
              </a:lnSpc>
              <a:spcBef>
                <a:spcPts val="1500"/>
              </a:spcBef>
              <a:spcAft>
                <a:spcPts val="150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699" name="Google Shape;699;p41"/>
          <p:cNvSpPr txBox="1"/>
          <p:nvPr>
            <p:ph idx="5" type="subTitle"/>
          </p:nvPr>
        </p:nvSpPr>
        <p:spPr>
          <a:xfrm>
            <a:off x="6031350" y="1998263"/>
            <a:ext cx="1526100" cy="203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>
              <a:lnSpc>
                <a:spcPct val="114000"/>
              </a:lnSpc>
              <a:spcBef>
                <a:spcPts val="1500"/>
              </a:spcBef>
              <a:spcAft>
                <a:spcPts val="150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black">
  <p:cSld name="TITLE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42"/>
          <p:cNvPicPr preferRelativeResize="0"/>
          <p:nvPr/>
        </p:nvPicPr>
        <p:blipFill rotWithShape="1">
          <a:blip r:embed="rId3">
            <a:alphaModFix/>
          </a:blip>
          <a:srcRect b="228" l="0" r="0" t="219"/>
          <a:stretch/>
        </p:blipFill>
        <p:spPr>
          <a:xfrm>
            <a:off x="8033460" y="4734378"/>
            <a:ext cx="731887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">
  <p:cSld name="CUSTOM_4_21"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3"/>
          <p:cNvSpPr txBox="1"/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704" name="Google Shape;704;p4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5" name="Google Shape;705;p43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706" name="Google Shape;706;p4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7" name="Google Shape;707;p4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8" name="Google Shape;708;p4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43"/>
          <p:cNvSpPr txBox="1"/>
          <p:nvPr>
            <p:ph idx="2" type="subTitle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1pPr>
            <a:lvl2pPr lvl="1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2pPr>
            <a:lvl3pPr lvl="2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3pPr>
            <a:lvl4pPr lvl="3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4pPr>
            <a:lvl5pPr lvl="4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5pPr>
            <a:lvl6pPr lvl="5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6pPr>
            <a:lvl7pPr lvl="6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7pPr>
            <a:lvl8pPr lvl="7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8pPr>
            <a:lvl9pPr lvl="8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3 Title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/>
          <p:nvPr/>
        </p:nvSpPr>
        <p:spPr>
          <a:xfrm>
            <a:off x="7212881" y="4409156"/>
            <a:ext cx="1931100" cy="73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Google Shape;61;p6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6"/>
          <p:cNvSpPr txBox="1"/>
          <p:nvPr>
            <p:ph idx="1" type="subTitle"/>
          </p:nvPr>
        </p:nvSpPr>
        <p:spPr>
          <a:xfrm>
            <a:off x="4245394" y="2978738"/>
            <a:ext cx="33348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type="title"/>
          </p:nvPr>
        </p:nvSpPr>
        <p:spPr>
          <a:xfrm>
            <a:off x="4245394" y="1281774"/>
            <a:ext cx="4302300" cy="1588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2" type="subTitle"/>
          </p:nvPr>
        </p:nvSpPr>
        <p:spPr>
          <a:xfrm>
            <a:off x="4245394" y="3988706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3" type="subTitle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anchorCtr="0" anchor="ctr" bIns="68575" lIns="3771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3 closing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/>
          <p:nvPr/>
        </p:nvSpPr>
        <p:spPr>
          <a:xfrm>
            <a:off x="7212881" y="4409156"/>
            <a:ext cx="1931100" cy="73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7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7"/>
          <p:cNvSpPr txBox="1"/>
          <p:nvPr>
            <p:ph type="title"/>
          </p:nvPr>
        </p:nvSpPr>
        <p:spPr>
          <a:xfrm>
            <a:off x="4245394" y="426470"/>
            <a:ext cx="4302300" cy="144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" type="subTitle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anchorCtr="0" anchor="ctr" bIns="68575" lIns="3771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73" name="Google Shape;73;p7"/>
          <p:cNvSpPr txBox="1"/>
          <p:nvPr>
            <p:ph idx="2" type="subTitle"/>
          </p:nvPr>
        </p:nvSpPr>
        <p:spPr>
          <a:xfrm>
            <a:off x="4245394" y="2064300"/>
            <a:ext cx="3334800" cy="11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7"/>
          <p:cNvSpPr txBox="1"/>
          <p:nvPr/>
        </p:nvSpPr>
        <p:spPr>
          <a:xfrm>
            <a:off x="4427587" y="3501900"/>
            <a:ext cx="19203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linkedin.com/company/red-hat</a:t>
            </a:r>
            <a:endParaRPr sz="9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5" name="Google Shape;75;p7"/>
          <p:cNvSpPr txBox="1"/>
          <p:nvPr/>
        </p:nvSpPr>
        <p:spPr>
          <a:xfrm>
            <a:off x="4427588" y="3880725"/>
            <a:ext cx="19203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youtube.com/user/RedHatVideos</a:t>
            </a:r>
            <a:endParaRPr sz="9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6" name="Google Shape;76;p7"/>
          <p:cNvSpPr txBox="1"/>
          <p:nvPr/>
        </p:nvSpPr>
        <p:spPr>
          <a:xfrm>
            <a:off x="6611644" y="3501900"/>
            <a:ext cx="19203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facebook.com/redhatinc</a:t>
            </a:r>
            <a:endParaRPr sz="9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7" name="Google Shape;77;p7"/>
          <p:cNvSpPr txBox="1"/>
          <p:nvPr/>
        </p:nvSpPr>
        <p:spPr>
          <a:xfrm>
            <a:off x="6611644" y="3880725"/>
            <a:ext cx="19203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twitter.com/RedHat</a:t>
            </a:r>
            <a:endParaRPr sz="9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78" name="Google Shape;78;p7"/>
          <p:cNvPicPr preferRelativeResize="0"/>
          <p:nvPr/>
        </p:nvPicPr>
        <p:blipFill rotWithShape="1">
          <a:blip r:embed="rId4">
            <a:alphaModFix/>
          </a:blip>
          <a:srcRect b="0" l="2507" r="2498" t="0"/>
          <a:stretch/>
        </p:blipFill>
        <p:spPr>
          <a:xfrm>
            <a:off x="6439844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7"/>
          <p:cNvPicPr preferRelativeResize="0"/>
          <p:nvPr/>
        </p:nvPicPr>
        <p:blipFill rotWithShape="1">
          <a:blip r:embed="rId5">
            <a:alphaModFix/>
          </a:blip>
          <a:srcRect b="0" l="2678" r="2678" t="0"/>
          <a:stretch/>
        </p:blipFill>
        <p:spPr>
          <a:xfrm>
            <a:off x="6439844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7"/>
          <p:cNvPicPr preferRelativeResize="0"/>
          <p:nvPr/>
        </p:nvPicPr>
        <p:blipFill rotWithShape="1">
          <a:blip r:embed="rId6">
            <a:alphaModFix/>
          </a:blip>
          <a:srcRect b="0" l="2507" r="2498" t="0"/>
          <a:stretch/>
        </p:blipFill>
        <p:spPr>
          <a:xfrm>
            <a:off x="4245400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 rotWithShape="1">
          <a:blip r:embed="rId7">
            <a:alphaModFix/>
          </a:blip>
          <a:srcRect b="0" l="2326" r="2326" t="0"/>
          <a:stretch/>
        </p:blipFill>
        <p:spPr>
          <a:xfrm>
            <a:off x="4245400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A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type="title"/>
          </p:nvPr>
        </p:nvSpPr>
        <p:spPr>
          <a:xfrm>
            <a:off x="335831" y="813421"/>
            <a:ext cx="5118900" cy="1578900"/>
          </a:xfrm>
          <a:prstGeom prst="rect">
            <a:avLst/>
          </a:prstGeom>
        </p:spPr>
        <p:txBody>
          <a:bodyPr anchorCtr="0" anchor="t" bIns="68575" lIns="3291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85" name="Google Shape;85;p8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8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8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88" name="Google Shape;88;p8"/>
          <p:cNvSpPr txBox="1"/>
          <p:nvPr>
            <p:ph idx="2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</a:defRPr>
            </a:lvl1pPr>
            <a:lvl2pPr lvl="1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</a:defRPr>
            </a:lvl2pPr>
            <a:lvl3pPr lvl="2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</a:defRPr>
            </a:lvl3pPr>
            <a:lvl4pPr lvl="3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</a:defRPr>
            </a:lvl4pPr>
            <a:lvl5pPr lvl="4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</a:defRPr>
            </a:lvl5pPr>
            <a:lvl6pPr lvl="5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</a:defRPr>
            </a:lvl6pPr>
            <a:lvl7pPr lvl="6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</a:defRPr>
            </a:lvl7pPr>
            <a:lvl8pPr lvl="7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</a:defRPr>
            </a:lvl8pPr>
            <a:lvl9pPr lvl="8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</a:defRPr>
            </a:lvl9pPr>
          </a:lstStyle>
          <a:p/>
        </p:txBody>
      </p:sp>
      <p:pic>
        <p:nvPicPr>
          <p:cNvPr id="89" name="Google Shape;89;p8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B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/>
          <p:nvPr>
            <p:ph type="title"/>
          </p:nvPr>
        </p:nvSpPr>
        <p:spPr>
          <a:xfrm>
            <a:off x="335831" y="813421"/>
            <a:ext cx="5118900" cy="1578900"/>
          </a:xfrm>
          <a:prstGeom prst="rect">
            <a:avLst/>
          </a:prstGeom>
        </p:spPr>
        <p:txBody>
          <a:bodyPr anchorCtr="0" anchor="t" bIns="68575" lIns="3291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93" name="Google Shape;93;p9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9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9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96" name="Google Shape;96;p9"/>
          <p:cNvSpPr txBox="1"/>
          <p:nvPr>
            <p:ph idx="2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97" name="Google Shape;9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C">
  <p:cSld name="CUSTOM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>
            <p:ph type="title"/>
          </p:nvPr>
        </p:nvSpPr>
        <p:spPr>
          <a:xfrm>
            <a:off x="335831" y="813421"/>
            <a:ext cx="5118900" cy="1578900"/>
          </a:xfrm>
          <a:prstGeom prst="rect">
            <a:avLst/>
          </a:prstGeom>
        </p:spPr>
        <p:txBody>
          <a:bodyPr anchorCtr="0" anchor="t" bIns="68575" lIns="3291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101" name="Google Shape;101;p10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0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0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04" name="Google Shape;104;p10"/>
          <p:cNvSpPr txBox="1"/>
          <p:nvPr>
            <p:ph idx="2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1pPr>
            <a:lvl2pPr lvl="1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2pPr>
            <a:lvl3pPr lvl="2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3pPr>
            <a:lvl4pPr lvl="3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4pPr>
            <a:lvl5pPr lvl="4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5pPr>
            <a:lvl6pPr lvl="5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6pPr>
            <a:lvl7pPr lvl="6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7pPr>
            <a:lvl8pPr lvl="7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8pPr>
            <a:lvl9pPr lvl="8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105" name="Google Shape;105;p10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0"/>
          <p:cNvSpPr txBox="1"/>
          <p:nvPr>
            <p:ph idx="3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1pPr>
            <a:lvl2pPr lvl="1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2pPr>
            <a:lvl3pPr lvl="2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3pPr>
            <a:lvl4pPr lvl="3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4pPr>
            <a:lvl5pPr lvl="4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5pPr>
            <a:lvl6pPr lvl="5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6pPr>
            <a:lvl7pPr lvl="6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7pPr>
            <a:lvl8pPr lvl="7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8pPr>
            <a:lvl9pPr lvl="8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10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ed Hat Text"/>
              <a:buChar char="▸"/>
              <a:defRPr sz="1200">
                <a:latin typeface="Red Hat Text"/>
                <a:ea typeface="Red Hat Text"/>
                <a:cs typeface="Red Hat Text"/>
                <a:sym typeface="Red Hat Text"/>
              </a:defRPr>
            </a:lvl1pPr>
            <a:lvl2pPr indent="-298450" lvl="1" marL="91440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Red Hat Text"/>
              <a:buChar char="･"/>
              <a:defRPr sz="1100">
                <a:latin typeface="Red Hat Text"/>
                <a:ea typeface="Red Hat Text"/>
                <a:cs typeface="Red Hat Text"/>
                <a:sym typeface="Red Hat Text"/>
              </a:defRPr>
            </a:lvl2pPr>
            <a:lvl3pPr indent="-298450" lvl="2" marL="137160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Red Hat Text"/>
              <a:buChar char="･"/>
              <a:defRPr sz="1100">
                <a:latin typeface="Red Hat Text"/>
                <a:ea typeface="Red Hat Text"/>
                <a:cs typeface="Red Hat Text"/>
                <a:sym typeface="Red Hat Text"/>
              </a:defRPr>
            </a:lvl3pPr>
            <a:lvl4pPr indent="-298450" lvl="3" marL="182880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Red Hat Text"/>
              <a:buChar char="･"/>
              <a:defRPr sz="1100">
                <a:latin typeface="Red Hat Text"/>
                <a:ea typeface="Red Hat Text"/>
                <a:cs typeface="Red Hat Text"/>
                <a:sym typeface="Red Hat Text"/>
              </a:defRPr>
            </a:lvl4pPr>
            <a:lvl5pPr indent="-298450" lvl="4" marL="228600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Red Hat Text"/>
              <a:buChar char="･"/>
              <a:defRPr sz="1100">
                <a:latin typeface="Red Hat Text"/>
                <a:ea typeface="Red Hat Text"/>
                <a:cs typeface="Red Hat Text"/>
                <a:sym typeface="Red Hat Text"/>
              </a:defRPr>
            </a:lvl5pPr>
            <a:lvl6pPr indent="-298450" lvl="5" marL="274320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Red Hat Text"/>
              <a:buChar char="･"/>
              <a:defRPr sz="1100">
                <a:latin typeface="Red Hat Text"/>
                <a:ea typeface="Red Hat Text"/>
                <a:cs typeface="Red Hat Text"/>
                <a:sym typeface="Red Hat Text"/>
              </a:defRPr>
            </a:lvl6pPr>
            <a:lvl7pPr indent="-298450" lvl="6" marL="320040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Red Hat Text"/>
              <a:buChar char="･"/>
              <a:defRPr sz="1100">
                <a:latin typeface="Red Hat Text"/>
                <a:ea typeface="Red Hat Text"/>
                <a:cs typeface="Red Hat Text"/>
                <a:sym typeface="Red Hat Text"/>
              </a:defRPr>
            </a:lvl7pPr>
            <a:lvl8pPr indent="-298450" lvl="7" marL="365760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Red Hat Text"/>
              <a:buChar char="･"/>
              <a:defRPr sz="1100">
                <a:latin typeface="Red Hat Text"/>
                <a:ea typeface="Red Hat Text"/>
                <a:cs typeface="Red Hat Text"/>
                <a:sym typeface="Red Hat Text"/>
              </a:defRPr>
            </a:lvl8pPr>
            <a:lvl9pPr indent="-298450" lvl="8" marL="4114800">
              <a:lnSpc>
                <a:spcPct val="140000"/>
              </a:lnSpc>
              <a:spcBef>
                <a:spcPts val="400"/>
              </a:spcBef>
              <a:spcAft>
                <a:spcPts val="400"/>
              </a:spcAft>
              <a:buSzPts val="1100"/>
              <a:buFont typeface="Red Hat Text"/>
              <a:buChar char="･"/>
              <a:defRPr sz="1100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kubernetes.i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Relationship Id="rId5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5"/>
          <p:cNvSpPr txBox="1"/>
          <p:nvPr>
            <p:ph idx="1" type="subTitle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45"/>
          <p:cNvSpPr txBox="1"/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an Operator in Helm with OperatorSDK</a:t>
            </a:r>
            <a:endParaRPr/>
          </a:p>
        </p:txBody>
      </p:sp>
      <p:sp>
        <p:nvSpPr>
          <p:cNvPr id="718" name="Google Shape;718;p45"/>
          <p:cNvSpPr txBox="1"/>
          <p:nvPr>
            <p:ph idx="2" type="subTitle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45"/>
          <p:cNvSpPr txBox="1"/>
          <p:nvPr>
            <p:ph idx="3" type="subTitle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46"/>
          <p:cNvSpPr txBox="1"/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rPr>
              <a:t>What is Helm?</a:t>
            </a:r>
            <a:endParaRPr sz="2400">
              <a:solidFill>
                <a:srgbClr val="EE0000"/>
              </a:solidFill>
            </a:endParaRPr>
          </a:p>
        </p:txBody>
      </p:sp>
      <p:sp>
        <p:nvSpPr>
          <p:cNvPr id="725" name="Google Shape;725;p46"/>
          <p:cNvSpPr txBox="1"/>
          <p:nvPr>
            <p:ph idx="2" type="subTitle"/>
          </p:nvPr>
        </p:nvSpPr>
        <p:spPr>
          <a:xfrm>
            <a:off x="644438" y="4627163"/>
            <a:ext cx="6887100" cy="41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46"/>
          <p:cNvSpPr txBox="1"/>
          <p:nvPr/>
        </p:nvSpPr>
        <p:spPr>
          <a:xfrm>
            <a:off x="927100" y="1485900"/>
            <a:ext cx="74676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ed Hat Text"/>
              <a:buChar char="●"/>
            </a:pPr>
            <a:r>
              <a:rPr lang="en" sz="1900">
                <a:latin typeface="Red Hat Text"/>
                <a:ea typeface="Red Hat Text"/>
                <a:cs typeface="Red Hat Text"/>
                <a:sym typeface="Red Hat Text"/>
              </a:rPr>
              <a:t>Helm is a package manager for Kubernetes applications.</a:t>
            </a:r>
            <a:endParaRPr sz="190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ed Hat Text"/>
              <a:buChar char="●"/>
            </a:pPr>
            <a:r>
              <a:rPr lang="en" sz="1900">
                <a:solidFill>
                  <a:srgbClr val="090E6F"/>
                </a:solidFill>
                <a:latin typeface="Red Hat Text"/>
                <a:ea typeface="Red Hat Text"/>
                <a:cs typeface="Red Hat Text"/>
                <a:sym typeface="Red Hat Text"/>
              </a:rPr>
              <a:t>Helm is a common way to find, share, and use software built for </a:t>
            </a:r>
            <a:r>
              <a:rPr lang="en" sz="1900">
                <a:solidFill>
                  <a:srgbClr val="1B53C2"/>
                </a:solidFill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Kubernetes</a:t>
            </a:r>
            <a:r>
              <a:rPr lang="en" sz="1900">
                <a:solidFill>
                  <a:srgbClr val="090E6F"/>
                </a:solidFill>
                <a:latin typeface="Red Hat Text"/>
                <a:ea typeface="Red Hat Text"/>
                <a:cs typeface="Red Hat Text"/>
                <a:sym typeface="Red Hat Text"/>
              </a:rPr>
              <a:t>.</a:t>
            </a:r>
            <a:endParaRPr sz="1900">
              <a:solidFill>
                <a:srgbClr val="090E6F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90E6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ed Hat Text"/>
              <a:buChar char="●"/>
            </a:pPr>
            <a:r>
              <a:rPr lang="en" sz="1900">
                <a:solidFill>
                  <a:srgbClr val="151515"/>
                </a:solidFill>
                <a:highlight>
                  <a:srgbClr val="FFFFFF"/>
                </a:highlight>
                <a:latin typeface="Red Hat Text"/>
                <a:ea typeface="Red Hat Text"/>
                <a:cs typeface="Red Hat Text"/>
                <a:sym typeface="Red Hat Text"/>
              </a:rPr>
              <a:t>Helm Charts are useful for addressing the complexities of installation and simple upgrades of particularly stateless applications like web apps</a:t>
            </a:r>
            <a:endParaRPr sz="190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7"/>
          <p:cNvSpPr txBox="1"/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rPr>
              <a:t>How does OperatorSDK integrate Helm?</a:t>
            </a:r>
            <a:endParaRPr sz="2400">
              <a:solidFill>
                <a:srgbClr val="EE0000"/>
              </a:solidFill>
            </a:endParaRPr>
          </a:p>
        </p:txBody>
      </p:sp>
      <p:sp>
        <p:nvSpPr>
          <p:cNvPr id="732" name="Google Shape;732;p47"/>
          <p:cNvSpPr txBox="1"/>
          <p:nvPr>
            <p:ph idx="2" type="subTitle"/>
          </p:nvPr>
        </p:nvSpPr>
        <p:spPr>
          <a:xfrm>
            <a:off x="644438" y="4627163"/>
            <a:ext cx="6887100" cy="41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47"/>
          <p:cNvSpPr txBox="1"/>
          <p:nvPr/>
        </p:nvSpPr>
        <p:spPr>
          <a:xfrm>
            <a:off x="927100" y="1485900"/>
            <a:ext cx="74676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ed Hat Text"/>
              <a:buChar char="●"/>
            </a:pPr>
            <a:r>
              <a:rPr lang="en" sz="1900">
                <a:solidFill>
                  <a:srgbClr val="090E6F"/>
                </a:solidFill>
                <a:latin typeface="Red Hat Text"/>
                <a:ea typeface="Red Hat Text"/>
                <a:cs typeface="Red Hat Text"/>
                <a:sym typeface="Red Hat Text"/>
              </a:rPr>
              <a:t>OperatorSDK operators as a Chart runner (Similar to the Ansible operator) </a:t>
            </a:r>
            <a:endParaRPr sz="1900">
              <a:solidFill>
                <a:srgbClr val="090E6F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90E6F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ed Hat Text"/>
              <a:buChar char="●"/>
            </a:pPr>
            <a:r>
              <a:rPr lang="en" sz="1900">
                <a:solidFill>
                  <a:srgbClr val="151515"/>
                </a:solidFill>
                <a:highlight>
                  <a:srgbClr val="FFFFFF"/>
                </a:highlight>
                <a:latin typeface="Red Hat Text"/>
                <a:ea typeface="Red Hat Text"/>
                <a:cs typeface="Red Hat Text"/>
                <a:sym typeface="Red Hat Text"/>
              </a:rPr>
              <a:t>Helm Operators are passing your Custom Resource spec as a overrides so that spec values take precedence.</a:t>
            </a:r>
            <a:endParaRPr sz="1900">
              <a:solidFill>
                <a:srgbClr val="151515"/>
              </a:solidFill>
              <a:highlight>
                <a:srgbClr val="FFFFFF"/>
              </a:highlight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51515"/>
              </a:solidFill>
              <a:highlight>
                <a:srgbClr val="FFFFFF"/>
              </a:highlight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900"/>
              <a:buFont typeface="Red Hat Text"/>
              <a:buChar char="●"/>
            </a:pPr>
            <a:r>
              <a:rPr lang="en" sz="1900">
                <a:solidFill>
                  <a:srgbClr val="151515"/>
                </a:solidFill>
                <a:highlight>
                  <a:srgbClr val="FFFFFF"/>
                </a:highlight>
                <a:latin typeface="Red Hat Text"/>
                <a:ea typeface="Red Hat Text"/>
                <a:cs typeface="Red Hat Text"/>
                <a:sym typeface="Red Hat Text"/>
              </a:rPr>
              <a:t>Reconciliation here means “Re-apply the chart”.</a:t>
            </a:r>
            <a:endParaRPr sz="1900">
              <a:solidFill>
                <a:srgbClr val="151515"/>
              </a:solidFill>
              <a:highlight>
                <a:srgbClr val="FFFFFF"/>
              </a:highlight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8"/>
          <p:cNvSpPr txBox="1"/>
          <p:nvPr/>
        </p:nvSpPr>
        <p:spPr>
          <a:xfrm>
            <a:off x="1314450" y="644350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Operator capability level</a:t>
            </a:r>
            <a:endParaRPr sz="2400">
              <a:solidFill>
                <a:srgbClr val="EE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739" name="Google Shape;739;p48"/>
          <p:cNvSpPr/>
          <p:nvPr/>
        </p:nvSpPr>
        <p:spPr>
          <a:xfrm>
            <a:off x="223888" y="1264639"/>
            <a:ext cx="1797600" cy="421200"/>
          </a:xfrm>
          <a:prstGeom prst="homePlate">
            <a:avLst>
              <a:gd fmla="val 32780" name="adj"/>
            </a:avLst>
          </a:prstGeom>
          <a:solidFill>
            <a:srgbClr val="7DBD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Phase I</a:t>
            </a:r>
            <a:endParaRPr b="1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40" name="Google Shape;740;p48"/>
          <p:cNvSpPr/>
          <p:nvPr/>
        </p:nvSpPr>
        <p:spPr>
          <a:xfrm>
            <a:off x="1965625" y="1264639"/>
            <a:ext cx="1776300" cy="423900"/>
          </a:xfrm>
          <a:prstGeom prst="chevron">
            <a:avLst>
              <a:gd fmla="val 33680" name="adj"/>
            </a:avLst>
          </a:prstGeom>
          <a:solidFill>
            <a:srgbClr val="3A9C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Phase II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41" name="Google Shape;741;p48"/>
          <p:cNvSpPr/>
          <p:nvPr/>
        </p:nvSpPr>
        <p:spPr>
          <a:xfrm>
            <a:off x="3686063" y="1264639"/>
            <a:ext cx="1776300" cy="423900"/>
          </a:xfrm>
          <a:prstGeom prst="chevron">
            <a:avLst>
              <a:gd fmla="val 33680" name="adj"/>
            </a:avLst>
          </a:prstGeom>
          <a:solidFill>
            <a:srgbClr val="007A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Phase III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42" name="Google Shape;742;p48"/>
          <p:cNvSpPr/>
          <p:nvPr/>
        </p:nvSpPr>
        <p:spPr>
          <a:xfrm>
            <a:off x="5406500" y="1264639"/>
            <a:ext cx="1776300" cy="423900"/>
          </a:xfrm>
          <a:prstGeom prst="chevron">
            <a:avLst>
              <a:gd fmla="val 33680" name="adj"/>
            </a:avLst>
          </a:prstGeom>
          <a:solidFill>
            <a:srgbClr val="005C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Phase IV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43" name="Google Shape;743;p48"/>
          <p:cNvSpPr/>
          <p:nvPr/>
        </p:nvSpPr>
        <p:spPr>
          <a:xfrm>
            <a:off x="7126938" y="1264639"/>
            <a:ext cx="1776300" cy="423900"/>
          </a:xfrm>
          <a:prstGeom prst="chevron">
            <a:avLst>
              <a:gd fmla="val 33680" name="adj"/>
            </a:avLst>
          </a:prstGeom>
          <a:solidFill>
            <a:srgbClr val="003D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Phase V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44" name="Google Shape;744;p48"/>
          <p:cNvSpPr txBox="1"/>
          <p:nvPr/>
        </p:nvSpPr>
        <p:spPr>
          <a:xfrm>
            <a:off x="238188" y="1774689"/>
            <a:ext cx="16404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1C1D"/>
                </a:solidFill>
                <a:latin typeface="Overpass"/>
                <a:ea typeface="Overpass"/>
                <a:cs typeface="Overpass"/>
                <a:sym typeface="Overpass"/>
              </a:rPr>
              <a:t>Basic Install</a:t>
            </a:r>
            <a:endParaRPr sz="1200">
              <a:solidFill>
                <a:srgbClr val="1B1C1D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>
                <a:latin typeface="Overpass"/>
                <a:ea typeface="Overpass"/>
                <a:cs typeface="Overpass"/>
                <a:sym typeface="Overpass"/>
              </a:rPr>
            </a:br>
            <a:r>
              <a:rPr lang="en" sz="900">
                <a:solidFill>
                  <a:srgbClr val="4D5258"/>
                </a:solidFill>
                <a:latin typeface="Overpass"/>
                <a:ea typeface="Overpass"/>
                <a:cs typeface="Overpass"/>
                <a:sym typeface="Overpass"/>
              </a:rPr>
              <a:t>Automated application provisioning and configuration management</a:t>
            </a:r>
            <a:endParaRPr sz="900">
              <a:solidFill>
                <a:srgbClr val="4D5258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45" name="Google Shape;745;p48"/>
          <p:cNvSpPr txBox="1"/>
          <p:nvPr/>
        </p:nvSpPr>
        <p:spPr>
          <a:xfrm>
            <a:off x="1971738" y="1774689"/>
            <a:ext cx="16404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1C1D"/>
                </a:solidFill>
                <a:latin typeface="Overpass"/>
                <a:ea typeface="Overpass"/>
                <a:cs typeface="Overpass"/>
                <a:sym typeface="Overpass"/>
              </a:rPr>
              <a:t>Seamless Upgrades</a:t>
            </a:r>
            <a:endParaRPr sz="1200">
              <a:solidFill>
                <a:srgbClr val="1B1C1D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>
                <a:latin typeface="Overpass"/>
                <a:ea typeface="Overpass"/>
                <a:cs typeface="Overpass"/>
                <a:sym typeface="Overpass"/>
              </a:rPr>
            </a:br>
            <a:r>
              <a:rPr lang="en" sz="900">
                <a:solidFill>
                  <a:srgbClr val="4D5258"/>
                </a:solidFill>
                <a:latin typeface="Overpass"/>
                <a:ea typeface="Overpass"/>
                <a:cs typeface="Overpass"/>
                <a:sym typeface="Overpass"/>
              </a:rPr>
              <a:t>Patch and minor version upgrades supported</a:t>
            </a:r>
            <a:endParaRPr sz="900">
              <a:solidFill>
                <a:srgbClr val="4D5258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46" name="Google Shape;746;p48"/>
          <p:cNvSpPr txBox="1"/>
          <p:nvPr/>
        </p:nvSpPr>
        <p:spPr>
          <a:xfrm>
            <a:off x="3695763" y="1774689"/>
            <a:ext cx="16404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1C1D"/>
                </a:solidFill>
                <a:latin typeface="Overpass"/>
                <a:ea typeface="Overpass"/>
                <a:cs typeface="Overpass"/>
                <a:sym typeface="Overpass"/>
              </a:rPr>
              <a:t>Full Lifecycle</a:t>
            </a:r>
            <a:endParaRPr sz="1200">
              <a:solidFill>
                <a:srgbClr val="1B1C1D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>
                <a:latin typeface="Overpass"/>
                <a:ea typeface="Overpass"/>
                <a:cs typeface="Overpass"/>
                <a:sym typeface="Overpass"/>
              </a:rPr>
            </a:br>
            <a:r>
              <a:rPr lang="en" sz="900">
                <a:solidFill>
                  <a:srgbClr val="4D5258"/>
                </a:solidFill>
                <a:latin typeface="Overpass"/>
                <a:ea typeface="Overpass"/>
                <a:cs typeface="Overpass"/>
                <a:sym typeface="Overpass"/>
              </a:rPr>
              <a:t>App lifecycle, storage lifecycle (backup, failure recovery)</a:t>
            </a:r>
            <a:endParaRPr sz="900">
              <a:solidFill>
                <a:srgbClr val="4D5258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47" name="Google Shape;747;p48"/>
          <p:cNvSpPr txBox="1"/>
          <p:nvPr/>
        </p:nvSpPr>
        <p:spPr>
          <a:xfrm>
            <a:off x="5410263" y="1774689"/>
            <a:ext cx="16404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1C1D"/>
                </a:solidFill>
                <a:latin typeface="Overpass"/>
                <a:ea typeface="Overpass"/>
                <a:cs typeface="Overpass"/>
                <a:sym typeface="Overpass"/>
              </a:rPr>
              <a:t>Deep Insights</a:t>
            </a:r>
            <a:endParaRPr sz="1200">
              <a:solidFill>
                <a:srgbClr val="1B1C1D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>
                <a:latin typeface="Overpass"/>
                <a:ea typeface="Overpass"/>
                <a:cs typeface="Overpass"/>
                <a:sym typeface="Overpass"/>
              </a:rPr>
            </a:br>
            <a:r>
              <a:rPr lang="en" sz="900">
                <a:solidFill>
                  <a:srgbClr val="4D5258"/>
                </a:solidFill>
                <a:latin typeface="Overpass"/>
                <a:ea typeface="Overpass"/>
                <a:cs typeface="Overpass"/>
                <a:sym typeface="Overpass"/>
              </a:rPr>
              <a:t>Metrics, alerts, log processing and workload analysis</a:t>
            </a:r>
            <a:endParaRPr sz="900">
              <a:solidFill>
                <a:srgbClr val="4D5258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48" name="Google Shape;748;p48"/>
          <p:cNvSpPr txBox="1"/>
          <p:nvPr/>
        </p:nvSpPr>
        <p:spPr>
          <a:xfrm>
            <a:off x="7143813" y="1774689"/>
            <a:ext cx="17763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1C1D"/>
                </a:solidFill>
                <a:latin typeface="Overpass"/>
                <a:ea typeface="Overpass"/>
                <a:cs typeface="Overpass"/>
                <a:sym typeface="Overpass"/>
              </a:rPr>
              <a:t>Auto Pilot</a:t>
            </a:r>
            <a:endParaRPr sz="1200">
              <a:solidFill>
                <a:srgbClr val="1B1C1D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>
                <a:latin typeface="Overpass"/>
                <a:ea typeface="Overpass"/>
                <a:cs typeface="Overpass"/>
                <a:sym typeface="Overpass"/>
              </a:rPr>
            </a:br>
            <a:r>
              <a:rPr lang="en" sz="900">
                <a:solidFill>
                  <a:srgbClr val="4D5258"/>
                </a:solidFill>
                <a:latin typeface="Overpass"/>
                <a:ea typeface="Overpass"/>
                <a:cs typeface="Overpass"/>
                <a:sym typeface="Overpass"/>
              </a:rPr>
              <a:t>Horizontal/vertical scaling, auto config tuning, abnormal detection, scheduling tuning</a:t>
            </a:r>
            <a:endParaRPr sz="900">
              <a:solidFill>
                <a:srgbClr val="4D5258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749" name="Google Shape;74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288" y="2943439"/>
            <a:ext cx="550800" cy="57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48"/>
          <p:cNvPicPr preferRelativeResize="0"/>
          <p:nvPr/>
        </p:nvPicPr>
        <p:blipFill rotWithShape="1">
          <a:blip r:embed="rId4">
            <a:alphaModFix/>
          </a:blip>
          <a:srcRect b="-4574" l="-18064" r="-18064" t="-4596"/>
          <a:stretch/>
        </p:blipFill>
        <p:spPr>
          <a:xfrm>
            <a:off x="3115418" y="3515689"/>
            <a:ext cx="749750" cy="60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8750" y="4252761"/>
            <a:ext cx="721850" cy="274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2" name="Google Shape;752;p48"/>
          <p:cNvCxnSpPr/>
          <p:nvPr/>
        </p:nvCxnSpPr>
        <p:spPr>
          <a:xfrm>
            <a:off x="1007653" y="3229564"/>
            <a:ext cx="930600" cy="0"/>
          </a:xfrm>
          <a:prstGeom prst="straightConnector1">
            <a:avLst/>
          </a:prstGeom>
          <a:noFill/>
          <a:ln cap="flat" cmpd="sng" w="19050">
            <a:solidFill>
              <a:srgbClr val="277A9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3" name="Google Shape;753;p48"/>
          <p:cNvCxnSpPr/>
          <p:nvPr/>
        </p:nvCxnSpPr>
        <p:spPr>
          <a:xfrm rot="10800000">
            <a:off x="380662" y="3829367"/>
            <a:ext cx="2655000" cy="0"/>
          </a:xfrm>
          <a:prstGeom prst="straightConnector1">
            <a:avLst/>
          </a:prstGeom>
          <a:noFill/>
          <a:ln cap="flat" cmpd="sng" w="19050">
            <a:solidFill>
              <a:srgbClr val="1A191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4" name="Google Shape;754;p48"/>
          <p:cNvCxnSpPr/>
          <p:nvPr/>
        </p:nvCxnSpPr>
        <p:spPr>
          <a:xfrm>
            <a:off x="3969656" y="3829367"/>
            <a:ext cx="4816800" cy="0"/>
          </a:xfrm>
          <a:prstGeom prst="straightConnector1">
            <a:avLst/>
          </a:prstGeom>
          <a:noFill/>
          <a:ln cap="flat" cmpd="sng" w="19050">
            <a:solidFill>
              <a:srgbClr val="1A191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5" name="Google Shape;755;p48"/>
          <p:cNvCxnSpPr/>
          <p:nvPr/>
        </p:nvCxnSpPr>
        <p:spPr>
          <a:xfrm rot="10800000">
            <a:off x="380638" y="4409573"/>
            <a:ext cx="5457000" cy="0"/>
          </a:xfrm>
          <a:prstGeom prst="straightConnector1">
            <a:avLst/>
          </a:prstGeom>
          <a:noFill/>
          <a:ln cap="flat" cmpd="sng" w="19050">
            <a:solidFill>
              <a:srgbClr val="2DBCA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6" name="Google Shape;756;p48"/>
          <p:cNvCxnSpPr/>
          <p:nvPr/>
        </p:nvCxnSpPr>
        <p:spPr>
          <a:xfrm>
            <a:off x="6758588" y="4409573"/>
            <a:ext cx="2027700" cy="0"/>
          </a:xfrm>
          <a:prstGeom prst="straightConnector1">
            <a:avLst/>
          </a:prstGeom>
          <a:noFill/>
          <a:ln cap="flat" cmpd="sng" w="19050">
            <a:solidFill>
              <a:srgbClr val="2DBCA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/>
          <p:nvPr/>
        </p:nvSpPr>
        <p:spPr>
          <a:xfrm>
            <a:off x="1595600" y="1401625"/>
            <a:ext cx="5975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DEMO</a:t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https://sdk.operatorframework.io/docs/building-operators/helm/tutorial/</a:t>
            </a:r>
            <a:b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</a:b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https://github.com/openshift-labs/learn-katacoda/blob/master/operatorframework/helm-operator/step1.md</a:t>
            </a:r>
            <a:endParaRPr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d Hat widescree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E0000"/>
      </a:accent1>
      <a:accent2>
        <a:srgbClr val="CC0000"/>
      </a:accent2>
      <a:accent3>
        <a:srgbClr val="A30000"/>
      </a:accent3>
      <a:accent4>
        <a:srgbClr val="820000"/>
      </a:accent4>
      <a:accent5>
        <a:srgbClr val="BFBFBF"/>
      </a:accent5>
      <a:accent6>
        <a:srgbClr val="808080"/>
      </a:accent6>
      <a:hlink>
        <a:srgbClr val="EE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