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ed Hat Text Medium"/>
      <p:regular r:id="rId30"/>
      <p:bold r:id="rId31"/>
      <p:italic r:id="rId32"/>
      <p:boldItalic r:id="rId33"/>
    </p:embeddedFont>
    <p:embeddedFont>
      <p:font typeface="Proxima Nova"/>
      <p:regular r:id="rId34"/>
      <p:bold r:id="rId35"/>
      <p:italic r:id="rId36"/>
      <p:boldItalic r:id="rId37"/>
    </p:embeddedFont>
    <p:embeddedFont>
      <p:font typeface="Red Hat Display Medium"/>
      <p:regular r:id="rId38"/>
      <p:bold r:id="rId39"/>
      <p:italic r:id="rId40"/>
      <p:boldItalic r:id="rId41"/>
    </p:embeddedFont>
    <p:embeddedFont>
      <p:font typeface="Overpass"/>
      <p:regular r:id="rId42"/>
      <p:bold r:id="rId43"/>
      <p:italic r:id="rId44"/>
      <p:boldItalic r:id="rId45"/>
    </p:embeddedFont>
    <p:embeddedFont>
      <p:font typeface="Red Hat Display"/>
      <p:regular r:id="rId46"/>
      <p:bold r:id="rId47"/>
      <p:italic r:id="rId48"/>
      <p:boldItalic r:id="rId49"/>
    </p:embeddedFont>
    <p:embeddedFont>
      <p:font typeface="Overpass Light"/>
      <p:regular r:id="rId50"/>
      <p:bold r:id="rId51"/>
      <p:italic r:id="rId52"/>
      <p:boldItalic r:id="rId53"/>
    </p:embeddedFont>
    <p:embeddedFont>
      <p:font typeface="Red Hat Tex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DisplayMedium-italic.fntdata"/><Relationship Id="rId42" Type="http://schemas.openxmlformats.org/officeDocument/2006/relationships/font" Target="fonts/Overpass-regular.fntdata"/><Relationship Id="rId41" Type="http://schemas.openxmlformats.org/officeDocument/2006/relationships/font" Target="fonts/RedHatDisplayMedium-boldItalic.fntdata"/><Relationship Id="rId44" Type="http://schemas.openxmlformats.org/officeDocument/2006/relationships/font" Target="fonts/Overpass-italic.fntdata"/><Relationship Id="rId43" Type="http://schemas.openxmlformats.org/officeDocument/2006/relationships/font" Target="fonts/Overpass-bold.fntdata"/><Relationship Id="rId46" Type="http://schemas.openxmlformats.org/officeDocument/2006/relationships/font" Target="fonts/RedHatDisplay-regular.fntdata"/><Relationship Id="rId45" Type="http://schemas.openxmlformats.org/officeDocument/2006/relationships/font" Target="fonts/Overpas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edHatDisplay-italic.fntdata"/><Relationship Id="rId47" Type="http://schemas.openxmlformats.org/officeDocument/2006/relationships/font" Target="fonts/RedHatDisplay-bold.fntdata"/><Relationship Id="rId49" Type="http://schemas.openxmlformats.org/officeDocument/2006/relationships/font" Target="fonts/RedHat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TextMedium-bold.fntdata"/><Relationship Id="rId30" Type="http://schemas.openxmlformats.org/officeDocument/2006/relationships/font" Target="fonts/RedHatTextMedium-regular.fntdata"/><Relationship Id="rId33" Type="http://schemas.openxmlformats.org/officeDocument/2006/relationships/font" Target="fonts/RedHatTextMedium-boldItalic.fntdata"/><Relationship Id="rId32" Type="http://schemas.openxmlformats.org/officeDocument/2006/relationships/font" Target="fonts/RedHatTextMedium-italic.fntdata"/><Relationship Id="rId35" Type="http://schemas.openxmlformats.org/officeDocument/2006/relationships/font" Target="fonts/ProximaNova-bold.fntdata"/><Relationship Id="rId34" Type="http://schemas.openxmlformats.org/officeDocument/2006/relationships/font" Target="fonts/ProximaNova-regular.fntdata"/><Relationship Id="rId37" Type="http://schemas.openxmlformats.org/officeDocument/2006/relationships/font" Target="fonts/ProximaNova-boldItalic.fntdata"/><Relationship Id="rId36" Type="http://schemas.openxmlformats.org/officeDocument/2006/relationships/font" Target="fonts/ProximaNova-italic.fntdata"/><Relationship Id="rId39" Type="http://schemas.openxmlformats.org/officeDocument/2006/relationships/font" Target="fonts/RedHatDisplayMedium-bold.fntdata"/><Relationship Id="rId38" Type="http://schemas.openxmlformats.org/officeDocument/2006/relationships/font" Target="fonts/RedHatDisplay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verpassLight-bold.fntdata"/><Relationship Id="rId50" Type="http://schemas.openxmlformats.org/officeDocument/2006/relationships/font" Target="fonts/OverpassLight-regular.fntdata"/><Relationship Id="rId53" Type="http://schemas.openxmlformats.org/officeDocument/2006/relationships/font" Target="fonts/OverpassLight-boldItalic.fntdata"/><Relationship Id="rId52" Type="http://schemas.openxmlformats.org/officeDocument/2006/relationships/font" Target="fonts/OverpassLight-italic.fntdata"/><Relationship Id="rId11" Type="http://schemas.openxmlformats.org/officeDocument/2006/relationships/slide" Target="slides/slide6.xml"/><Relationship Id="rId55" Type="http://schemas.openxmlformats.org/officeDocument/2006/relationships/font" Target="fonts/RedHatText-bold.fntdata"/><Relationship Id="rId10" Type="http://schemas.openxmlformats.org/officeDocument/2006/relationships/slide" Target="slides/slide5.xml"/><Relationship Id="rId54" Type="http://schemas.openxmlformats.org/officeDocument/2006/relationships/font" Target="fonts/RedHatText-regular.fntdata"/><Relationship Id="rId13" Type="http://schemas.openxmlformats.org/officeDocument/2006/relationships/slide" Target="slides/slide8.xml"/><Relationship Id="rId57" Type="http://schemas.openxmlformats.org/officeDocument/2006/relationships/font" Target="fonts/RedHatText-boldItalic.fntdata"/><Relationship Id="rId12" Type="http://schemas.openxmlformats.org/officeDocument/2006/relationships/slide" Target="slides/slide7.xml"/><Relationship Id="rId56" Type="http://schemas.openxmlformats.org/officeDocument/2006/relationships/font" Target="fonts/RedHatTex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docs/concepts/workloads/controllers/deploymen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cd06743fbf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cd06743fbf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cd06743fbf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cd06743fbf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three primary types: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grpc with an image reference: OLM will pull the image and run the pod, which is expected to serve a compliant api.</a:t>
            </a:r>
            <a:endParaRPr/>
          </a:p>
          <a:p>
            <a:pPr indent="0" lvl="0" marL="0" rtl="0" algn="l">
              <a:spcBef>
                <a:spcPts val="0"/>
              </a:spcBef>
              <a:spcAft>
                <a:spcPts val="0"/>
              </a:spcAft>
              <a:buClr>
                <a:schemeClr val="dk1"/>
              </a:buClr>
              <a:buSzPts val="1100"/>
              <a:buFont typeface="Arial"/>
              <a:buNone/>
            </a:pPr>
            <a:r>
              <a:rPr lang="en"/>
              <a:t>grpc with an address field: OLM will attempt to contact the grpc api at the given address. This should not be used in most cases.</a:t>
            </a:r>
            <a:endParaRPr/>
          </a:p>
          <a:p>
            <a:pPr indent="0" lvl="0" marL="0" rtl="0" algn="l">
              <a:spcBef>
                <a:spcPts val="0"/>
              </a:spcBef>
              <a:spcAft>
                <a:spcPts val="0"/>
              </a:spcAft>
              <a:buClr>
                <a:schemeClr val="dk1"/>
              </a:buClr>
              <a:buSzPts val="1100"/>
              <a:buFont typeface="Arial"/>
              <a:buNone/>
            </a:pPr>
            <a:r>
              <a:rPr lang="en"/>
              <a:t>internal or configmap: OLM will parse the configmap’s data and spin up a pod that can serve the grpc api over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d06743fbf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d06743fbf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cd06743fbf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cd06743fbf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40404"/>
                </a:solidFill>
                <a:highlight>
                  <a:srgbClr val="FFFFFF"/>
                </a:highlight>
              </a:rPr>
              <a:t>one frequently asked question is how do i know when an upgrade is available?</a:t>
            </a:r>
            <a:endParaRPr sz="1200">
              <a:solidFill>
                <a:srgbClr val="040404"/>
              </a:solidFill>
              <a:highlight>
                <a:srgbClr val="FFFFFF"/>
              </a:highlight>
            </a:endParaRPr>
          </a:p>
          <a:p>
            <a:pPr indent="0" lvl="0" marL="0" rtl="0" algn="l">
              <a:spcBef>
                <a:spcPts val="0"/>
              </a:spcBef>
              <a:spcAft>
                <a:spcPts val="0"/>
              </a:spcAft>
              <a:buNone/>
            </a:pPr>
            <a:r>
              <a:rPr lang="en" sz="1200">
                <a:solidFill>
                  <a:srgbClr val="040404"/>
                </a:solidFill>
                <a:highlight>
                  <a:srgbClr val="FFFFFF"/>
                </a:highlight>
              </a:rPr>
              <a:t>It is possible to identify when there is a newer version of an operator available by inspecting the status of the operator’s subscription. The value associated with the </a:t>
            </a:r>
            <a:r>
              <a:rPr lang="en" sz="1000">
                <a:solidFill>
                  <a:srgbClr val="040404"/>
                </a:solidFill>
                <a:latin typeface="Courier New"/>
                <a:ea typeface="Courier New"/>
                <a:cs typeface="Courier New"/>
                <a:sym typeface="Courier New"/>
              </a:rPr>
              <a:t>currentCSV</a:t>
            </a:r>
            <a:r>
              <a:rPr lang="en" sz="1200">
                <a:solidFill>
                  <a:srgbClr val="040404"/>
                </a:solidFill>
                <a:highlight>
                  <a:srgbClr val="FFFFFF"/>
                </a:highlight>
              </a:rPr>
              <a:t> field is the newest version that is known to OLM, and </a:t>
            </a:r>
            <a:r>
              <a:rPr lang="en" sz="1000">
                <a:solidFill>
                  <a:srgbClr val="040404"/>
                </a:solidFill>
                <a:latin typeface="Courier New"/>
                <a:ea typeface="Courier New"/>
                <a:cs typeface="Courier New"/>
                <a:sym typeface="Courier New"/>
              </a:rPr>
              <a:t>installedCSV</a:t>
            </a:r>
            <a:r>
              <a:rPr lang="en" sz="1200">
                <a:solidFill>
                  <a:srgbClr val="040404"/>
                </a:solidFill>
                <a:highlight>
                  <a:srgbClr val="FFFFFF"/>
                </a:highlight>
              </a:rPr>
              <a:t> is the version that is installed on the cluster.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d06743fbf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d06743fbf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d06743fbf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d06743fbf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40404"/>
                </a:solidFill>
                <a:highlight>
                  <a:srgbClr val="FFFFFF"/>
                </a:highlight>
              </a:rPr>
              <a:t>There are two important ways to think about the CSV:</a:t>
            </a:r>
            <a:endParaRPr sz="1200">
              <a:solidFill>
                <a:srgbClr val="040404"/>
              </a:solidFill>
              <a:highlight>
                <a:srgbClr val="FFFFFF"/>
              </a:highlight>
            </a:endParaRPr>
          </a:p>
          <a:p>
            <a:pPr indent="0" lvl="0" marL="0" rtl="0" algn="l">
              <a:lnSpc>
                <a:spcPct val="115000"/>
              </a:lnSpc>
              <a:spcBef>
                <a:spcPts val="0"/>
              </a:spcBef>
              <a:spcAft>
                <a:spcPts val="0"/>
              </a:spcAft>
              <a:buNone/>
            </a:pPr>
            <a:r>
              <a:t/>
            </a:r>
            <a:endParaRPr sz="1200">
              <a:solidFill>
                <a:srgbClr val="040404"/>
              </a:solidFill>
              <a:highlight>
                <a:srgbClr val="FFFFFF"/>
              </a:highlight>
            </a:endParaRPr>
          </a:p>
          <a:p>
            <a:pPr indent="0" lvl="0" marL="0" rtl="0" algn="l">
              <a:lnSpc>
                <a:spcPct val="115000"/>
              </a:lnSpc>
              <a:spcBef>
                <a:spcPts val="0"/>
              </a:spcBef>
              <a:spcAft>
                <a:spcPts val="0"/>
              </a:spcAft>
              <a:buNone/>
            </a:pPr>
            <a:r>
              <a:rPr lang="en" sz="1200">
                <a:solidFill>
                  <a:srgbClr val="040404"/>
                </a:solidFill>
                <a:highlight>
                  <a:srgbClr val="FFFFFF"/>
                </a:highlight>
              </a:rPr>
              <a:t>Like an rpm or deb, it collects metadata about the operator that is required to install it onto the cluster.</a:t>
            </a:r>
            <a:endParaRPr sz="1200">
              <a:solidFill>
                <a:srgbClr val="040404"/>
              </a:solidFill>
              <a:highlight>
                <a:srgbClr val="FFFFFF"/>
              </a:highlight>
            </a:endParaRPr>
          </a:p>
          <a:p>
            <a:pPr indent="0" lvl="0" marL="0" rtl="0" algn="l">
              <a:lnSpc>
                <a:spcPct val="115000"/>
              </a:lnSpc>
              <a:spcBef>
                <a:spcPts val="0"/>
              </a:spcBef>
              <a:spcAft>
                <a:spcPts val="0"/>
              </a:spcAft>
              <a:buNone/>
            </a:pPr>
            <a:r>
              <a:rPr lang="en" sz="1200">
                <a:solidFill>
                  <a:srgbClr val="040404"/>
                </a:solidFill>
                <a:highlight>
                  <a:srgbClr val="FFFFFF"/>
                </a:highlight>
              </a:rPr>
              <a:t>Like a Deployment that can stamp out Pods from a template, the ClusterServiceVersion describes a template for the operator Deployment and can stamp them out.</a:t>
            </a:r>
            <a:endParaRPr sz="1200">
              <a:solidFill>
                <a:srgbClr val="040404"/>
              </a:solidFill>
              <a:highlight>
                <a:srgbClr val="FFFFFF"/>
              </a:highlight>
            </a:endParaRPr>
          </a:p>
          <a:p>
            <a:pPr indent="0" lvl="0" marL="0" rtl="0" algn="l">
              <a:lnSpc>
                <a:spcPct val="115000"/>
              </a:lnSpc>
              <a:spcBef>
                <a:spcPts val="0"/>
              </a:spcBef>
              <a:spcAft>
                <a:spcPts val="0"/>
              </a:spcAft>
              <a:buNone/>
            </a:pPr>
            <a:r>
              <a:t/>
            </a:r>
            <a:endParaRPr sz="1200">
              <a:solidFill>
                <a:srgbClr val="040404"/>
              </a:solidFill>
              <a:highlight>
                <a:srgbClr val="FFFFFF"/>
              </a:highlight>
            </a:endParaRPr>
          </a:p>
          <a:p>
            <a:pPr indent="0" lvl="0" marL="0" rtl="0" algn="l">
              <a:lnSpc>
                <a:spcPct val="115000"/>
              </a:lnSpc>
              <a:spcBef>
                <a:spcPts val="0"/>
              </a:spcBef>
              <a:spcAft>
                <a:spcPts val="0"/>
              </a:spcAft>
              <a:buNone/>
            </a:pPr>
            <a:r>
              <a:t/>
            </a:r>
            <a:endParaRPr sz="1200">
              <a:solidFill>
                <a:srgbClr val="040404"/>
              </a:solidFill>
              <a:highlight>
                <a:srgbClr val="FFFFFF"/>
              </a:highlight>
            </a:endParaRPr>
          </a:p>
          <a:p>
            <a:pPr indent="0" lvl="0" marL="0" rtl="0" algn="l">
              <a:lnSpc>
                <a:spcPct val="115000"/>
              </a:lnSpc>
              <a:spcBef>
                <a:spcPts val="0"/>
              </a:spcBef>
              <a:spcAft>
                <a:spcPts val="0"/>
              </a:spcAft>
              <a:buNone/>
            </a:pPr>
            <a:r>
              <a:t/>
            </a:r>
            <a:endParaRPr sz="1200">
              <a:solidFill>
                <a:srgbClr val="040404"/>
              </a:solidFill>
              <a:highlight>
                <a:srgbClr val="FFFFFF"/>
              </a:highlight>
            </a:endParaRPr>
          </a:p>
          <a:p>
            <a:pPr indent="0" lvl="0" marL="0" rtl="0" algn="l">
              <a:lnSpc>
                <a:spcPct val="115000"/>
              </a:lnSpc>
              <a:spcBef>
                <a:spcPts val="0"/>
              </a:spcBef>
              <a:spcAft>
                <a:spcPts val="0"/>
              </a:spcAft>
              <a:buNone/>
            </a:pPr>
            <a:r>
              <a:t/>
            </a:r>
            <a:endParaRPr sz="1200">
              <a:solidFill>
                <a:srgbClr val="04040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40404"/>
                </a:solidFill>
                <a:highlight>
                  <a:srgbClr val="FFFFFF"/>
                </a:highlight>
              </a:rPr>
              <a:t>A ClusterServiceVersion (CSV) represents a particular version a running operator on a cluster. It includes metadata such as name, description, version, repository link, labels, icon, etc. It declares </a:t>
            </a:r>
            <a:r>
              <a:rPr lang="en" sz="1000">
                <a:solidFill>
                  <a:srgbClr val="040404"/>
                </a:solidFill>
                <a:highlight>
                  <a:srgbClr val="FFFFFF"/>
                </a:highlight>
                <a:latin typeface="Courier New"/>
                <a:ea typeface="Courier New"/>
                <a:cs typeface="Courier New"/>
                <a:sym typeface="Courier New"/>
              </a:rPr>
              <a:t>owned</a:t>
            </a:r>
            <a:r>
              <a:rPr lang="en" sz="1200">
                <a:solidFill>
                  <a:srgbClr val="040404"/>
                </a:solidFill>
                <a:highlight>
                  <a:srgbClr val="FFFFFF"/>
                </a:highlight>
              </a:rPr>
              <a:t>/</a:t>
            </a:r>
            <a:r>
              <a:rPr lang="en" sz="1000">
                <a:solidFill>
                  <a:srgbClr val="040404"/>
                </a:solidFill>
                <a:highlight>
                  <a:srgbClr val="FFFFFF"/>
                </a:highlight>
                <a:latin typeface="Courier New"/>
                <a:ea typeface="Courier New"/>
                <a:cs typeface="Courier New"/>
                <a:sym typeface="Courier New"/>
              </a:rPr>
              <a:t>required</a:t>
            </a:r>
            <a:r>
              <a:rPr lang="en" sz="1200">
                <a:solidFill>
                  <a:srgbClr val="040404"/>
                </a:solidFill>
                <a:highlight>
                  <a:srgbClr val="FFFFFF"/>
                </a:highlight>
              </a:rPr>
              <a:t> CRDs, cluster requirements, and install strategy that tells OLM how to create required resources and set up the operator as a </a:t>
            </a:r>
            <a:r>
              <a:rPr lang="en" sz="1200">
                <a:solidFill>
                  <a:schemeClr val="hlink"/>
                </a:solidFill>
                <a:highlight>
                  <a:srgbClr val="FFFFFF"/>
                </a:highlight>
                <a:uFill>
                  <a:noFill/>
                </a:uFill>
                <a:hlinkClick r:id="rId2"/>
              </a:rPr>
              <a:t>deployment</a:t>
            </a:r>
            <a:r>
              <a:rPr lang="en" sz="1200">
                <a:solidFill>
                  <a:srgbClr val="040404"/>
                </a:solidFill>
                <a:highlight>
                  <a:srgbClr val="FFFFFF"/>
                </a:highlight>
              </a:rPr>
              <a:t>.</a:t>
            </a:r>
            <a:endParaRPr sz="1200">
              <a:solidFill>
                <a:srgbClr val="04040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40404"/>
                </a:solidFill>
                <a:highlight>
                  <a:srgbClr val="FFFFFF"/>
                </a:highlight>
              </a:rPr>
              <a:t>OLM requires you to provide metadata about your operator in order to ensure that it can be kept running safely on a cluster, and to provide information about how updates should be applied as you publish new versions of your operator.</a:t>
            </a:r>
            <a:endParaRPr sz="1200">
              <a:solidFill>
                <a:srgbClr val="04040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solidFill>
                  <a:srgbClr val="040404"/>
                </a:solidFill>
                <a:highlight>
                  <a:srgbClr val="FFFFFF"/>
                </a:highlight>
              </a:rPr>
              <a:t>This is very similar to packaging software for a traditional operating system - think of the packaging step for OLM as the stage at which you make your </a:t>
            </a:r>
            <a:r>
              <a:rPr lang="en" sz="1000">
                <a:solidFill>
                  <a:srgbClr val="040404"/>
                </a:solidFill>
                <a:highlight>
                  <a:srgbClr val="FFFFFF"/>
                </a:highlight>
                <a:latin typeface="Courier New"/>
                <a:ea typeface="Courier New"/>
                <a:cs typeface="Courier New"/>
                <a:sym typeface="Courier New"/>
              </a:rPr>
              <a:t>rpm</a:t>
            </a:r>
            <a:r>
              <a:rPr lang="en" sz="1200">
                <a:solidFill>
                  <a:srgbClr val="040404"/>
                </a:solidFill>
                <a:highlight>
                  <a:srgbClr val="FFFFFF"/>
                </a:highlight>
              </a:rPr>
              <a:t>, </a:t>
            </a:r>
            <a:r>
              <a:rPr lang="en" sz="1000">
                <a:solidFill>
                  <a:srgbClr val="040404"/>
                </a:solidFill>
                <a:highlight>
                  <a:srgbClr val="FFFFFF"/>
                </a:highlight>
                <a:latin typeface="Courier New"/>
                <a:ea typeface="Courier New"/>
                <a:cs typeface="Courier New"/>
                <a:sym typeface="Courier New"/>
              </a:rPr>
              <a:t>deb</a:t>
            </a:r>
            <a:r>
              <a:rPr lang="en" sz="1200">
                <a:solidFill>
                  <a:srgbClr val="040404"/>
                </a:solidFill>
                <a:highlight>
                  <a:srgbClr val="FFFFFF"/>
                </a:highlight>
              </a:rPr>
              <a:t>, or </a:t>
            </a:r>
            <a:r>
              <a:rPr lang="en" sz="1000">
                <a:solidFill>
                  <a:srgbClr val="040404"/>
                </a:solidFill>
                <a:highlight>
                  <a:srgbClr val="FFFFFF"/>
                </a:highlight>
                <a:latin typeface="Courier New"/>
                <a:ea typeface="Courier New"/>
                <a:cs typeface="Courier New"/>
                <a:sym typeface="Courier New"/>
              </a:rPr>
              <a:t>apk</a:t>
            </a:r>
            <a:r>
              <a:rPr lang="en" sz="1200">
                <a:solidFill>
                  <a:srgbClr val="040404"/>
                </a:solidFill>
                <a:highlight>
                  <a:srgbClr val="FFFFFF"/>
                </a:highlight>
              </a:rPr>
              <a:t> bundle.</a:t>
            </a:r>
            <a:endParaRPr sz="1200">
              <a:solidFill>
                <a:srgbClr val="04040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cd06743fbf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cd06743fbf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operator defined by CSV csv-a is said to be a member of OperatorGroup op-a in namespace ns-a if both of the following hold: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op-a is the only OperatorGroup in ns-a</a:t>
            </a:r>
            <a:endParaRPr/>
          </a:p>
          <a:p>
            <a:pPr indent="0" lvl="0" marL="0" rtl="0" algn="l">
              <a:spcBef>
                <a:spcPts val="0"/>
              </a:spcBef>
              <a:spcAft>
                <a:spcPts val="0"/>
              </a:spcAft>
              <a:buClr>
                <a:schemeClr val="dk1"/>
              </a:buClr>
              <a:buSzPts val="1100"/>
              <a:buFont typeface="Arial"/>
              <a:buNone/>
            </a:pPr>
            <a:r>
              <a:rPr lang="en"/>
              <a:t>csv-a's InstallModes support op-a's target namespace 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can only be one OperatorGroup per namespace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cd06743fbf_0_12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cd06743fbf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cd06743fbf_0_12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cd06743fbf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cd06743fbf_0_12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cd06743fbf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cd06743fbf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cd06743fb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cd06743fbf_0_13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cd06743fbf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cd06743fbf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cd06743fbf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cd06743fb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cd06743fb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cd06743fbf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cd06743fbf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cd06743fbf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cd06743fbf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cd06743fbf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cd06743fbf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cd06743fbf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cd06743fbf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cd06743fbf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cd06743fbf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d06743fbf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cd06743fbf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ClusterServiceVersion - olm</a:t>
            </a:r>
            <a:endParaRPr/>
          </a:p>
          <a:p>
            <a:pPr indent="0" lvl="0" marL="0" rtl="0" algn="l">
              <a:spcBef>
                <a:spcPts val="0"/>
              </a:spcBef>
              <a:spcAft>
                <a:spcPts val="0"/>
              </a:spcAft>
              <a:buClr>
                <a:schemeClr val="dk1"/>
              </a:buClr>
              <a:buSzPts val="1100"/>
              <a:buFont typeface="Arial"/>
              <a:buNone/>
            </a:pPr>
            <a:r>
              <a:rPr lang="en"/>
              <a:t>InstallPlan - catalog</a:t>
            </a:r>
            <a:endParaRPr/>
          </a:p>
          <a:p>
            <a:pPr indent="0" lvl="0" marL="0" rtl="0" algn="l">
              <a:spcBef>
                <a:spcPts val="0"/>
              </a:spcBef>
              <a:spcAft>
                <a:spcPts val="0"/>
              </a:spcAft>
              <a:buClr>
                <a:schemeClr val="dk1"/>
              </a:buClr>
              <a:buSzPts val="1100"/>
              <a:buFont typeface="Arial"/>
              <a:buNone/>
            </a:pPr>
            <a:r>
              <a:rPr lang="en"/>
              <a:t>CatalogSource - catalog</a:t>
            </a:r>
            <a:endParaRPr/>
          </a:p>
          <a:p>
            <a:pPr indent="0" lvl="0" marL="0" rtl="0" algn="l">
              <a:spcBef>
                <a:spcPts val="0"/>
              </a:spcBef>
              <a:spcAft>
                <a:spcPts val="0"/>
              </a:spcAft>
              <a:buClr>
                <a:schemeClr val="dk1"/>
              </a:buClr>
              <a:buSzPts val="1100"/>
              <a:buFont typeface="Arial"/>
              <a:buNone/>
            </a:pPr>
            <a:r>
              <a:rPr lang="en"/>
              <a:t>Subscription - catalog</a:t>
            </a:r>
            <a:endParaRPr/>
          </a:p>
          <a:p>
            <a:pPr indent="0" lvl="0" marL="0" rtl="0" algn="l">
              <a:spcBef>
                <a:spcPts val="0"/>
              </a:spcBef>
              <a:spcAft>
                <a:spcPts val="0"/>
              </a:spcAft>
              <a:buNone/>
            </a:pPr>
            <a:r>
              <a:rPr lang="en"/>
              <a:t>OperatorGroup - olm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cd06743fbf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cd06743fbf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Deployments - olm</a:t>
            </a:r>
            <a:endParaRPr/>
          </a:p>
          <a:p>
            <a:pPr indent="0" lvl="0" marL="0" rtl="0" algn="l">
              <a:spcBef>
                <a:spcPts val="0"/>
              </a:spcBef>
              <a:spcAft>
                <a:spcPts val="0"/>
              </a:spcAft>
              <a:buClr>
                <a:schemeClr val="dk1"/>
              </a:buClr>
              <a:buSzPts val="1100"/>
              <a:buFont typeface="Arial"/>
              <a:buNone/>
            </a:pPr>
            <a:r>
              <a:rPr lang="en"/>
              <a:t>ServiceAccounts - olm</a:t>
            </a:r>
            <a:endParaRPr/>
          </a:p>
          <a:p>
            <a:pPr indent="0" lvl="0" marL="0" rtl="0" algn="l">
              <a:spcBef>
                <a:spcPts val="0"/>
              </a:spcBef>
              <a:spcAft>
                <a:spcPts val="0"/>
              </a:spcAft>
              <a:buClr>
                <a:schemeClr val="dk1"/>
              </a:buClr>
              <a:buSzPts val="1100"/>
              <a:buFont typeface="Arial"/>
              <a:buNone/>
            </a:pPr>
            <a:r>
              <a:rPr lang="en"/>
              <a:t>(Cluster)Roles - olm</a:t>
            </a:r>
            <a:endParaRPr/>
          </a:p>
          <a:p>
            <a:pPr indent="0" lvl="0" marL="0" rtl="0" algn="l">
              <a:spcBef>
                <a:spcPts val="0"/>
              </a:spcBef>
              <a:spcAft>
                <a:spcPts val="0"/>
              </a:spcAft>
              <a:buClr>
                <a:schemeClr val="dk1"/>
              </a:buClr>
              <a:buSzPts val="1100"/>
              <a:buFont typeface="Arial"/>
              <a:buNone/>
            </a:pPr>
            <a:r>
              <a:rPr lang="en"/>
              <a:t>(Cluster)RoleBindings - olm</a:t>
            </a:r>
            <a:endParaRPr/>
          </a:p>
          <a:p>
            <a:pPr indent="0" lvl="0" marL="0" rtl="0" algn="l">
              <a:spcBef>
                <a:spcPts val="0"/>
              </a:spcBef>
              <a:spcAft>
                <a:spcPts val="0"/>
              </a:spcAft>
              <a:buClr>
                <a:schemeClr val="dk1"/>
              </a:buClr>
              <a:buSzPts val="1100"/>
              <a:buFont typeface="Arial"/>
              <a:buNone/>
            </a:pPr>
            <a:r>
              <a:rPr lang="en"/>
              <a:t>CustomResourceDefinitions (CRDs) - catalog</a:t>
            </a:r>
            <a:endParaRPr/>
          </a:p>
          <a:p>
            <a:pPr indent="0" lvl="0" marL="0" rtl="0" algn="l">
              <a:spcBef>
                <a:spcPts val="0"/>
              </a:spcBef>
              <a:spcAft>
                <a:spcPts val="0"/>
              </a:spcAft>
              <a:buNone/>
            </a:pPr>
            <a:r>
              <a:rPr lang="en"/>
              <a:t>ClusterServiceVersions (CSVs) - catalog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cd06743fbf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cd06743fbf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air updates and catalogs - kubernetes clusters allow for updating automatically and in the background so olm follows this tradition utilizing the catalog and channels; both of which we’ll discuss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olm’s packaging format allow expressing dependencies on the platform and other operators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advertising operators and their services into the namespaces of tenants olm enables discover of operators available to install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stability here is the fact that operators must claim ownership of their APIs; olm prevents conflicting operators owning the same APIs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through the use of spec and status descriptors olm allows graphical consoles to offer a managed service provider like experience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d06743fbf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d06743fbf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it may not be difficult to install an operator initially, upgrades, management, and sometimes yes even installation can involve a great deal of toil which olm can take off our hands. we already talked about descriptors for GUIs as one benefit here for example. olm’s packaging makes </a:t>
            </a:r>
            <a:r>
              <a:rPr lang="en"/>
              <a:t>installation</a:t>
            </a:r>
            <a:r>
              <a:rPr lang="en"/>
              <a:t> and management consistent and somewhat trivial.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developing more than one operator and need one to depend on the other, or do you want to depend on an existing operator you know exists in say an openshift cluster, olm’s dependency management has you covered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working similar to package management olm will not only attempt to verify that all the required APIs for your operator installation exist but also attempt to find an operator that owns the required APIs and install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operatorgroups are a great tool to help cluster administrators lock down certain aspects of the operator which because of their introduction basically allow for not only cluster admins to install operators but also normal cluster users.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100"/>
              <a:buFont typeface="Red Hat Display"/>
              <a:buNone/>
              <a:defRPr sz="21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36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p:txBody>
      </p:sp>
      <p:sp>
        <p:nvSpPr>
          <p:cNvPr id="13" name="Google Shape;13;p2"/>
          <p:cNvSpPr txBox="1"/>
          <p:nvPr>
            <p:ph idx="2" type="subTitle"/>
          </p:nvPr>
        </p:nvSpPr>
        <p:spPr>
          <a:xfrm>
            <a:off x="1562794" y="345412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Medium"/>
              <a:buNone/>
              <a:defRPr sz="11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9pPr>
          </a:lstStyle>
          <a:p/>
        </p:txBody>
      </p:sp>
      <p:sp>
        <p:nvSpPr>
          <p:cNvPr id="14" name="Google Shape;14;p2"/>
          <p:cNvSpPr txBox="1"/>
          <p:nvPr>
            <p:ph idx="3" type="subTitle"/>
          </p:nvPr>
        </p:nvSpPr>
        <p:spPr>
          <a:xfrm>
            <a:off x="3353888" y="345412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Medium"/>
              <a:buNone/>
              <a:defRPr sz="11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2pPr>
            <a:lvl3pPr lvl="2"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3pPr>
            <a:lvl4pPr lvl="3"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4pPr>
            <a:lvl5pPr lvl="4"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5pPr>
            <a:lvl6pPr lvl="5"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6pPr>
            <a:lvl7pPr lvl="6"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7pPr>
            <a:lvl8pPr lvl="7"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8pPr>
            <a:lvl9pPr lvl="8" rtl="0">
              <a:lnSpc>
                <a:spcPct val="135000"/>
              </a:lnSpc>
              <a:spcBef>
                <a:spcPts val="0"/>
              </a:spcBef>
              <a:spcAft>
                <a:spcPts val="0"/>
              </a:spcAft>
              <a:buClr>
                <a:schemeClr val="lt1"/>
              </a:buClr>
              <a:buSzPts val="1400"/>
              <a:buFont typeface="Red Hat Text Medium"/>
              <a:buNone/>
              <a:defRPr>
                <a:solidFill>
                  <a:schemeClr val="lt1"/>
                </a:solidFill>
                <a:latin typeface="Red Hat Text Medium"/>
                <a:ea typeface="Red Hat Text Medium"/>
                <a:cs typeface="Red Hat Text Medium"/>
                <a:sym typeface="Red Hat Text Medium"/>
              </a:defRPr>
            </a:lvl9pPr>
          </a:lstStyle>
          <a:p/>
        </p:txBody>
      </p:sp>
      <p:pic>
        <p:nvPicPr>
          <p:cNvPr id="15" name="Google Shape;15;p2"/>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6" name="Google Shape;16;p2"/>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17" name="Google Shape;17;p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11"/>
          <p:cNvSpPr txBox="1"/>
          <p:nvPr>
            <p:ph type="title"/>
          </p:nvPr>
        </p:nvSpPr>
        <p:spPr>
          <a:xfrm>
            <a:off x="335831" y="813421"/>
            <a:ext cx="51189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sz="36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9pPr>
          </a:lstStyle>
          <a:p/>
        </p:txBody>
      </p:sp>
      <p:cxnSp>
        <p:nvCxnSpPr>
          <p:cNvPr id="110" name="Google Shape;110;p11"/>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cxnSp>
        <p:nvCxnSpPr>
          <p:cNvPr id="111" name="Google Shape;111;p11"/>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12" name="Google Shape;112;p1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9pPr>
          </a:lstStyle>
          <a:p/>
        </p:txBody>
      </p:sp>
      <p:sp>
        <p:nvSpPr>
          <p:cNvPr id="113" name="Google Shape;113;p11"/>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14" name="Google Shape;114;p11"/>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15" name="Google Shape;115;p11"/>
          <p:cNvSpPr txBox="1"/>
          <p:nvPr>
            <p:ph idx="3"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1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100">
                <a:solidFill>
                  <a:schemeClr val="dk1"/>
                </a:solidFill>
              </a:defRPr>
            </a:lvl2pPr>
            <a:lvl3pPr lvl="2" rtl="0">
              <a:lnSpc>
                <a:spcPct val="174000"/>
              </a:lnSpc>
              <a:spcBef>
                <a:spcPts val="0"/>
              </a:spcBef>
              <a:spcAft>
                <a:spcPts val="0"/>
              </a:spcAft>
              <a:buNone/>
              <a:defRPr sz="1100">
                <a:solidFill>
                  <a:schemeClr val="dk1"/>
                </a:solidFill>
              </a:defRPr>
            </a:lvl3pPr>
            <a:lvl4pPr lvl="3" rtl="0">
              <a:lnSpc>
                <a:spcPct val="174000"/>
              </a:lnSpc>
              <a:spcBef>
                <a:spcPts val="0"/>
              </a:spcBef>
              <a:spcAft>
                <a:spcPts val="0"/>
              </a:spcAft>
              <a:buNone/>
              <a:defRPr sz="1100">
                <a:solidFill>
                  <a:schemeClr val="dk1"/>
                </a:solidFill>
              </a:defRPr>
            </a:lvl4pPr>
            <a:lvl5pPr lvl="4" rtl="0">
              <a:lnSpc>
                <a:spcPct val="174000"/>
              </a:lnSpc>
              <a:spcBef>
                <a:spcPts val="0"/>
              </a:spcBef>
              <a:spcAft>
                <a:spcPts val="0"/>
              </a:spcAft>
              <a:buNone/>
              <a:defRPr sz="1100">
                <a:solidFill>
                  <a:schemeClr val="dk1"/>
                </a:solidFill>
              </a:defRPr>
            </a:lvl5pPr>
            <a:lvl6pPr lvl="5" rtl="0">
              <a:lnSpc>
                <a:spcPct val="174000"/>
              </a:lnSpc>
              <a:spcBef>
                <a:spcPts val="0"/>
              </a:spcBef>
              <a:spcAft>
                <a:spcPts val="0"/>
              </a:spcAft>
              <a:buNone/>
              <a:defRPr sz="1100">
                <a:solidFill>
                  <a:schemeClr val="dk1"/>
                </a:solidFill>
              </a:defRPr>
            </a:lvl6pPr>
            <a:lvl7pPr lvl="6" rtl="0">
              <a:lnSpc>
                <a:spcPct val="174000"/>
              </a:lnSpc>
              <a:spcBef>
                <a:spcPts val="0"/>
              </a:spcBef>
              <a:spcAft>
                <a:spcPts val="0"/>
              </a:spcAft>
              <a:buNone/>
              <a:defRPr sz="1100">
                <a:solidFill>
                  <a:schemeClr val="dk1"/>
                </a:solidFill>
              </a:defRPr>
            </a:lvl7pPr>
            <a:lvl8pPr lvl="7" rtl="0">
              <a:lnSpc>
                <a:spcPct val="174000"/>
              </a:lnSpc>
              <a:spcBef>
                <a:spcPts val="0"/>
              </a:spcBef>
              <a:spcAft>
                <a:spcPts val="0"/>
              </a:spcAft>
              <a:buNone/>
              <a:defRPr sz="1100">
                <a:solidFill>
                  <a:schemeClr val="dk1"/>
                </a:solidFill>
              </a:defRPr>
            </a:lvl8pPr>
            <a:lvl9pPr lvl="8" rtl="0">
              <a:lnSpc>
                <a:spcPct val="174000"/>
              </a:lnSpc>
              <a:spcBef>
                <a:spcPts val="0"/>
              </a:spcBef>
              <a:spcAft>
                <a:spcPts val="0"/>
              </a:spcAft>
              <a:buNone/>
              <a:defRPr sz="1100">
                <a:solidFill>
                  <a:schemeClr val="dk1"/>
                </a:solidFill>
              </a:defRPr>
            </a:lvl9pPr>
          </a:lstStyle>
          <a:p/>
        </p:txBody>
      </p:sp>
      <p:sp>
        <p:nvSpPr>
          <p:cNvPr id="116" name="Google Shape;116;p1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B">
  <p:cSld name="CUSTOM_2_1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2"/>
          <p:cNvSpPr txBox="1"/>
          <p:nvPr>
            <p:ph idx="1" type="subTitle"/>
          </p:nvPr>
        </p:nvSpPr>
        <p:spPr>
          <a:xfrm>
            <a:off x="6938588" y="1679691"/>
            <a:ext cx="1593300" cy="2367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100">
                <a:solidFill>
                  <a:schemeClr val="dk1"/>
                </a:solidFill>
                <a:latin typeface="Red Hat Display"/>
                <a:ea typeface="Red Hat Display"/>
                <a:cs typeface="Red Hat Display"/>
                <a:sym typeface="Red Hat Display"/>
              </a:defRPr>
            </a:lvl1pPr>
            <a:lvl2pPr lvl="1" rtl="0">
              <a:lnSpc>
                <a:spcPct val="174000"/>
              </a:lnSpc>
              <a:spcBef>
                <a:spcPts val="0"/>
              </a:spcBef>
              <a:spcAft>
                <a:spcPts val="0"/>
              </a:spcAft>
              <a:buNone/>
              <a:defRPr sz="1100">
                <a:solidFill>
                  <a:schemeClr val="dk1"/>
                </a:solidFill>
              </a:defRPr>
            </a:lvl2pPr>
            <a:lvl3pPr lvl="2" rtl="0">
              <a:lnSpc>
                <a:spcPct val="174000"/>
              </a:lnSpc>
              <a:spcBef>
                <a:spcPts val="0"/>
              </a:spcBef>
              <a:spcAft>
                <a:spcPts val="0"/>
              </a:spcAft>
              <a:buNone/>
              <a:defRPr sz="1100">
                <a:solidFill>
                  <a:schemeClr val="dk1"/>
                </a:solidFill>
              </a:defRPr>
            </a:lvl3pPr>
            <a:lvl4pPr lvl="3" rtl="0">
              <a:lnSpc>
                <a:spcPct val="174000"/>
              </a:lnSpc>
              <a:spcBef>
                <a:spcPts val="0"/>
              </a:spcBef>
              <a:spcAft>
                <a:spcPts val="0"/>
              </a:spcAft>
              <a:buNone/>
              <a:defRPr sz="1100">
                <a:solidFill>
                  <a:schemeClr val="dk1"/>
                </a:solidFill>
              </a:defRPr>
            </a:lvl4pPr>
            <a:lvl5pPr lvl="4" rtl="0">
              <a:lnSpc>
                <a:spcPct val="174000"/>
              </a:lnSpc>
              <a:spcBef>
                <a:spcPts val="0"/>
              </a:spcBef>
              <a:spcAft>
                <a:spcPts val="0"/>
              </a:spcAft>
              <a:buNone/>
              <a:defRPr sz="1100">
                <a:solidFill>
                  <a:schemeClr val="dk1"/>
                </a:solidFill>
              </a:defRPr>
            </a:lvl5pPr>
            <a:lvl6pPr lvl="5" rtl="0">
              <a:lnSpc>
                <a:spcPct val="174000"/>
              </a:lnSpc>
              <a:spcBef>
                <a:spcPts val="0"/>
              </a:spcBef>
              <a:spcAft>
                <a:spcPts val="0"/>
              </a:spcAft>
              <a:buNone/>
              <a:defRPr sz="1100">
                <a:solidFill>
                  <a:schemeClr val="dk1"/>
                </a:solidFill>
              </a:defRPr>
            </a:lvl6pPr>
            <a:lvl7pPr lvl="6" rtl="0">
              <a:lnSpc>
                <a:spcPct val="174000"/>
              </a:lnSpc>
              <a:spcBef>
                <a:spcPts val="0"/>
              </a:spcBef>
              <a:spcAft>
                <a:spcPts val="0"/>
              </a:spcAft>
              <a:buNone/>
              <a:defRPr sz="1100">
                <a:solidFill>
                  <a:schemeClr val="dk1"/>
                </a:solidFill>
              </a:defRPr>
            </a:lvl7pPr>
            <a:lvl8pPr lvl="7" rtl="0">
              <a:lnSpc>
                <a:spcPct val="174000"/>
              </a:lnSpc>
              <a:spcBef>
                <a:spcPts val="0"/>
              </a:spcBef>
              <a:spcAft>
                <a:spcPts val="0"/>
              </a:spcAft>
              <a:buNone/>
              <a:defRPr sz="1100">
                <a:solidFill>
                  <a:schemeClr val="dk1"/>
                </a:solidFill>
              </a:defRPr>
            </a:lvl8pPr>
            <a:lvl9pPr lvl="8" rtl="0">
              <a:lnSpc>
                <a:spcPct val="174000"/>
              </a:lnSpc>
              <a:spcBef>
                <a:spcPts val="0"/>
              </a:spcBef>
              <a:spcAft>
                <a:spcPts val="0"/>
              </a:spcAft>
              <a:buNone/>
              <a:defRPr sz="1100">
                <a:solidFill>
                  <a:schemeClr val="dk1"/>
                </a:solidFill>
              </a:defRPr>
            </a:lvl9pPr>
          </a:lstStyle>
          <a:p/>
        </p:txBody>
      </p:sp>
      <p:sp>
        <p:nvSpPr>
          <p:cNvPr id="119" name="Google Shape;119;p12"/>
          <p:cNvSpPr txBox="1"/>
          <p:nvPr>
            <p:ph idx="2" type="subTitle"/>
          </p:nvPr>
        </p:nvSpPr>
        <p:spPr>
          <a:xfrm>
            <a:off x="6938588" y="1265269"/>
            <a:ext cx="1593300" cy="266100"/>
          </a:xfrm>
          <a:prstGeom prst="rect">
            <a:avLst/>
          </a:prstGeom>
        </p:spPr>
        <p:txBody>
          <a:bodyPr anchorCtr="0" anchor="b" bIns="0" lIns="0" spcFirstLastPara="1" rIns="0" wrap="square" tIns="0">
            <a:noAutofit/>
          </a:bodyPr>
          <a:lstStyle>
            <a:lvl1pPr lvl="0">
              <a:lnSpc>
                <a:spcPct val="135000"/>
              </a:lnSpc>
              <a:spcBef>
                <a:spcPts val="0"/>
              </a:spcBef>
              <a:spcAft>
                <a:spcPts val="0"/>
              </a:spcAft>
              <a:buSzPts val="1100"/>
              <a:buFont typeface="Red Hat Display Medium"/>
              <a:buNone/>
              <a:defRPr sz="1100">
                <a:latin typeface="Red Hat Display Medium"/>
                <a:ea typeface="Red Hat Display Medium"/>
                <a:cs typeface="Red Hat Display Medium"/>
                <a:sym typeface="Red Hat Display Medium"/>
              </a:defRPr>
            </a:lvl1pPr>
            <a:lvl2pPr lvl="1">
              <a:spcBef>
                <a:spcPts val="0"/>
              </a:spcBef>
              <a:spcAft>
                <a:spcPts val="0"/>
              </a:spcAft>
              <a:buSzPts val="1400"/>
              <a:buNone/>
              <a:defRPr/>
            </a:lvl2pPr>
            <a:lvl3pPr lvl="2">
              <a:spcBef>
                <a:spcPts val="400"/>
              </a:spcBef>
              <a:spcAft>
                <a:spcPts val="0"/>
              </a:spcAft>
              <a:buSzPts val="1400"/>
              <a:buNone/>
              <a:defRPr/>
            </a:lvl3pPr>
            <a:lvl4pPr lvl="3">
              <a:spcBef>
                <a:spcPts val="400"/>
              </a:spcBef>
              <a:spcAft>
                <a:spcPts val="0"/>
              </a:spcAft>
              <a:buSzPts val="1400"/>
              <a:buNone/>
              <a:defRPr/>
            </a:lvl4pPr>
            <a:lvl5pPr lvl="4">
              <a:spcBef>
                <a:spcPts val="400"/>
              </a:spcBef>
              <a:spcAft>
                <a:spcPts val="0"/>
              </a:spcAft>
              <a:buSzPts val="14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400"/>
              </a:spcAft>
              <a:buSzPts val="1400"/>
              <a:buNone/>
              <a:defRPr/>
            </a:lvl9pPr>
          </a:lstStyle>
          <a:p/>
        </p:txBody>
      </p:sp>
      <p:cxnSp>
        <p:nvCxnSpPr>
          <p:cNvPr id="120" name="Google Shape;120;p12"/>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cxnSp>
        <p:nvCxnSpPr>
          <p:cNvPr id="121" name="Google Shape;121;p12"/>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22" name="Google Shape;122;p12"/>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9pPr>
          </a:lstStyle>
          <a:p/>
        </p:txBody>
      </p:sp>
      <p:pic>
        <p:nvPicPr>
          <p:cNvPr id="123" name="Google Shape;123;p12"/>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24" name="Google Shape;124;p1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13"/>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4100">
                <a:solidFill>
                  <a:schemeClr val="accent1"/>
                </a:solidFill>
              </a:defRPr>
            </a:lvl1pPr>
            <a:lvl2pPr lvl="1" rtl="0">
              <a:lnSpc>
                <a:spcPct val="100000"/>
              </a:lnSpc>
              <a:spcBef>
                <a:spcPts val="0"/>
              </a:spcBef>
              <a:spcAft>
                <a:spcPts val="0"/>
              </a:spcAft>
              <a:buNone/>
              <a:defRPr sz="4100">
                <a:solidFill>
                  <a:schemeClr val="accent1"/>
                </a:solidFill>
              </a:defRPr>
            </a:lvl2pPr>
            <a:lvl3pPr lvl="2" rtl="0">
              <a:lnSpc>
                <a:spcPct val="100000"/>
              </a:lnSpc>
              <a:spcBef>
                <a:spcPts val="0"/>
              </a:spcBef>
              <a:spcAft>
                <a:spcPts val="0"/>
              </a:spcAft>
              <a:buNone/>
              <a:defRPr sz="4100">
                <a:solidFill>
                  <a:schemeClr val="accent1"/>
                </a:solidFill>
              </a:defRPr>
            </a:lvl3pPr>
            <a:lvl4pPr lvl="3" rtl="0">
              <a:lnSpc>
                <a:spcPct val="100000"/>
              </a:lnSpc>
              <a:spcBef>
                <a:spcPts val="0"/>
              </a:spcBef>
              <a:spcAft>
                <a:spcPts val="0"/>
              </a:spcAft>
              <a:buNone/>
              <a:defRPr sz="4100">
                <a:solidFill>
                  <a:schemeClr val="accent1"/>
                </a:solidFill>
              </a:defRPr>
            </a:lvl4pPr>
            <a:lvl5pPr lvl="4" rtl="0">
              <a:lnSpc>
                <a:spcPct val="100000"/>
              </a:lnSpc>
              <a:spcBef>
                <a:spcPts val="0"/>
              </a:spcBef>
              <a:spcAft>
                <a:spcPts val="0"/>
              </a:spcAft>
              <a:buNone/>
              <a:defRPr sz="4100">
                <a:solidFill>
                  <a:schemeClr val="accent1"/>
                </a:solidFill>
              </a:defRPr>
            </a:lvl5pPr>
            <a:lvl6pPr lvl="5" rtl="0">
              <a:lnSpc>
                <a:spcPct val="100000"/>
              </a:lnSpc>
              <a:spcBef>
                <a:spcPts val="0"/>
              </a:spcBef>
              <a:spcAft>
                <a:spcPts val="0"/>
              </a:spcAft>
              <a:buNone/>
              <a:defRPr sz="4100">
                <a:solidFill>
                  <a:schemeClr val="accent1"/>
                </a:solidFill>
              </a:defRPr>
            </a:lvl6pPr>
            <a:lvl7pPr lvl="6" rtl="0">
              <a:lnSpc>
                <a:spcPct val="100000"/>
              </a:lnSpc>
              <a:spcBef>
                <a:spcPts val="0"/>
              </a:spcBef>
              <a:spcAft>
                <a:spcPts val="0"/>
              </a:spcAft>
              <a:buNone/>
              <a:defRPr sz="4100">
                <a:solidFill>
                  <a:schemeClr val="accent1"/>
                </a:solidFill>
              </a:defRPr>
            </a:lvl7pPr>
            <a:lvl8pPr lvl="7" rtl="0">
              <a:lnSpc>
                <a:spcPct val="100000"/>
              </a:lnSpc>
              <a:spcBef>
                <a:spcPts val="0"/>
              </a:spcBef>
              <a:spcAft>
                <a:spcPts val="0"/>
              </a:spcAft>
              <a:buNone/>
              <a:defRPr sz="4100">
                <a:solidFill>
                  <a:schemeClr val="accent1"/>
                </a:solidFill>
              </a:defRPr>
            </a:lvl8pPr>
            <a:lvl9pPr lvl="8" rtl="0">
              <a:lnSpc>
                <a:spcPct val="100000"/>
              </a:lnSpc>
              <a:spcBef>
                <a:spcPts val="0"/>
              </a:spcBef>
              <a:spcAft>
                <a:spcPts val="0"/>
              </a:spcAft>
              <a:buNone/>
              <a:defRPr sz="4100">
                <a:solidFill>
                  <a:schemeClr val="accent1"/>
                </a:solidFill>
              </a:defRPr>
            </a:lvl9pPr>
          </a:lstStyle>
          <a:p/>
        </p:txBody>
      </p:sp>
      <p:cxnSp>
        <p:nvCxnSpPr>
          <p:cNvPr id="127" name="Google Shape;127;p13"/>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128" name="Google Shape;128;p13"/>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pic>
        <p:nvPicPr>
          <p:cNvPr id="129" name="Google Shape;129;p13"/>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cxnSp>
        <p:nvCxnSpPr>
          <p:cNvPr id="130" name="Google Shape;130;p13"/>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sp>
        <p:nvSpPr>
          <p:cNvPr id="131" name="Google Shape;131;p1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FFFFFF"/>
                </a:solidFill>
                <a:latin typeface="Red Hat Text Medium"/>
                <a:ea typeface="Red Hat Text Medium"/>
                <a:cs typeface="Red Hat Text Medium"/>
                <a:sym typeface="Red Hat Text Medium"/>
              </a:defRPr>
            </a:lvl1pPr>
            <a:lvl2pPr lvl="1" rtl="0" algn="ctr">
              <a:buNone/>
              <a:defRPr sz="600">
                <a:solidFill>
                  <a:srgbClr val="FFFFFF"/>
                </a:solidFill>
                <a:latin typeface="Red Hat Text Medium"/>
                <a:ea typeface="Red Hat Text Medium"/>
                <a:cs typeface="Red Hat Text Medium"/>
                <a:sym typeface="Red Hat Text Medium"/>
              </a:defRPr>
            </a:lvl2pPr>
            <a:lvl3pPr lvl="2" rtl="0" algn="ctr">
              <a:buNone/>
              <a:defRPr sz="600">
                <a:solidFill>
                  <a:srgbClr val="FFFFFF"/>
                </a:solidFill>
                <a:latin typeface="Red Hat Text Medium"/>
                <a:ea typeface="Red Hat Text Medium"/>
                <a:cs typeface="Red Hat Text Medium"/>
                <a:sym typeface="Red Hat Text Medium"/>
              </a:defRPr>
            </a:lvl3pPr>
            <a:lvl4pPr lvl="3" rtl="0" algn="ctr">
              <a:buNone/>
              <a:defRPr sz="600">
                <a:solidFill>
                  <a:srgbClr val="FFFFFF"/>
                </a:solidFill>
                <a:latin typeface="Red Hat Text Medium"/>
                <a:ea typeface="Red Hat Text Medium"/>
                <a:cs typeface="Red Hat Text Medium"/>
                <a:sym typeface="Red Hat Text Medium"/>
              </a:defRPr>
            </a:lvl4pPr>
            <a:lvl5pPr lvl="4" rtl="0" algn="ctr">
              <a:buNone/>
              <a:defRPr sz="600">
                <a:solidFill>
                  <a:srgbClr val="FFFFFF"/>
                </a:solidFill>
                <a:latin typeface="Red Hat Text Medium"/>
                <a:ea typeface="Red Hat Text Medium"/>
                <a:cs typeface="Red Hat Text Medium"/>
                <a:sym typeface="Red Hat Text Medium"/>
              </a:defRPr>
            </a:lvl5pPr>
            <a:lvl6pPr lvl="5" rtl="0" algn="ctr">
              <a:buNone/>
              <a:defRPr sz="600">
                <a:solidFill>
                  <a:srgbClr val="FFFFFF"/>
                </a:solidFill>
                <a:latin typeface="Red Hat Text Medium"/>
                <a:ea typeface="Red Hat Text Medium"/>
                <a:cs typeface="Red Hat Text Medium"/>
                <a:sym typeface="Red Hat Text Medium"/>
              </a:defRPr>
            </a:lvl6pPr>
            <a:lvl7pPr lvl="6" rtl="0" algn="ctr">
              <a:buNone/>
              <a:defRPr sz="600">
                <a:solidFill>
                  <a:srgbClr val="FFFFFF"/>
                </a:solidFill>
                <a:latin typeface="Red Hat Text Medium"/>
                <a:ea typeface="Red Hat Text Medium"/>
                <a:cs typeface="Red Hat Text Medium"/>
                <a:sym typeface="Red Hat Text Medium"/>
              </a:defRPr>
            </a:lvl7pPr>
            <a:lvl8pPr lvl="7" rtl="0" algn="ctr">
              <a:buNone/>
              <a:defRPr sz="600">
                <a:solidFill>
                  <a:srgbClr val="FFFFFF"/>
                </a:solidFill>
                <a:latin typeface="Red Hat Text Medium"/>
                <a:ea typeface="Red Hat Text Medium"/>
                <a:cs typeface="Red Hat Text Medium"/>
                <a:sym typeface="Red Hat Text Medium"/>
              </a:defRPr>
            </a:lvl8pPr>
            <a:lvl9pPr lvl="8" rtl="0" algn="ctr">
              <a:buNone/>
              <a:defRPr sz="6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32" name="Shape 132"/>
        <p:cNvGrpSpPr/>
        <p:nvPr/>
      </p:nvGrpSpPr>
      <p:grpSpPr>
        <a:xfrm>
          <a:off x="0" y="0"/>
          <a:ext cx="0" cy="0"/>
          <a:chOff x="0" y="0"/>
          <a:chExt cx="0" cy="0"/>
        </a:xfrm>
      </p:grpSpPr>
      <p:sp>
        <p:nvSpPr>
          <p:cNvPr id="133" name="Google Shape;133;p14"/>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4100">
                <a:solidFill>
                  <a:schemeClr val="lt1"/>
                </a:solidFill>
              </a:defRPr>
            </a:lvl1pPr>
            <a:lvl2pPr lvl="1" rtl="0">
              <a:lnSpc>
                <a:spcPct val="100000"/>
              </a:lnSpc>
              <a:spcBef>
                <a:spcPts val="0"/>
              </a:spcBef>
              <a:spcAft>
                <a:spcPts val="0"/>
              </a:spcAft>
              <a:buNone/>
              <a:defRPr sz="4100">
                <a:solidFill>
                  <a:schemeClr val="lt1"/>
                </a:solidFill>
              </a:defRPr>
            </a:lvl2pPr>
            <a:lvl3pPr lvl="2" rtl="0">
              <a:lnSpc>
                <a:spcPct val="100000"/>
              </a:lnSpc>
              <a:spcBef>
                <a:spcPts val="0"/>
              </a:spcBef>
              <a:spcAft>
                <a:spcPts val="0"/>
              </a:spcAft>
              <a:buNone/>
              <a:defRPr sz="4100">
                <a:solidFill>
                  <a:schemeClr val="lt1"/>
                </a:solidFill>
              </a:defRPr>
            </a:lvl3pPr>
            <a:lvl4pPr lvl="3" rtl="0">
              <a:lnSpc>
                <a:spcPct val="100000"/>
              </a:lnSpc>
              <a:spcBef>
                <a:spcPts val="0"/>
              </a:spcBef>
              <a:spcAft>
                <a:spcPts val="0"/>
              </a:spcAft>
              <a:buNone/>
              <a:defRPr sz="4100">
                <a:solidFill>
                  <a:schemeClr val="lt1"/>
                </a:solidFill>
              </a:defRPr>
            </a:lvl4pPr>
            <a:lvl5pPr lvl="4" rtl="0">
              <a:lnSpc>
                <a:spcPct val="100000"/>
              </a:lnSpc>
              <a:spcBef>
                <a:spcPts val="0"/>
              </a:spcBef>
              <a:spcAft>
                <a:spcPts val="0"/>
              </a:spcAft>
              <a:buNone/>
              <a:defRPr sz="4100">
                <a:solidFill>
                  <a:schemeClr val="lt1"/>
                </a:solidFill>
              </a:defRPr>
            </a:lvl5pPr>
            <a:lvl6pPr lvl="5" rtl="0">
              <a:lnSpc>
                <a:spcPct val="100000"/>
              </a:lnSpc>
              <a:spcBef>
                <a:spcPts val="0"/>
              </a:spcBef>
              <a:spcAft>
                <a:spcPts val="0"/>
              </a:spcAft>
              <a:buNone/>
              <a:defRPr sz="4100">
                <a:solidFill>
                  <a:schemeClr val="lt1"/>
                </a:solidFill>
              </a:defRPr>
            </a:lvl6pPr>
            <a:lvl7pPr lvl="6" rtl="0">
              <a:lnSpc>
                <a:spcPct val="100000"/>
              </a:lnSpc>
              <a:spcBef>
                <a:spcPts val="0"/>
              </a:spcBef>
              <a:spcAft>
                <a:spcPts val="0"/>
              </a:spcAft>
              <a:buNone/>
              <a:defRPr sz="4100">
                <a:solidFill>
                  <a:schemeClr val="lt1"/>
                </a:solidFill>
              </a:defRPr>
            </a:lvl7pPr>
            <a:lvl8pPr lvl="7" rtl="0">
              <a:lnSpc>
                <a:spcPct val="100000"/>
              </a:lnSpc>
              <a:spcBef>
                <a:spcPts val="0"/>
              </a:spcBef>
              <a:spcAft>
                <a:spcPts val="0"/>
              </a:spcAft>
              <a:buNone/>
              <a:defRPr sz="4100">
                <a:solidFill>
                  <a:schemeClr val="lt1"/>
                </a:solidFill>
              </a:defRPr>
            </a:lvl8pPr>
            <a:lvl9pPr lvl="8" rtl="0">
              <a:lnSpc>
                <a:spcPct val="100000"/>
              </a:lnSpc>
              <a:spcBef>
                <a:spcPts val="0"/>
              </a:spcBef>
              <a:spcAft>
                <a:spcPts val="0"/>
              </a:spcAft>
              <a:buNone/>
              <a:defRPr sz="4100">
                <a:solidFill>
                  <a:schemeClr val="lt1"/>
                </a:solidFill>
              </a:defRPr>
            </a:lvl9pPr>
          </a:lstStyle>
          <a:p/>
        </p:txBody>
      </p:sp>
      <p:cxnSp>
        <p:nvCxnSpPr>
          <p:cNvPr id="134" name="Google Shape;134;p14"/>
          <p:cNvCxnSpPr/>
          <p:nvPr/>
        </p:nvCxnSpPr>
        <p:spPr>
          <a:xfrm rot="10800000">
            <a:off x="335825" y="4801200"/>
            <a:ext cx="0" cy="342300"/>
          </a:xfrm>
          <a:prstGeom prst="straightConnector1">
            <a:avLst/>
          </a:prstGeom>
          <a:noFill/>
          <a:ln cap="flat" cmpd="sng" w="9525">
            <a:solidFill>
              <a:srgbClr val="800000"/>
            </a:solidFill>
            <a:prstDash val="solid"/>
            <a:round/>
            <a:headEnd len="med" w="med" type="none"/>
            <a:tailEnd len="med" w="med" type="none"/>
          </a:ln>
        </p:spPr>
      </p:cxnSp>
      <p:pic>
        <p:nvPicPr>
          <p:cNvPr id="135" name="Google Shape;135;p14"/>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cxnSp>
        <p:nvCxnSpPr>
          <p:cNvPr id="136" name="Google Shape;136;p14"/>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cxnSp>
        <p:nvCxnSpPr>
          <p:cNvPr id="137" name="Google Shape;137;p14"/>
          <p:cNvCxnSpPr/>
          <p:nvPr/>
        </p:nvCxnSpPr>
        <p:spPr>
          <a:xfrm rot="10800000">
            <a:off x="335831" y="150"/>
            <a:ext cx="0" cy="664800"/>
          </a:xfrm>
          <a:prstGeom prst="straightConnector1">
            <a:avLst/>
          </a:prstGeom>
          <a:noFill/>
          <a:ln cap="flat" cmpd="sng" w="9525">
            <a:solidFill>
              <a:srgbClr val="800000"/>
            </a:solidFill>
            <a:prstDash val="solid"/>
            <a:round/>
            <a:headEnd len="med" w="med" type="none"/>
            <a:tailEnd len="med" w="med" type="none"/>
          </a:ln>
        </p:spPr>
      </p:cxnSp>
      <p:sp>
        <p:nvSpPr>
          <p:cNvPr id="138" name="Google Shape;138;p14"/>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sp>
        <p:nvSpPr>
          <p:cNvPr id="139" name="Google Shape;139;p1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15"/>
          <p:cNvSpPr txBox="1"/>
          <p:nvPr>
            <p:ph type="title"/>
          </p:nvPr>
        </p:nvSpPr>
        <p:spPr>
          <a:xfrm>
            <a:off x="4255575" y="1224713"/>
            <a:ext cx="3777900" cy="2912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4100">
                <a:solidFill>
                  <a:schemeClr val="lt1"/>
                </a:solidFill>
              </a:defRPr>
            </a:lvl1pPr>
            <a:lvl2pPr lvl="1" rtl="0">
              <a:lnSpc>
                <a:spcPct val="100000"/>
              </a:lnSpc>
              <a:spcBef>
                <a:spcPts val="0"/>
              </a:spcBef>
              <a:spcAft>
                <a:spcPts val="0"/>
              </a:spcAft>
              <a:buNone/>
              <a:defRPr sz="4100">
                <a:solidFill>
                  <a:schemeClr val="lt1"/>
                </a:solidFill>
              </a:defRPr>
            </a:lvl2pPr>
            <a:lvl3pPr lvl="2" rtl="0">
              <a:lnSpc>
                <a:spcPct val="100000"/>
              </a:lnSpc>
              <a:spcBef>
                <a:spcPts val="0"/>
              </a:spcBef>
              <a:spcAft>
                <a:spcPts val="0"/>
              </a:spcAft>
              <a:buNone/>
              <a:defRPr sz="4100">
                <a:solidFill>
                  <a:schemeClr val="lt1"/>
                </a:solidFill>
              </a:defRPr>
            </a:lvl3pPr>
            <a:lvl4pPr lvl="3" rtl="0">
              <a:lnSpc>
                <a:spcPct val="100000"/>
              </a:lnSpc>
              <a:spcBef>
                <a:spcPts val="0"/>
              </a:spcBef>
              <a:spcAft>
                <a:spcPts val="0"/>
              </a:spcAft>
              <a:buNone/>
              <a:defRPr sz="4100">
                <a:solidFill>
                  <a:schemeClr val="lt1"/>
                </a:solidFill>
              </a:defRPr>
            </a:lvl4pPr>
            <a:lvl5pPr lvl="4" rtl="0">
              <a:lnSpc>
                <a:spcPct val="100000"/>
              </a:lnSpc>
              <a:spcBef>
                <a:spcPts val="0"/>
              </a:spcBef>
              <a:spcAft>
                <a:spcPts val="0"/>
              </a:spcAft>
              <a:buNone/>
              <a:defRPr sz="4100">
                <a:solidFill>
                  <a:schemeClr val="lt1"/>
                </a:solidFill>
              </a:defRPr>
            </a:lvl5pPr>
            <a:lvl6pPr lvl="5" rtl="0">
              <a:lnSpc>
                <a:spcPct val="100000"/>
              </a:lnSpc>
              <a:spcBef>
                <a:spcPts val="0"/>
              </a:spcBef>
              <a:spcAft>
                <a:spcPts val="0"/>
              </a:spcAft>
              <a:buNone/>
              <a:defRPr sz="4100">
                <a:solidFill>
                  <a:schemeClr val="lt1"/>
                </a:solidFill>
              </a:defRPr>
            </a:lvl6pPr>
            <a:lvl7pPr lvl="6" rtl="0">
              <a:lnSpc>
                <a:spcPct val="100000"/>
              </a:lnSpc>
              <a:spcBef>
                <a:spcPts val="0"/>
              </a:spcBef>
              <a:spcAft>
                <a:spcPts val="0"/>
              </a:spcAft>
              <a:buNone/>
              <a:defRPr sz="4100">
                <a:solidFill>
                  <a:schemeClr val="lt1"/>
                </a:solidFill>
              </a:defRPr>
            </a:lvl7pPr>
            <a:lvl8pPr lvl="7" rtl="0">
              <a:lnSpc>
                <a:spcPct val="100000"/>
              </a:lnSpc>
              <a:spcBef>
                <a:spcPts val="0"/>
              </a:spcBef>
              <a:spcAft>
                <a:spcPts val="0"/>
              </a:spcAft>
              <a:buNone/>
              <a:defRPr sz="4100">
                <a:solidFill>
                  <a:schemeClr val="lt1"/>
                </a:solidFill>
              </a:defRPr>
            </a:lvl8pPr>
            <a:lvl9pPr lvl="8" rtl="0">
              <a:lnSpc>
                <a:spcPct val="100000"/>
              </a:lnSpc>
              <a:spcBef>
                <a:spcPts val="0"/>
              </a:spcBef>
              <a:spcAft>
                <a:spcPts val="0"/>
              </a:spcAft>
              <a:buNone/>
              <a:defRPr sz="4100">
                <a:solidFill>
                  <a:schemeClr val="lt1"/>
                </a:solidFill>
              </a:defRPr>
            </a:lvl9pPr>
          </a:lstStyle>
          <a:p/>
        </p:txBody>
      </p:sp>
      <p:cxnSp>
        <p:nvCxnSpPr>
          <p:cNvPr id="142" name="Google Shape;142;p15"/>
          <p:cNvCxnSpPr/>
          <p:nvPr/>
        </p:nvCxnSpPr>
        <p:spPr>
          <a:xfrm rot="10800000">
            <a:off x="335825" y="4801200"/>
            <a:ext cx="0" cy="342300"/>
          </a:xfrm>
          <a:prstGeom prst="straightConnector1">
            <a:avLst/>
          </a:prstGeom>
          <a:noFill/>
          <a:ln cap="flat" cmpd="sng" w="9525">
            <a:solidFill>
              <a:schemeClr val="lt1"/>
            </a:solidFill>
            <a:prstDash val="solid"/>
            <a:round/>
            <a:headEnd len="med" w="med" type="none"/>
            <a:tailEnd len="med" w="med" type="none"/>
          </a:ln>
        </p:spPr>
      </p:cxnSp>
      <p:sp>
        <p:nvSpPr>
          <p:cNvPr id="143" name="Google Shape;143;p15"/>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pic>
        <p:nvPicPr>
          <p:cNvPr id="144" name="Google Shape;144;p15"/>
          <p:cNvPicPr preferRelativeResize="0"/>
          <p:nvPr/>
        </p:nvPicPr>
        <p:blipFill>
          <a:blip r:embed="rId3">
            <a:alphaModFix/>
          </a:blip>
          <a:stretch>
            <a:fillRect/>
          </a:stretch>
        </p:blipFill>
        <p:spPr>
          <a:xfrm>
            <a:off x="8033460" y="4734378"/>
            <a:ext cx="731888" cy="172209"/>
          </a:xfrm>
          <a:prstGeom prst="rect">
            <a:avLst/>
          </a:prstGeom>
          <a:noFill/>
          <a:ln>
            <a:noFill/>
          </a:ln>
        </p:spPr>
      </p:pic>
      <p:sp>
        <p:nvSpPr>
          <p:cNvPr id="145" name="Google Shape;145;p1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FFFFFF"/>
                </a:solidFill>
                <a:latin typeface="Red Hat Text Medium"/>
                <a:ea typeface="Red Hat Text Medium"/>
                <a:cs typeface="Red Hat Text Medium"/>
                <a:sym typeface="Red Hat Text Medium"/>
              </a:defRPr>
            </a:lvl1pPr>
            <a:lvl2pPr lvl="1" rtl="0" algn="ctr">
              <a:buNone/>
              <a:defRPr sz="600">
                <a:solidFill>
                  <a:srgbClr val="FFFFFF"/>
                </a:solidFill>
                <a:latin typeface="Red Hat Text Medium"/>
                <a:ea typeface="Red Hat Text Medium"/>
                <a:cs typeface="Red Hat Text Medium"/>
                <a:sym typeface="Red Hat Text Medium"/>
              </a:defRPr>
            </a:lvl2pPr>
            <a:lvl3pPr lvl="2" rtl="0" algn="ctr">
              <a:buNone/>
              <a:defRPr sz="600">
                <a:solidFill>
                  <a:srgbClr val="FFFFFF"/>
                </a:solidFill>
                <a:latin typeface="Red Hat Text Medium"/>
                <a:ea typeface="Red Hat Text Medium"/>
                <a:cs typeface="Red Hat Text Medium"/>
                <a:sym typeface="Red Hat Text Medium"/>
              </a:defRPr>
            </a:lvl3pPr>
            <a:lvl4pPr lvl="3" rtl="0" algn="ctr">
              <a:buNone/>
              <a:defRPr sz="600">
                <a:solidFill>
                  <a:srgbClr val="FFFFFF"/>
                </a:solidFill>
                <a:latin typeface="Red Hat Text Medium"/>
                <a:ea typeface="Red Hat Text Medium"/>
                <a:cs typeface="Red Hat Text Medium"/>
                <a:sym typeface="Red Hat Text Medium"/>
              </a:defRPr>
            </a:lvl4pPr>
            <a:lvl5pPr lvl="4" rtl="0" algn="ctr">
              <a:buNone/>
              <a:defRPr sz="600">
                <a:solidFill>
                  <a:srgbClr val="FFFFFF"/>
                </a:solidFill>
                <a:latin typeface="Red Hat Text Medium"/>
                <a:ea typeface="Red Hat Text Medium"/>
                <a:cs typeface="Red Hat Text Medium"/>
                <a:sym typeface="Red Hat Text Medium"/>
              </a:defRPr>
            </a:lvl5pPr>
            <a:lvl6pPr lvl="5" rtl="0" algn="ctr">
              <a:buNone/>
              <a:defRPr sz="600">
                <a:solidFill>
                  <a:srgbClr val="FFFFFF"/>
                </a:solidFill>
                <a:latin typeface="Red Hat Text Medium"/>
                <a:ea typeface="Red Hat Text Medium"/>
                <a:cs typeface="Red Hat Text Medium"/>
                <a:sym typeface="Red Hat Text Medium"/>
              </a:defRPr>
            </a:lvl6pPr>
            <a:lvl7pPr lvl="6" rtl="0" algn="ctr">
              <a:buNone/>
              <a:defRPr sz="600">
                <a:solidFill>
                  <a:srgbClr val="FFFFFF"/>
                </a:solidFill>
                <a:latin typeface="Red Hat Text Medium"/>
                <a:ea typeface="Red Hat Text Medium"/>
                <a:cs typeface="Red Hat Text Medium"/>
                <a:sym typeface="Red Hat Text Medium"/>
              </a:defRPr>
            </a:lvl7pPr>
            <a:lvl8pPr lvl="7" rtl="0" algn="ctr">
              <a:buNone/>
              <a:defRPr sz="600">
                <a:solidFill>
                  <a:srgbClr val="FFFFFF"/>
                </a:solidFill>
                <a:latin typeface="Red Hat Text Medium"/>
                <a:ea typeface="Red Hat Text Medium"/>
                <a:cs typeface="Red Hat Text Medium"/>
                <a:sym typeface="Red Hat Text Medium"/>
              </a:defRPr>
            </a:lvl8pPr>
            <a:lvl9pPr lvl="8" rtl="0" algn="ctr">
              <a:buNone/>
              <a:defRPr sz="6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46" name="Shape 146"/>
        <p:cNvGrpSpPr/>
        <p:nvPr/>
      </p:nvGrpSpPr>
      <p:grpSpPr>
        <a:xfrm>
          <a:off x="0" y="0"/>
          <a:ext cx="0" cy="0"/>
          <a:chOff x="0" y="0"/>
          <a:chExt cx="0" cy="0"/>
        </a:xfrm>
      </p:grpSpPr>
      <p:sp>
        <p:nvSpPr>
          <p:cNvPr id="147" name="Google Shape;147;p1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148" name="Google Shape;148;p16"/>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149" name="Google Shape;149;p16"/>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150" name="Google Shape;150;p1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51" name="Google Shape;151;p16"/>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52" name="Google Shape;152;p16"/>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153" name="Google Shape;153;p16"/>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154" name="Google Shape;154;p16"/>
          <p:cNvSpPr txBox="1"/>
          <p:nvPr>
            <p:ph idx="3"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55" name="Shape 155"/>
        <p:cNvGrpSpPr/>
        <p:nvPr/>
      </p:nvGrpSpPr>
      <p:grpSpPr>
        <a:xfrm>
          <a:off x="0" y="0"/>
          <a:ext cx="0" cy="0"/>
          <a:chOff x="0" y="0"/>
          <a:chExt cx="0" cy="0"/>
        </a:xfrm>
      </p:grpSpPr>
      <p:sp>
        <p:nvSpPr>
          <p:cNvPr id="156" name="Google Shape;156;p1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cxnSp>
        <p:nvCxnSpPr>
          <p:cNvPr id="157" name="Google Shape;157;p17"/>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17"/>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159" name="Google Shape;159;p1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0" name="Google Shape;160;p17"/>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61" name="Google Shape;161;p17"/>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162" name="Google Shape;162;p17"/>
          <p:cNvSpPr/>
          <p:nvPr/>
        </p:nvSpPr>
        <p:spPr>
          <a:xfrm>
            <a:off x="2926125" y="1855228"/>
            <a:ext cx="3291900" cy="2026800"/>
          </a:xfrm>
          <a:prstGeom prst="chevron">
            <a:avLst>
              <a:gd fmla="val 27319" name="adj"/>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17"/>
          <p:cNvSpPr/>
          <p:nvPr/>
        </p:nvSpPr>
        <p:spPr>
          <a:xfrm>
            <a:off x="5852250" y="1855238"/>
            <a:ext cx="3291900" cy="2026800"/>
          </a:xfrm>
          <a:prstGeom prst="chevron">
            <a:avLst>
              <a:gd fmla="val 27319" name="adj"/>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64" name="Google Shape;164;p17"/>
          <p:cNvSpPr/>
          <p:nvPr/>
        </p:nvSpPr>
        <p:spPr>
          <a:xfrm>
            <a:off x="0" y="1855238"/>
            <a:ext cx="3291900" cy="2026800"/>
          </a:xfrm>
          <a:prstGeom prst="chevron">
            <a:avLst>
              <a:gd fmla="val 27319" name="adj"/>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65" name="Google Shape;165;p17"/>
          <p:cNvSpPr/>
          <p:nvPr/>
        </p:nvSpPr>
        <p:spPr>
          <a:xfrm>
            <a:off x="0" y="1855228"/>
            <a:ext cx="840300" cy="20268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17"/>
          <p:cNvSpPr/>
          <p:nvPr/>
        </p:nvSpPr>
        <p:spPr>
          <a:xfrm>
            <a:off x="8303625" y="1855228"/>
            <a:ext cx="840300" cy="20268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7" name="Google Shape;167;p17"/>
          <p:cNvSpPr txBox="1"/>
          <p:nvPr>
            <p:ph idx="3" type="subTitle"/>
          </p:nvPr>
        </p:nvSpPr>
        <p:spPr>
          <a:xfrm>
            <a:off x="2926125" y="1855238"/>
            <a:ext cx="3291900" cy="2026800"/>
          </a:xfrm>
          <a:prstGeom prst="rect">
            <a:avLst/>
          </a:prstGeom>
        </p:spPr>
        <p:txBody>
          <a:bodyPr anchorCtr="0" anchor="ctr" bIns="0" lIns="822950" spcFirstLastPara="1" rIns="342900" wrap="square" tIns="68575">
            <a:noAutofit/>
          </a:bodyPr>
          <a:lstStyle>
            <a:lvl1pPr lvl="0">
              <a:lnSpc>
                <a:spcPct val="115000"/>
              </a:lnSpc>
              <a:spcBef>
                <a:spcPts val="0"/>
              </a:spcBef>
              <a:spcAft>
                <a:spcPts val="0"/>
              </a:spcAft>
              <a:buNone/>
              <a:defRPr/>
            </a:lvl1pPr>
            <a:lvl2pPr lvl="1">
              <a:lnSpc>
                <a:spcPct val="115000"/>
              </a:lnSpc>
              <a:spcBef>
                <a:spcPts val="800"/>
              </a:spcBef>
              <a:spcAft>
                <a:spcPts val="0"/>
              </a:spcAft>
              <a:buNone/>
              <a:defRPr/>
            </a:lvl2pPr>
            <a:lvl3pPr lvl="2">
              <a:lnSpc>
                <a:spcPct val="115000"/>
              </a:lnSpc>
              <a:spcBef>
                <a:spcPts val="800"/>
              </a:spcBef>
              <a:spcAft>
                <a:spcPts val="0"/>
              </a:spcAft>
              <a:buNone/>
              <a:defRPr/>
            </a:lvl3pPr>
            <a:lvl4pPr lvl="3">
              <a:lnSpc>
                <a:spcPct val="115000"/>
              </a:lnSpc>
              <a:spcBef>
                <a:spcPts val="800"/>
              </a:spcBef>
              <a:spcAft>
                <a:spcPts val="0"/>
              </a:spcAft>
              <a:buNone/>
              <a:defRPr/>
            </a:lvl4pPr>
            <a:lvl5pPr lvl="4">
              <a:lnSpc>
                <a:spcPct val="115000"/>
              </a:lnSpc>
              <a:spcBef>
                <a:spcPts val="800"/>
              </a:spcBef>
              <a:spcAft>
                <a:spcPts val="0"/>
              </a:spcAft>
              <a:buNone/>
              <a:defRPr/>
            </a:lvl5pPr>
            <a:lvl6pPr lvl="5">
              <a:lnSpc>
                <a:spcPct val="115000"/>
              </a:lnSpc>
              <a:spcBef>
                <a:spcPts val="800"/>
              </a:spcBef>
              <a:spcAft>
                <a:spcPts val="0"/>
              </a:spcAft>
              <a:buNone/>
              <a:defRPr/>
            </a:lvl6pPr>
            <a:lvl7pPr lvl="6">
              <a:lnSpc>
                <a:spcPct val="115000"/>
              </a:lnSpc>
              <a:spcBef>
                <a:spcPts val="800"/>
              </a:spcBef>
              <a:spcAft>
                <a:spcPts val="0"/>
              </a:spcAft>
              <a:buNone/>
              <a:defRPr/>
            </a:lvl7pPr>
            <a:lvl8pPr lvl="7">
              <a:lnSpc>
                <a:spcPct val="115000"/>
              </a:lnSpc>
              <a:spcBef>
                <a:spcPts val="800"/>
              </a:spcBef>
              <a:spcAft>
                <a:spcPts val="0"/>
              </a:spcAft>
              <a:buNone/>
              <a:defRPr/>
            </a:lvl8pPr>
            <a:lvl9pPr lvl="8">
              <a:lnSpc>
                <a:spcPct val="115000"/>
              </a:lnSpc>
              <a:spcBef>
                <a:spcPts val="800"/>
              </a:spcBef>
              <a:spcAft>
                <a:spcPts val="800"/>
              </a:spcAft>
              <a:buNone/>
              <a:defRPr/>
            </a:lvl9pPr>
          </a:lstStyle>
          <a:p/>
        </p:txBody>
      </p:sp>
      <p:sp>
        <p:nvSpPr>
          <p:cNvPr id="168" name="Google Shape;168;p17"/>
          <p:cNvSpPr txBox="1"/>
          <p:nvPr>
            <p:ph idx="4" type="subTitle"/>
          </p:nvPr>
        </p:nvSpPr>
        <p:spPr>
          <a:xfrm>
            <a:off x="0" y="1855238"/>
            <a:ext cx="3291900" cy="2026800"/>
          </a:xfrm>
          <a:prstGeom prst="rect">
            <a:avLst/>
          </a:prstGeom>
        </p:spPr>
        <p:txBody>
          <a:bodyPr anchorCtr="0" anchor="ctr" bIns="0" lIns="651500" spcFirstLastPara="1" rIns="548625" wrap="square" tIns="68575">
            <a:noAutofit/>
          </a:bodyPr>
          <a:lstStyle>
            <a:lvl1pPr lvl="0" rtl="0">
              <a:lnSpc>
                <a:spcPct val="115000"/>
              </a:lnSpc>
              <a:spcBef>
                <a:spcPts val="0"/>
              </a:spcBef>
              <a:spcAft>
                <a:spcPts val="0"/>
              </a:spcAft>
              <a:buNone/>
              <a:defRPr/>
            </a:lvl1pPr>
            <a:lvl2pPr lvl="1" rtl="0">
              <a:lnSpc>
                <a:spcPct val="115000"/>
              </a:lnSpc>
              <a:spcBef>
                <a:spcPts val="800"/>
              </a:spcBef>
              <a:spcAft>
                <a:spcPts val="0"/>
              </a:spcAft>
              <a:buNone/>
              <a:defRPr/>
            </a:lvl2pPr>
            <a:lvl3pPr lvl="2" rtl="0">
              <a:lnSpc>
                <a:spcPct val="115000"/>
              </a:lnSpc>
              <a:spcBef>
                <a:spcPts val="800"/>
              </a:spcBef>
              <a:spcAft>
                <a:spcPts val="0"/>
              </a:spcAft>
              <a:buNone/>
              <a:defRPr/>
            </a:lvl3pPr>
            <a:lvl4pPr lvl="3" rtl="0">
              <a:lnSpc>
                <a:spcPct val="115000"/>
              </a:lnSpc>
              <a:spcBef>
                <a:spcPts val="800"/>
              </a:spcBef>
              <a:spcAft>
                <a:spcPts val="0"/>
              </a:spcAft>
              <a:buNone/>
              <a:defRPr/>
            </a:lvl4pPr>
            <a:lvl5pPr lvl="4" rtl="0">
              <a:lnSpc>
                <a:spcPct val="115000"/>
              </a:lnSpc>
              <a:spcBef>
                <a:spcPts val="800"/>
              </a:spcBef>
              <a:spcAft>
                <a:spcPts val="0"/>
              </a:spcAft>
              <a:buNone/>
              <a:defRPr/>
            </a:lvl5pPr>
            <a:lvl6pPr lvl="5" rtl="0">
              <a:lnSpc>
                <a:spcPct val="115000"/>
              </a:lnSpc>
              <a:spcBef>
                <a:spcPts val="800"/>
              </a:spcBef>
              <a:spcAft>
                <a:spcPts val="0"/>
              </a:spcAft>
              <a:buNone/>
              <a:defRPr/>
            </a:lvl6pPr>
            <a:lvl7pPr lvl="6" rtl="0">
              <a:lnSpc>
                <a:spcPct val="115000"/>
              </a:lnSpc>
              <a:spcBef>
                <a:spcPts val="800"/>
              </a:spcBef>
              <a:spcAft>
                <a:spcPts val="0"/>
              </a:spcAft>
              <a:buNone/>
              <a:defRPr/>
            </a:lvl7pPr>
            <a:lvl8pPr lvl="7" rtl="0">
              <a:lnSpc>
                <a:spcPct val="115000"/>
              </a:lnSpc>
              <a:spcBef>
                <a:spcPts val="800"/>
              </a:spcBef>
              <a:spcAft>
                <a:spcPts val="0"/>
              </a:spcAft>
              <a:buNone/>
              <a:defRPr/>
            </a:lvl8pPr>
            <a:lvl9pPr lvl="8" rtl="0">
              <a:lnSpc>
                <a:spcPct val="115000"/>
              </a:lnSpc>
              <a:spcBef>
                <a:spcPts val="800"/>
              </a:spcBef>
              <a:spcAft>
                <a:spcPts val="800"/>
              </a:spcAft>
              <a:buNone/>
              <a:defRPr/>
            </a:lvl9pPr>
          </a:lstStyle>
          <a:p/>
        </p:txBody>
      </p:sp>
      <p:sp>
        <p:nvSpPr>
          <p:cNvPr id="169" name="Google Shape;169;p17"/>
          <p:cNvSpPr txBox="1"/>
          <p:nvPr>
            <p:ph idx="5" type="subTitle"/>
          </p:nvPr>
        </p:nvSpPr>
        <p:spPr>
          <a:xfrm>
            <a:off x="5852250" y="1855238"/>
            <a:ext cx="3291900" cy="2026800"/>
          </a:xfrm>
          <a:prstGeom prst="rect">
            <a:avLst/>
          </a:prstGeom>
        </p:spPr>
        <p:txBody>
          <a:bodyPr anchorCtr="0" anchor="ctr" bIns="0" lIns="822950" spcFirstLastPara="1" rIns="342900" wrap="square" tIns="68575">
            <a:noAutofit/>
          </a:bodyPr>
          <a:lstStyle>
            <a:lvl1pPr lvl="0" rtl="0">
              <a:lnSpc>
                <a:spcPct val="115000"/>
              </a:lnSpc>
              <a:spcBef>
                <a:spcPts val="0"/>
              </a:spcBef>
              <a:spcAft>
                <a:spcPts val="0"/>
              </a:spcAft>
              <a:buNone/>
              <a:defRPr/>
            </a:lvl1pPr>
            <a:lvl2pPr lvl="1" rtl="0">
              <a:lnSpc>
                <a:spcPct val="115000"/>
              </a:lnSpc>
              <a:spcBef>
                <a:spcPts val="800"/>
              </a:spcBef>
              <a:spcAft>
                <a:spcPts val="0"/>
              </a:spcAft>
              <a:buNone/>
              <a:defRPr/>
            </a:lvl2pPr>
            <a:lvl3pPr lvl="2" rtl="0">
              <a:lnSpc>
                <a:spcPct val="115000"/>
              </a:lnSpc>
              <a:spcBef>
                <a:spcPts val="800"/>
              </a:spcBef>
              <a:spcAft>
                <a:spcPts val="0"/>
              </a:spcAft>
              <a:buNone/>
              <a:defRPr/>
            </a:lvl3pPr>
            <a:lvl4pPr lvl="3" rtl="0">
              <a:lnSpc>
                <a:spcPct val="115000"/>
              </a:lnSpc>
              <a:spcBef>
                <a:spcPts val="800"/>
              </a:spcBef>
              <a:spcAft>
                <a:spcPts val="0"/>
              </a:spcAft>
              <a:buNone/>
              <a:defRPr/>
            </a:lvl4pPr>
            <a:lvl5pPr lvl="4" rtl="0">
              <a:lnSpc>
                <a:spcPct val="115000"/>
              </a:lnSpc>
              <a:spcBef>
                <a:spcPts val="800"/>
              </a:spcBef>
              <a:spcAft>
                <a:spcPts val="0"/>
              </a:spcAft>
              <a:buNone/>
              <a:defRPr/>
            </a:lvl5pPr>
            <a:lvl6pPr lvl="5" rtl="0">
              <a:lnSpc>
                <a:spcPct val="115000"/>
              </a:lnSpc>
              <a:spcBef>
                <a:spcPts val="800"/>
              </a:spcBef>
              <a:spcAft>
                <a:spcPts val="0"/>
              </a:spcAft>
              <a:buNone/>
              <a:defRPr/>
            </a:lvl6pPr>
            <a:lvl7pPr lvl="6" rtl="0">
              <a:lnSpc>
                <a:spcPct val="115000"/>
              </a:lnSpc>
              <a:spcBef>
                <a:spcPts val="800"/>
              </a:spcBef>
              <a:spcAft>
                <a:spcPts val="0"/>
              </a:spcAft>
              <a:buNone/>
              <a:defRPr/>
            </a:lvl7pPr>
            <a:lvl8pPr lvl="7" rtl="0">
              <a:lnSpc>
                <a:spcPct val="115000"/>
              </a:lnSpc>
              <a:spcBef>
                <a:spcPts val="800"/>
              </a:spcBef>
              <a:spcAft>
                <a:spcPts val="0"/>
              </a:spcAft>
              <a:buNone/>
              <a:defRPr/>
            </a:lvl8pPr>
            <a:lvl9pPr lvl="8" rtl="0">
              <a:lnSpc>
                <a:spcPct val="115000"/>
              </a:lnSpc>
              <a:spcBef>
                <a:spcPts val="800"/>
              </a:spcBef>
              <a:spcAft>
                <a:spcPts val="800"/>
              </a:spcAft>
              <a:buNone/>
              <a:defRPr/>
            </a:lvl9pPr>
          </a:lstStyle>
          <a:p/>
        </p:txBody>
      </p:sp>
      <p:sp>
        <p:nvSpPr>
          <p:cNvPr id="170" name="Google Shape;170;p17"/>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171" name="Google Shape;171;p17"/>
          <p:cNvSpPr txBox="1"/>
          <p:nvPr>
            <p:ph idx="6"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72" name="Shape 172"/>
        <p:cNvGrpSpPr/>
        <p:nvPr/>
      </p:nvGrpSpPr>
      <p:grpSpPr>
        <a:xfrm>
          <a:off x="0" y="0"/>
          <a:ext cx="0" cy="0"/>
          <a:chOff x="0" y="0"/>
          <a:chExt cx="0" cy="0"/>
        </a:xfrm>
      </p:grpSpPr>
      <p:cxnSp>
        <p:nvCxnSpPr>
          <p:cNvPr id="173" name="Google Shape;173;p18"/>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174" name="Google Shape;174;p18"/>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1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18"/>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77" name="Google Shape;177;p18"/>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178" name="Google Shape;178;p18"/>
          <p:cNvSpPr/>
          <p:nvPr/>
        </p:nvSpPr>
        <p:spPr>
          <a:xfrm>
            <a:off x="0" y="1855228"/>
            <a:ext cx="840300" cy="20268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9" name="Google Shape;179;p18"/>
          <p:cNvSpPr/>
          <p:nvPr/>
        </p:nvSpPr>
        <p:spPr>
          <a:xfrm>
            <a:off x="8303625" y="1855228"/>
            <a:ext cx="840300" cy="20268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18"/>
          <p:cNvSpPr/>
          <p:nvPr/>
        </p:nvSpPr>
        <p:spPr>
          <a:xfrm>
            <a:off x="4397850" y="1855238"/>
            <a:ext cx="4746300" cy="2026800"/>
          </a:xfrm>
          <a:prstGeom prst="chevron">
            <a:avLst>
              <a:gd fmla="val 27319" name="adj"/>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81" name="Google Shape;181;p18"/>
          <p:cNvSpPr/>
          <p:nvPr/>
        </p:nvSpPr>
        <p:spPr>
          <a:xfrm>
            <a:off x="0" y="1855238"/>
            <a:ext cx="4746300" cy="2026800"/>
          </a:xfrm>
          <a:prstGeom prst="chevron">
            <a:avLst>
              <a:gd fmla="val 27319" name="adj"/>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182" name="Google Shape;182;p18"/>
          <p:cNvSpPr txBox="1"/>
          <p:nvPr>
            <p:ph idx="2" type="subTitle"/>
          </p:nvPr>
        </p:nvSpPr>
        <p:spPr>
          <a:xfrm>
            <a:off x="0" y="1855238"/>
            <a:ext cx="4746300" cy="2026800"/>
          </a:xfrm>
          <a:prstGeom prst="rect">
            <a:avLst/>
          </a:prstGeom>
        </p:spPr>
        <p:txBody>
          <a:bodyPr anchorCtr="0" anchor="ctr" bIns="0" lIns="651500" spcFirstLastPara="1" rIns="685800" wrap="square" tIns="68575">
            <a:noAutofit/>
          </a:bodyPr>
          <a:lstStyle>
            <a:lvl1pPr lvl="0" rtl="0">
              <a:lnSpc>
                <a:spcPct val="115000"/>
              </a:lnSpc>
              <a:spcBef>
                <a:spcPts val="0"/>
              </a:spcBef>
              <a:spcAft>
                <a:spcPts val="0"/>
              </a:spcAft>
              <a:buNone/>
              <a:defRPr/>
            </a:lvl1pPr>
            <a:lvl2pPr lvl="1" rtl="0">
              <a:lnSpc>
                <a:spcPct val="115000"/>
              </a:lnSpc>
              <a:spcBef>
                <a:spcPts val="800"/>
              </a:spcBef>
              <a:spcAft>
                <a:spcPts val="0"/>
              </a:spcAft>
              <a:buNone/>
              <a:defRPr/>
            </a:lvl2pPr>
            <a:lvl3pPr lvl="2" rtl="0">
              <a:lnSpc>
                <a:spcPct val="115000"/>
              </a:lnSpc>
              <a:spcBef>
                <a:spcPts val="800"/>
              </a:spcBef>
              <a:spcAft>
                <a:spcPts val="0"/>
              </a:spcAft>
              <a:buNone/>
              <a:defRPr/>
            </a:lvl3pPr>
            <a:lvl4pPr lvl="3" rtl="0">
              <a:lnSpc>
                <a:spcPct val="115000"/>
              </a:lnSpc>
              <a:spcBef>
                <a:spcPts val="800"/>
              </a:spcBef>
              <a:spcAft>
                <a:spcPts val="0"/>
              </a:spcAft>
              <a:buNone/>
              <a:defRPr/>
            </a:lvl4pPr>
            <a:lvl5pPr lvl="4" rtl="0">
              <a:lnSpc>
                <a:spcPct val="115000"/>
              </a:lnSpc>
              <a:spcBef>
                <a:spcPts val="800"/>
              </a:spcBef>
              <a:spcAft>
                <a:spcPts val="0"/>
              </a:spcAft>
              <a:buNone/>
              <a:defRPr/>
            </a:lvl5pPr>
            <a:lvl6pPr lvl="5" rtl="0">
              <a:lnSpc>
                <a:spcPct val="115000"/>
              </a:lnSpc>
              <a:spcBef>
                <a:spcPts val="800"/>
              </a:spcBef>
              <a:spcAft>
                <a:spcPts val="0"/>
              </a:spcAft>
              <a:buNone/>
              <a:defRPr/>
            </a:lvl6pPr>
            <a:lvl7pPr lvl="6" rtl="0">
              <a:lnSpc>
                <a:spcPct val="115000"/>
              </a:lnSpc>
              <a:spcBef>
                <a:spcPts val="800"/>
              </a:spcBef>
              <a:spcAft>
                <a:spcPts val="0"/>
              </a:spcAft>
              <a:buNone/>
              <a:defRPr/>
            </a:lvl7pPr>
            <a:lvl8pPr lvl="7" rtl="0">
              <a:lnSpc>
                <a:spcPct val="115000"/>
              </a:lnSpc>
              <a:spcBef>
                <a:spcPts val="800"/>
              </a:spcBef>
              <a:spcAft>
                <a:spcPts val="0"/>
              </a:spcAft>
              <a:buNone/>
              <a:defRPr/>
            </a:lvl8pPr>
            <a:lvl9pPr lvl="8" rtl="0">
              <a:lnSpc>
                <a:spcPct val="115000"/>
              </a:lnSpc>
              <a:spcBef>
                <a:spcPts val="800"/>
              </a:spcBef>
              <a:spcAft>
                <a:spcPts val="800"/>
              </a:spcAft>
              <a:buNone/>
              <a:defRPr/>
            </a:lvl9pPr>
          </a:lstStyle>
          <a:p/>
        </p:txBody>
      </p:sp>
      <p:sp>
        <p:nvSpPr>
          <p:cNvPr id="183" name="Google Shape;183;p18"/>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184" name="Google Shape;184;p18"/>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185" name="Google Shape;185;p18"/>
          <p:cNvSpPr txBox="1"/>
          <p:nvPr>
            <p:ph idx="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
        <p:nvSpPr>
          <p:cNvPr id="186" name="Google Shape;186;p18"/>
          <p:cNvSpPr txBox="1"/>
          <p:nvPr>
            <p:ph idx="5" type="subTitle"/>
          </p:nvPr>
        </p:nvSpPr>
        <p:spPr>
          <a:xfrm>
            <a:off x="4974750" y="1855238"/>
            <a:ext cx="4746300" cy="2026800"/>
          </a:xfrm>
          <a:prstGeom prst="rect">
            <a:avLst/>
          </a:prstGeom>
        </p:spPr>
        <p:txBody>
          <a:bodyPr anchorCtr="0" anchor="ctr" bIns="0" lIns="651500" spcFirstLastPara="1" rIns="685800" wrap="square" tIns="68575">
            <a:noAutofit/>
          </a:bodyPr>
          <a:lstStyle>
            <a:lvl1pPr lvl="0" rtl="0">
              <a:lnSpc>
                <a:spcPct val="115000"/>
              </a:lnSpc>
              <a:spcBef>
                <a:spcPts val="0"/>
              </a:spcBef>
              <a:spcAft>
                <a:spcPts val="0"/>
              </a:spcAft>
              <a:buNone/>
              <a:defRPr/>
            </a:lvl1pPr>
            <a:lvl2pPr lvl="1" rtl="0">
              <a:lnSpc>
                <a:spcPct val="115000"/>
              </a:lnSpc>
              <a:spcBef>
                <a:spcPts val="800"/>
              </a:spcBef>
              <a:spcAft>
                <a:spcPts val="0"/>
              </a:spcAft>
              <a:buNone/>
              <a:defRPr/>
            </a:lvl2pPr>
            <a:lvl3pPr lvl="2" rtl="0">
              <a:lnSpc>
                <a:spcPct val="115000"/>
              </a:lnSpc>
              <a:spcBef>
                <a:spcPts val="800"/>
              </a:spcBef>
              <a:spcAft>
                <a:spcPts val="0"/>
              </a:spcAft>
              <a:buNone/>
              <a:defRPr/>
            </a:lvl3pPr>
            <a:lvl4pPr lvl="3" rtl="0">
              <a:lnSpc>
                <a:spcPct val="115000"/>
              </a:lnSpc>
              <a:spcBef>
                <a:spcPts val="800"/>
              </a:spcBef>
              <a:spcAft>
                <a:spcPts val="0"/>
              </a:spcAft>
              <a:buNone/>
              <a:defRPr/>
            </a:lvl4pPr>
            <a:lvl5pPr lvl="4" rtl="0">
              <a:lnSpc>
                <a:spcPct val="115000"/>
              </a:lnSpc>
              <a:spcBef>
                <a:spcPts val="800"/>
              </a:spcBef>
              <a:spcAft>
                <a:spcPts val="0"/>
              </a:spcAft>
              <a:buNone/>
              <a:defRPr/>
            </a:lvl5pPr>
            <a:lvl6pPr lvl="5" rtl="0">
              <a:lnSpc>
                <a:spcPct val="115000"/>
              </a:lnSpc>
              <a:spcBef>
                <a:spcPts val="800"/>
              </a:spcBef>
              <a:spcAft>
                <a:spcPts val="0"/>
              </a:spcAft>
              <a:buNone/>
              <a:defRPr/>
            </a:lvl6pPr>
            <a:lvl7pPr lvl="6" rtl="0">
              <a:lnSpc>
                <a:spcPct val="115000"/>
              </a:lnSpc>
              <a:spcBef>
                <a:spcPts val="800"/>
              </a:spcBef>
              <a:spcAft>
                <a:spcPts val="0"/>
              </a:spcAft>
              <a:buNone/>
              <a:defRPr/>
            </a:lvl7pPr>
            <a:lvl8pPr lvl="7" rtl="0">
              <a:lnSpc>
                <a:spcPct val="115000"/>
              </a:lnSpc>
              <a:spcBef>
                <a:spcPts val="800"/>
              </a:spcBef>
              <a:spcAft>
                <a:spcPts val="0"/>
              </a:spcAft>
              <a:buNone/>
              <a:defRPr/>
            </a:lvl8pPr>
            <a:lvl9pPr lvl="8" rtl="0">
              <a:lnSpc>
                <a:spcPct val="115000"/>
              </a:lnSpc>
              <a:spcBef>
                <a:spcPts val="800"/>
              </a:spcBef>
              <a:spcAft>
                <a:spcPts val="80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87" name="Shape 187"/>
        <p:cNvGrpSpPr/>
        <p:nvPr/>
      </p:nvGrpSpPr>
      <p:grpSpPr>
        <a:xfrm>
          <a:off x="0" y="0"/>
          <a:ext cx="0" cy="0"/>
          <a:chOff x="0" y="0"/>
          <a:chExt cx="0" cy="0"/>
        </a:xfrm>
      </p:grpSpPr>
      <p:cxnSp>
        <p:nvCxnSpPr>
          <p:cNvPr id="188" name="Google Shape;188;p19"/>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19"/>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190" name="Google Shape;190;p1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1" name="Google Shape;191;p19"/>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192" name="Google Shape;192;p19"/>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pic>
        <p:nvPicPr>
          <p:cNvPr id="193" name="Google Shape;193;p19"/>
          <p:cNvPicPr preferRelativeResize="0"/>
          <p:nvPr/>
        </p:nvPicPr>
        <p:blipFill rotWithShape="1">
          <a:blip r:embed="rId3">
            <a:alphaModFix/>
          </a:blip>
          <a:srcRect b="0" l="0" r="0" t="0"/>
          <a:stretch/>
        </p:blipFill>
        <p:spPr>
          <a:xfrm>
            <a:off x="1307644" y="1722319"/>
            <a:ext cx="6528711" cy="2435438"/>
          </a:xfrm>
          <a:prstGeom prst="rect">
            <a:avLst/>
          </a:prstGeom>
          <a:noFill/>
          <a:ln>
            <a:noFill/>
          </a:ln>
        </p:spPr>
      </p:pic>
      <p:sp>
        <p:nvSpPr>
          <p:cNvPr id="194" name="Google Shape;194;p19"/>
          <p:cNvSpPr txBox="1"/>
          <p:nvPr>
            <p:ph idx="2" type="subTitle"/>
          </p:nvPr>
        </p:nvSpPr>
        <p:spPr>
          <a:xfrm>
            <a:off x="1696780" y="2223771"/>
            <a:ext cx="1636200" cy="1432500"/>
          </a:xfrm>
          <a:prstGeom prst="rect">
            <a:avLst/>
          </a:prstGeom>
        </p:spPr>
        <p:txBody>
          <a:bodyPr anchorCtr="0" anchor="ctr" bIns="68575" lIns="205725" spcFirstLastPara="1" rIns="205725" wrap="square" tIns="68575">
            <a:noAutofit/>
          </a:bodyPr>
          <a:lstStyle>
            <a:lvl1pPr lvl="0" algn="ctr">
              <a:lnSpc>
                <a:spcPct val="100000"/>
              </a:lnSpc>
              <a:spcBef>
                <a:spcPts val="0"/>
              </a:spcBef>
              <a:spcAft>
                <a:spcPts val="0"/>
              </a:spcAft>
              <a:buNone/>
              <a:defRPr sz="1400"/>
            </a:lvl1pPr>
            <a:lvl2pPr lvl="1" algn="ctr">
              <a:lnSpc>
                <a:spcPct val="100000"/>
              </a:lnSpc>
              <a:spcBef>
                <a:spcPts val="0"/>
              </a:spcBef>
              <a:spcAft>
                <a:spcPts val="0"/>
              </a:spcAft>
              <a:buNone/>
              <a:defRPr sz="1400"/>
            </a:lvl2pPr>
            <a:lvl3pPr lvl="2" algn="ctr">
              <a:lnSpc>
                <a:spcPct val="100000"/>
              </a:lnSpc>
              <a:spcBef>
                <a:spcPts val="0"/>
              </a:spcBef>
              <a:spcAft>
                <a:spcPts val="0"/>
              </a:spcAft>
              <a:buNone/>
              <a:defRPr sz="1400"/>
            </a:lvl3pPr>
            <a:lvl4pPr lvl="3" algn="ctr">
              <a:lnSpc>
                <a:spcPct val="100000"/>
              </a:lnSpc>
              <a:spcBef>
                <a:spcPts val="0"/>
              </a:spcBef>
              <a:spcAft>
                <a:spcPts val="0"/>
              </a:spcAft>
              <a:buNone/>
              <a:defRPr sz="1400"/>
            </a:lvl4pPr>
            <a:lvl5pPr lvl="4" algn="ctr">
              <a:lnSpc>
                <a:spcPct val="100000"/>
              </a:lnSpc>
              <a:spcBef>
                <a:spcPts val="0"/>
              </a:spcBef>
              <a:spcAft>
                <a:spcPts val="0"/>
              </a:spcAft>
              <a:buNone/>
              <a:defRPr sz="1400"/>
            </a:lvl5pPr>
            <a:lvl6pPr lvl="5" algn="ctr">
              <a:lnSpc>
                <a:spcPct val="100000"/>
              </a:lnSpc>
              <a:spcBef>
                <a:spcPts val="0"/>
              </a:spcBef>
              <a:spcAft>
                <a:spcPts val="0"/>
              </a:spcAft>
              <a:buNone/>
              <a:defRPr sz="1400"/>
            </a:lvl6pPr>
            <a:lvl7pPr lvl="6" algn="ctr">
              <a:lnSpc>
                <a:spcPct val="100000"/>
              </a:lnSpc>
              <a:spcBef>
                <a:spcPts val="0"/>
              </a:spcBef>
              <a:spcAft>
                <a:spcPts val="0"/>
              </a:spcAft>
              <a:buNone/>
              <a:defRPr sz="1400"/>
            </a:lvl7pPr>
            <a:lvl8pPr lvl="7" algn="ctr">
              <a:lnSpc>
                <a:spcPct val="100000"/>
              </a:lnSpc>
              <a:spcBef>
                <a:spcPts val="0"/>
              </a:spcBef>
              <a:spcAft>
                <a:spcPts val="0"/>
              </a:spcAft>
              <a:buNone/>
              <a:defRPr sz="1400"/>
            </a:lvl8pPr>
            <a:lvl9pPr lvl="8" algn="ctr">
              <a:lnSpc>
                <a:spcPct val="100000"/>
              </a:lnSpc>
              <a:spcBef>
                <a:spcPts val="0"/>
              </a:spcBef>
              <a:spcAft>
                <a:spcPts val="0"/>
              </a:spcAft>
              <a:buNone/>
              <a:defRPr sz="1400"/>
            </a:lvl9pPr>
          </a:lstStyle>
          <a:p/>
        </p:txBody>
      </p:sp>
      <p:sp>
        <p:nvSpPr>
          <p:cNvPr id="195" name="Google Shape;195;p19"/>
          <p:cNvSpPr txBox="1"/>
          <p:nvPr>
            <p:ph idx="3" type="subTitle"/>
          </p:nvPr>
        </p:nvSpPr>
        <p:spPr>
          <a:xfrm>
            <a:off x="3753949" y="2223767"/>
            <a:ext cx="1636200" cy="1432500"/>
          </a:xfrm>
          <a:prstGeom prst="rect">
            <a:avLst/>
          </a:prstGeom>
        </p:spPr>
        <p:txBody>
          <a:bodyPr anchorCtr="0" anchor="ctr" bIns="68575" lIns="205725" spcFirstLastPara="1" rIns="205725" wrap="square" tIns="6857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96" name="Google Shape;196;p19"/>
          <p:cNvSpPr txBox="1"/>
          <p:nvPr>
            <p:ph idx="4" type="subTitle"/>
          </p:nvPr>
        </p:nvSpPr>
        <p:spPr>
          <a:xfrm>
            <a:off x="5811118" y="2223767"/>
            <a:ext cx="1636200" cy="1432500"/>
          </a:xfrm>
          <a:prstGeom prst="rect">
            <a:avLst/>
          </a:prstGeom>
        </p:spPr>
        <p:txBody>
          <a:bodyPr anchorCtr="0" anchor="ctr" bIns="68575" lIns="205725" spcFirstLastPara="1" rIns="205725" wrap="square" tIns="6857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97" name="Google Shape;197;p19"/>
          <p:cNvSpPr txBox="1"/>
          <p:nvPr>
            <p:ph idx="5"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198" name="Google Shape;198;p19"/>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199" name="Google Shape;199;p19"/>
          <p:cNvSpPr txBox="1"/>
          <p:nvPr>
            <p:ph idx="6"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cxnSp>
        <p:nvCxnSpPr>
          <p:cNvPr id="202" name="Google Shape;202;p20"/>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03" name="Google Shape;203;p20"/>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04" name="Google Shape;204;p2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5" name="Google Shape;205;p20"/>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06" name="Google Shape;206;p20"/>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 name="Google Shape;20;p3"/>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p:txBody>
      </p:sp>
      <p:sp>
        <p:nvSpPr>
          <p:cNvPr id="21" name="Google Shape;21;p3"/>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1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p:txBody>
      </p:sp>
      <p:pic>
        <p:nvPicPr>
          <p:cNvPr id="22" name="Google Shape;22;p3"/>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23" name="Google Shape;23;p3"/>
          <p:cNvPicPr preferRelativeResize="0"/>
          <p:nvPr/>
        </p:nvPicPr>
        <p:blipFill rotWithShape="1">
          <a:blip r:embed="rId4">
            <a:alphaModFix/>
          </a:blip>
          <a:srcRect b="0" l="0" r="0" t="0"/>
          <a:stretch/>
        </p:blipFill>
        <p:spPr>
          <a:xfrm>
            <a:off x="5592003" y="2537688"/>
            <a:ext cx="341963" cy="341963"/>
          </a:xfrm>
          <a:prstGeom prst="rect">
            <a:avLst/>
          </a:prstGeom>
          <a:noFill/>
          <a:ln>
            <a:noFill/>
          </a:ln>
        </p:spPr>
      </p:pic>
      <p:pic>
        <p:nvPicPr>
          <p:cNvPr id="24" name="Google Shape;24;p3"/>
          <p:cNvPicPr preferRelativeResize="0"/>
          <p:nvPr/>
        </p:nvPicPr>
        <p:blipFill rotWithShape="1">
          <a:blip r:embed="rId5">
            <a:alphaModFix/>
          </a:blip>
          <a:srcRect b="0" l="0" r="0" t="0"/>
          <a:stretch/>
        </p:blipFill>
        <p:spPr>
          <a:xfrm>
            <a:off x="5592003" y="2018782"/>
            <a:ext cx="341963" cy="341963"/>
          </a:xfrm>
          <a:prstGeom prst="rect">
            <a:avLst/>
          </a:prstGeom>
          <a:noFill/>
          <a:ln>
            <a:noFill/>
          </a:ln>
        </p:spPr>
      </p:pic>
      <p:pic>
        <p:nvPicPr>
          <p:cNvPr id="25" name="Google Shape;25;p3"/>
          <p:cNvPicPr preferRelativeResize="0"/>
          <p:nvPr/>
        </p:nvPicPr>
        <p:blipFill rotWithShape="1">
          <a:blip r:embed="rId6">
            <a:alphaModFix/>
          </a:blip>
          <a:srcRect b="0" l="0" r="0" t="0"/>
          <a:stretch/>
        </p:blipFill>
        <p:spPr>
          <a:xfrm>
            <a:off x="5592003" y="1499876"/>
            <a:ext cx="341963" cy="341963"/>
          </a:xfrm>
          <a:prstGeom prst="rect">
            <a:avLst/>
          </a:prstGeom>
          <a:noFill/>
          <a:ln>
            <a:noFill/>
          </a:ln>
        </p:spPr>
      </p:pic>
      <p:pic>
        <p:nvPicPr>
          <p:cNvPr id="26" name="Google Shape;26;p3"/>
          <p:cNvPicPr preferRelativeResize="0"/>
          <p:nvPr/>
        </p:nvPicPr>
        <p:blipFill rotWithShape="1">
          <a:blip r:embed="rId7">
            <a:alphaModFix/>
          </a:blip>
          <a:srcRect b="0" l="0" r="0" t="0"/>
          <a:stretch/>
        </p:blipFill>
        <p:spPr>
          <a:xfrm>
            <a:off x="5592003" y="3056594"/>
            <a:ext cx="341963" cy="341963"/>
          </a:xfrm>
          <a:prstGeom prst="rect">
            <a:avLst/>
          </a:prstGeom>
          <a:noFill/>
          <a:ln>
            <a:noFill/>
          </a:ln>
        </p:spPr>
      </p:pic>
      <p:sp>
        <p:nvSpPr>
          <p:cNvPr id="27" name="Google Shape;27;p3"/>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linkedin.com/company/red-hat</a:t>
            </a:r>
            <a:endParaRPr sz="1100">
              <a:solidFill>
                <a:schemeClr val="lt1"/>
              </a:solidFill>
              <a:latin typeface="Red Hat Display"/>
              <a:ea typeface="Red Hat Display"/>
              <a:cs typeface="Red Hat Display"/>
              <a:sym typeface="Red Hat Display"/>
            </a:endParaRPr>
          </a:p>
        </p:txBody>
      </p:sp>
      <p:sp>
        <p:nvSpPr>
          <p:cNvPr id="28" name="Google Shape;28;p3"/>
          <p:cNvSpPr txBox="1"/>
          <p:nvPr/>
        </p:nvSpPr>
        <p:spPr>
          <a:xfrm>
            <a:off x="5970354" y="201875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youtube.com/user/RedHatVideos</a:t>
            </a:r>
            <a:endParaRPr sz="1100">
              <a:solidFill>
                <a:schemeClr val="lt1"/>
              </a:solidFill>
              <a:latin typeface="Red Hat Display"/>
              <a:ea typeface="Red Hat Display"/>
              <a:cs typeface="Red Hat Display"/>
              <a:sym typeface="Red Hat Display"/>
            </a:endParaRPr>
          </a:p>
        </p:txBody>
      </p:sp>
      <p:sp>
        <p:nvSpPr>
          <p:cNvPr id="29" name="Google Shape;29;p3"/>
          <p:cNvSpPr txBox="1"/>
          <p:nvPr/>
        </p:nvSpPr>
        <p:spPr>
          <a:xfrm>
            <a:off x="5970354" y="25376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facebook.com/redhatinc</a:t>
            </a:r>
            <a:endParaRPr sz="1100">
              <a:solidFill>
                <a:schemeClr val="lt1"/>
              </a:solidFill>
              <a:latin typeface="Red Hat Display"/>
              <a:ea typeface="Red Hat Display"/>
              <a:cs typeface="Red Hat Display"/>
              <a:sym typeface="Red Hat Display"/>
            </a:endParaRPr>
          </a:p>
        </p:txBody>
      </p:sp>
      <p:sp>
        <p:nvSpPr>
          <p:cNvPr id="30" name="Google Shape;30;p3"/>
          <p:cNvSpPr txBox="1"/>
          <p:nvPr/>
        </p:nvSpPr>
        <p:spPr>
          <a:xfrm>
            <a:off x="5970354" y="305653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twitter.com/RedHat</a:t>
            </a:r>
            <a:endParaRPr sz="1100">
              <a:solidFill>
                <a:schemeClr val="lt1"/>
              </a:solidFill>
              <a:latin typeface="Red Hat Display"/>
              <a:ea typeface="Red Hat Display"/>
              <a:cs typeface="Red Hat Display"/>
              <a:sym typeface="Red Hat Display"/>
            </a:endParaRPr>
          </a:p>
        </p:txBody>
      </p:sp>
      <p:cxnSp>
        <p:nvCxnSpPr>
          <p:cNvPr id="31" name="Google Shape;31;p3"/>
          <p:cNvCxnSpPr/>
          <p:nvPr/>
        </p:nvCxnSpPr>
        <p:spPr>
          <a:xfrm rot="10800000">
            <a:off x="335831" y="-37"/>
            <a:ext cx="0" cy="1712100"/>
          </a:xfrm>
          <a:prstGeom prst="straightConnector1">
            <a:avLst/>
          </a:prstGeom>
          <a:noFill/>
          <a:ln cap="flat" cmpd="sng" w="9525">
            <a:solidFill>
              <a:srgbClr val="800000"/>
            </a:solidFill>
            <a:prstDash val="solid"/>
            <a:round/>
            <a:headEnd len="med" w="med" type="none"/>
            <a:tailEnd len="med" w="med" type="none"/>
          </a:ln>
        </p:spPr>
      </p:cxnSp>
      <p:cxnSp>
        <p:nvCxnSpPr>
          <p:cNvPr id="32" name="Google Shape;32;p3"/>
          <p:cNvCxnSpPr/>
          <p:nvPr/>
        </p:nvCxnSpPr>
        <p:spPr>
          <a:xfrm rot="10800000">
            <a:off x="335825" y="4801200"/>
            <a:ext cx="0" cy="342300"/>
          </a:xfrm>
          <a:prstGeom prst="straightConnector1">
            <a:avLst/>
          </a:prstGeom>
          <a:noFill/>
          <a:ln cap="flat" cmpd="sng" w="9525">
            <a:solidFill>
              <a:srgbClr val="800000"/>
            </a:solidFill>
            <a:prstDash val="solid"/>
            <a:round/>
            <a:headEnd len="med" w="med" type="none"/>
            <a:tailEnd len="med" w="med" type="none"/>
          </a:ln>
        </p:spPr>
      </p:cxnSp>
      <p:sp>
        <p:nvSpPr>
          <p:cNvPr id="33" name="Google Shape;33;p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207" name="Shape 207"/>
        <p:cNvGrpSpPr/>
        <p:nvPr/>
      </p:nvGrpSpPr>
      <p:grpSpPr>
        <a:xfrm>
          <a:off x="0" y="0"/>
          <a:ext cx="0" cy="0"/>
          <a:chOff x="0" y="0"/>
          <a:chExt cx="0" cy="0"/>
        </a:xfrm>
      </p:grpSpPr>
      <p:sp>
        <p:nvSpPr>
          <p:cNvPr id="208" name="Google Shape;208;p2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09" name="Google Shape;209;p21"/>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cxnSp>
        <p:nvCxnSpPr>
          <p:cNvPr id="210" name="Google Shape;210;p21"/>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11" name="Google Shape;211;p21"/>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12" name="Google Shape;212;p2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3" name="Google Shape;213;p21"/>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14" name="Google Shape;214;p21"/>
          <p:cNvSpPr txBox="1"/>
          <p:nvPr>
            <p:ph idx="2"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
        <p:nvSpPr>
          <p:cNvPr id="215" name="Google Shape;215;p21"/>
          <p:cNvSpPr txBox="1"/>
          <p:nvPr>
            <p:ph idx="3"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16" name="Google Shape;216;p21"/>
          <p:cNvSpPr txBox="1"/>
          <p:nvPr>
            <p:ph idx="4" type="body"/>
          </p:nvPr>
        </p:nvSpPr>
        <p:spPr>
          <a:xfrm>
            <a:off x="1828800" y="1714500"/>
            <a:ext cx="5486400" cy="2743200"/>
          </a:xfrm>
          <a:prstGeom prst="rect">
            <a:avLst/>
          </a:prstGeom>
        </p:spPr>
        <p:txBody>
          <a:bodyPr anchorCtr="0" anchor="t" bIns="0" lIns="0" spcFirstLastPara="1" rIns="0" wrap="square" tIns="0">
            <a:noAutofit/>
          </a:bodyPr>
          <a:lstStyle>
            <a:lvl1pPr indent="-317500" lvl="0" marL="457200">
              <a:lnSpc>
                <a:spcPct val="135000"/>
              </a:lnSpc>
              <a:spcBef>
                <a:spcPts val="800"/>
              </a:spcBef>
              <a:spcAft>
                <a:spcPts val="0"/>
              </a:spcAft>
              <a:buSzPts val="1400"/>
              <a:buChar char="▸"/>
              <a:defRPr/>
            </a:lvl1pPr>
            <a:lvl2pPr indent="-317500" lvl="1" marL="914400">
              <a:lnSpc>
                <a:spcPct val="135000"/>
              </a:lnSpc>
              <a:spcBef>
                <a:spcPts val="800"/>
              </a:spcBef>
              <a:spcAft>
                <a:spcPts val="0"/>
              </a:spcAft>
              <a:buSzPts val="1400"/>
              <a:buChar char="･"/>
              <a:defRPr/>
            </a:lvl2pPr>
            <a:lvl3pPr indent="-317500" lvl="2" marL="1371600">
              <a:lnSpc>
                <a:spcPct val="135000"/>
              </a:lnSpc>
              <a:spcBef>
                <a:spcPts val="800"/>
              </a:spcBef>
              <a:spcAft>
                <a:spcPts val="0"/>
              </a:spcAft>
              <a:buSzPts val="1400"/>
              <a:buChar char="･"/>
              <a:defRPr/>
            </a:lvl3pPr>
            <a:lvl4pPr indent="-317500" lvl="3" marL="1828800">
              <a:lnSpc>
                <a:spcPct val="135000"/>
              </a:lnSpc>
              <a:spcBef>
                <a:spcPts val="800"/>
              </a:spcBef>
              <a:spcAft>
                <a:spcPts val="0"/>
              </a:spcAft>
              <a:buSzPts val="1400"/>
              <a:buChar char="･"/>
              <a:defRPr/>
            </a:lvl4pPr>
            <a:lvl5pPr indent="-317500" lvl="4" marL="2286000">
              <a:lnSpc>
                <a:spcPct val="135000"/>
              </a:lnSpc>
              <a:spcBef>
                <a:spcPts val="800"/>
              </a:spcBef>
              <a:spcAft>
                <a:spcPts val="0"/>
              </a:spcAft>
              <a:buSzPts val="1400"/>
              <a:buChar char="･"/>
              <a:defRPr/>
            </a:lvl5pPr>
            <a:lvl6pPr indent="-317500" lvl="5" marL="2743200">
              <a:lnSpc>
                <a:spcPct val="135000"/>
              </a:lnSpc>
              <a:spcBef>
                <a:spcPts val="800"/>
              </a:spcBef>
              <a:spcAft>
                <a:spcPts val="0"/>
              </a:spcAft>
              <a:buSzPts val="1400"/>
              <a:buChar char="･"/>
              <a:defRPr/>
            </a:lvl6pPr>
            <a:lvl7pPr indent="-317500" lvl="6" marL="3200400">
              <a:lnSpc>
                <a:spcPct val="135000"/>
              </a:lnSpc>
              <a:spcBef>
                <a:spcPts val="800"/>
              </a:spcBef>
              <a:spcAft>
                <a:spcPts val="0"/>
              </a:spcAft>
              <a:buSzPts val="1400"/>
              <a:buChar char="･"/>
              <a:defRPr/>
            </a:lvl7pPr>
            <a:lvl8pPr indent="-317500" lvl="7" marL="3657600">
              <a:lnSpc>
                <a:spcPct val="135000"/>
              </a:lnSpc>
              <a:spcBef>
                <a:spcPts val="800"/>
              </a:spcBef>
              <a:spcAft>
                <a:spcPts val="0"/>
              </a:spcAft>
              <a:buSzPts val="1400"/>
              <a:buChar char="･"/>
              <a:defRPr/>
            </a:lvl8pPr>
            <a:lvl9pPr indent="-317500" lvl="8" marL="4114800">
              <a:lnSpc>
                <a:spcPct val="135000"/>
              </a:lnSpc>
              <a:spcBef>
                <a:spcPts val="800"/>
              </a:spcBef>
              <a:spcAft>
                <a:spcPts val="80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217" name="Shape 217"/>
        <p:cNvGrpSpPr/>
        <p:nvPr/>
      </p:nvGrpSpPr>
      <p:grpSpPr>
        <a:xfrm>
          <a:off x="0" y="0"/>
          <a:ext cx="0" cy="0"/>
          <a:chOff x="0" y="0"/>
          <a:chExt cx="0" cy="0"/>
        </a:xfrm>
      </p:grpSpPr>
      <p:cxnSp>
        <p:nvCxnSpPr>
          <p:cNvPr id="218" name="Google Shape;218;p22"/>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19" name="Google Shape;219;p22"/>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20" name="Google Shape;220;p2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1" name="Google Shape;221;p22"/>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22" name="Google Shape;222;p22"/>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23" name="Google Shape;223;p22"/>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24" name="Google Shape;224;p22"/>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225" name="Google Shape;225;p22"/>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lvl1pPr indent="-317500" lvl="0" marL="457200" rtl="0">
              <a:lnSpc>
                <a:spcPct val="135000"/>
              </a:lnSpc>
              <a:spcBef>
                <a:spcPts val="800"/>
              </a:spcBef>
              <a:spcAft>
                <a:spcPts val="0"/>
              </a:spcAft>
              <a:buSzPts val="1400"/>
              <a:buChar char="▸"/>
              <a:defRPr/>
            </a:lvl1pPr>
            <a:lvl2pPr indent="-317500" lvl="1" marL="914400" rtl="0">
              <a:lnSpc>
                <a:spcPct val="135000"/>
              </a:lnSpc>
              <a:spcBef>
                <a:spcPts val="800"/>
              </a:spcBef>
              <a:spcAft>
                <a:spcPts val="0"/>
              </a:spcAft>
              <a:buSzPts val="1400"/>
              <a:buChar char="･"/>
              <a:defRPr/>
            </a:lvl2pPr>
            <a:lvl3pPr indent="-317500" lvl="2" marL="1371600" rtl="0">
              <a:lnSpc>
                <a:spcPct val="135000"/>
              </a:lnSpc>
              <a:spcBef>
                <a:spcPts val="800"/>
              </a:spcBef>
              <a:spcAft>
                <a:spcPts val="0"/>
              </a:spcAft>
              <a:buSzPts val="1400"/>
              <a:buChar char="･"/>
              <a:defRPr/>
            </a:lvl3pPr>
            <a:lvl4pPr indent="-317500" lvl="3" marL="1828800" rtl="0">
              <a:lnSpc>
                <a:spcPct val="135000"/>
              </a:lnSpc>
              <a:spcBef>
                <a:spcPts val="800"/>
              </a:spcBef>
              <a:spcAft>
                <a:spcPts val="0"/>
              </a:spcAft>
              <a:buSzPts val="1400"/>
              <a:buChar char="･"/>
              <a:defRPr/>
            </a:lvl4pPr>
            <a:lvl5pPr indent="-317500" lvl="4" marL="2286000" rtl="0">
              <a:lnSpc>
                <a:spcPct val="135000"/>
              </a:lnSpc>
              <a:spcBef>
                <a:spcPts val="800"/>
              </a:spcBef>
              <a:spcAft>
                <a:spcPts val="0"/>
              </a:spcAft>
              <a:buSzPts val="1400"/>
              <a:buChar char="･"/>
              <a:defRPr/>
            </a:lvl5pPr>
            <a:lvl6pPr indent="-317500" lvl="5" marL="2743200" rtl="0">
              <a:lnSpc>
                <a:spcPct val="135000"/>
              </a:lnSpc>
              <a:spcBef>
                <a:spcPts val="800"/>
              </a:spcBef>
              <a:spcAft>
                <a:spcPts val="0"/>
              </a:spcAft>
              <a:buSzPts val="1400"/>
              <a:buChar char="･"/>
              <a:defRPr/>
            </a:lvl6pPr>
            <a:lvl7pPr indent="-317500" lvl="6" marL="3200400" rtl="0">
              <a:lnSpc>
                <a:spcPct val="135000"/>
              </a:lnSpc>
              <a:spcBef>
                <a:spcPts val="800"/>
              </a:spcBef>
              <a:spcAft>
                <a:spcPts val="0"/>
              </a:spcAft>
              <a:buSzPts val="1400"/>
              <a:buChar char="･"/>
              <a:defRPr/>
            </a:lvl7pPr>
            <a:lvl8pPr indent="-317500" lvl="7" marL="3657600" rtl="0">
              <a:lnSpc>
                <a:spcPct val="135000"/>
              </a:lnSpc>
              <a:spcBef>
                <a:spcPts val="800"/>
              </a:spcBef>
              <a:spcAft>
                <a:spcPts val="0"/>
              </a:spcAft>
              <a:buSzPts val="1400"/>
              <a:buChar char="･"/>
              <a:defRPr/>
            </a:lvl8pPr>
            <a:lvl9pPr indent="-317500" lvl="8" marL="4114800" rtl="0">
              <a:lnSpc>
                <a:spcPct val="135000"/>
              </a:lnSpc>
              <a:spcBef>
                <a:spcPts val="800"/>
              </a:spcBef>
              <a:spcAft>
                <a:spcPts val="8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26" name="Shape 226"/>
        <p:cNvGrpSpPr/>
        <p:nvPr/>
      </p:nvGrpSpPr>
      <p:grpSpPr>
        <a:xfrm>
          <a:off x="0" y="0"/>
          <a:ext cx="0" cy="0"/>
          <a:chOff x="0" y="0"/>
          <a:chExt cx="0" cy="0"/>
        </a:xfrm>
      </p:grpSpPr>
      <p:sp>
        <p:nvSpPr>
          <p:cNvPr id="227" name="Google Shape;227;p23"/>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228" name="Google Shape;228;p23"/>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29" name="Google Shape;229;p23"/>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30" name="Google Shape;230;p2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1" name="Google Shape;231;p23"/>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32" name="Google Shape;232;p23"/>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33" name="Google Shape;233;p23"/>
          <p:cNvSpPr txBox="1"/>
          <p:nvPr>
            <p:ph idx="3" type="body"/>
          </p:nvPr>
        </p:nvSpPr>
        <p:spPr>
          <a:xfrm>
            <a:off x="1828800" y="1200150"/>
            <a:ext cx="5486400" cy="2743200"/>
          </a:xfrm>
          <a:prstGeom prst="rect">
            <a:avLst/>
          </a:prstGeom>
        </p:spPr>
        <p:txBody>
          <a:bodyPr anchorCtr="0" anchor="t" bIns="0" lIns="0" spcFirstLastPara="1" rIns="0" wrap="square" tIns="0">
            <a:noAutofit/>
          </a:bodyPr>
          <a:lstStyle>
            <a:lvl1pPr indent="-317500" lvl="0" marL="457200" rtl="0">
              <a:lnSpc>
                <a:spcPct val="135000"/>
              </a:lnSpc>
              <a:spcBef>
                <a:spcPts val="800"/>
              </a:spcBef>
              <a:spcAft>
                <a:spcPts val="0"/>
              </a:spcAft>
              <a:buSzPts val="1400"/>
              <a:buChar char="▸"/>
              <a:defRPr/>
            </a:lvl1pPr>
            <a:lvl2pPr indent="-317500" lvl="1" marL="914400" rtl="0">
              <a:lnSpc>
                <a:spcPct val="135000"/>
              </a:lnSpc>
              <a:spcBef>
                <a:spcPts val="800"/>
              </a:spcBef>
              <a:spcAft>
                <a:spcPts val="0"/>
              </a:spcAft>
              <a:buSzPts val="1400"/>
              <a:buChar char="･"/>
              <a:defRPr/>
            </a:lvl2pPr>
            <a:lvl3pPr indent="-317500" lvl="2" marL="1371600" rtl="0">
              <a:lnSpc>
                <a:spcPct val="135000"/>
              </a:lnSpc>
              <a:spcBef>
                <a:spcPts val="800"/>
              </a:spcBef>
              <a:spcAft>
                <a:spcPts val="0"/>
              </a:spcAft>
              <a:buSzPts val="1400"/>
              <a:buChar char="･"/>
              <a:defRPr/>
            </a:lvl3pPr>
            <a:lvl4pPr indent="-317500" lvl="3" marL="1828800" rtl="0">
              <a:lnSpc>
                <a:spcPct val="135000"/>
              </a:lnSpc>
              <a:spcBef>
                <a:spcPts val="800"/>
              </a:spcBef>
              <a:spcAft>
                <a:spcPts val="0"/>
              </a:spcAft>
              <a:buSzPts val="1400"/>
              <a:buChar char="･"/>
              <a:defRPr/>
            </a:lvl4pPr>
            <a:lvl5pPr indent="-317500" lvl="4" marL="2286000" rtl="0">
              <a:lnSpc>
                <a:spcPct val="135000"/>
              </a:lnSpc>
              <a:spcBef>
                <a:spcPts val="800"/>
              </a:spcBef>
              <a:spcAft>
                <a:spcPts val="0"/>
              </a:spcAft>
              <a:buSzPts val="1400"/>
              <a:buChar char="･"/>
              <a:defRPr/>
            </a:lvl5pPr>
            <a:lvl6pPr indent="-317500" lvl="5" marL="2743200" rtl="0">
              <a:lnSpc>
                <a:spcPct val="135000"/>
              </a:lnSpc>
              <a:spcBef>
                <a:spcPts val="800"/>
              </a:spcBef>
              <a:spcAft>
                <a:spcPts val="0"/>
              </a:spcAft>
              <a:buSzPts val="1400"/>
              <a:buChar char="･"/>
              <a:defRPr/>
            </a:lvl6pPr>
            <a:lvl7pPr indent="-317500" lvl="6" marL="3200400" rtl="0">
              <a:lnSpc>
                <a:spcPct val="135000"/>
              </a:lnSpc>
              <a:spcBef>
                <a:spcPts val="800"/>
              </a:spcBef>
              <a:spcAft>
                <a:spcPts val="0"/>
              </a:spcAft>
              <a:buSzPts val="1400"/>
              <a:buChar char="･"/>
              <a:defRPr/>
            </a:lvl7pPr>
            <a:lvl8pPr indent="-317500" lvl="7" marL="3657600" rtl="0">
              <a:lnSpc>
                <a:spcPct val="135000"/>
              </a:lnSpc>
              <a:spcBef>
                <a:spcPts val="800"/>
              </a:spcBef>
              <a:spcAft>
                <a:spcPts val="0"/>
              </a:spcAft>
              <a:buSzPts val="1400"/>
              <a:buChar char="･"/>
              <a:defRPr/>
            </a:lvl8pPr>
            <a:lvl9pPr indent="-317500" lvl="8" marL="4114800" rtl="0">
              <a:lnSpc>
                <a:spcPct val="135000"/>
              </a:lnSpc>
              <a:spcBef>
                <a:spcPts val="800"/>
              </a:spcBef>
              <a:spcAft>
                <a:spcPts val="8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34" name="Shape 234"/>
        <p:cNvGrpSpPr/>
        <p:nvPr/>
      </p:nvGrpSpPr>
      <p:grpSpPr>
        <a:xfrm>
          <a:off x="0" y="0"/>
          <a:ext cx="0" cy="0"/>
          <a:chOff x="0" y="0"/>
          <a:chExt cx="0" cy="0"/>
        </a:xfrm>
      </p:grpSpPr>
      <p:cxnSp>
        <p:nvCxnSpPr>
          <p:cNvPr id="235" name="Google Shape;235;p24"/>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36" name="Google Shape;236;p24"/>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37" name="Google Shape;237;p2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8" name="Google Shape;238;p24"/>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39" name="Google Shape;239;p24"/>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40" name="Google Shape;240;p24"/>
          <p:cNvSpPr txBox="1"/>
          <p:nvPr>
            <p:ph idx="2" type="body"/>
          </p:nvPr>
        </p:nvSpPr>
        <p:spPr>
          <a:xfrm>
            <a:off x="663844" y="1718383"/>
            <a:ext cx="3703200" cy="2795400"/>
          </a:xfrm>
          <a:prstGeom prst="rect">
            <a:avLst/>
          </a:prstGeom>
        </p:spPr>
        <p:txBody>
          <a:bodyPr anchorCtr="0" anchor="t" bIns="0" lIns="0" spcFirstLastPara="1" rIns="0" wrap="square" tIns="0">
            <a:noAutofit/>
          </a:bodyPr>
          <a:lstStyle>
            <a:lvl1pPr indent="-317500" lvl="0" marL="457200" rtl="0">
              <a:lnSpc>
                <a:spcPct val="135000"/>
              </a:lnSpc>
              <a:spcBef>
                <a:spcPts val="800"/>
              </a:spcBef>
              <a:spcAft>
                <a:spcPts val="0"/>
              </a:spcAft>
              <a:buSzPts val="1400"/>
              <a:buChar char="▸"/>
              <a:defRPr/>
            </a:lvl1pPr>
            <a:lvl2pPr indent="-317500" lvl="1" marL="914400" rtl="0">
              <a:lnSpc>
                <a:spcPct val="135000"/>
              </a:lnSpc>
              <a:spcBef>
                <a:spcPts val="800"/>
              </a:spcBef>
              <a:spcAft>
                <a:spcPts val="0"/>
              </a:spcAft>
              <a:buSzPts val="1400"/>
              <a:buChar char="･"/>
              <a:defRPr/>
            </a:lvl2pPr>
            <a:lvl3pPr indent="-317500" lvl="2" marL="1371600" rtl="0">
              <a:lnSpc>
                <a:spcPct val="135000"/>
              </a:lnSpc>
              <a:spcBef>
                <a:spcPts val="800"/>
              </a:spcBef>
              <a:spcAft>
                <a:spcPts val="0"/>
              </a:spcAft>
              <a:buSzPts val="1400"/>
              <a:buChar char="･"/>
              <a:defRPr/>
            </a:lvl3pPr>
            <a:lvl4pPr indent="-317500" lvl="3" marL="1828800" rtl="0">
              <a:lnSpc>
                <a:spcPct val="135000"/>
              </a:lnSpc>
              <a:spcBef>
                <a:spcPts val="800"/>
              </a:spcBef>
              <a:spcAft>
                <a:spcPts val="0"/>
              </a:spcAft>
              <a:buSzPts val="1400"/>
              <a:buChar char="･"/>
              <a:defRPr/>
            </a:lvl4pPr>
            <a:lvl5pPr indent="-317500" lvl="4" marL="2286000" rtl="0">
              <a:lnSpc>
                <a:spcPct val="135000"/>
              </a:lnSpc>
              <a:spcBef>
                <a:spcPts val="800"/>
              </a:spcBef>
              <a:spcAft>
                <a:spcPts val="0"/>
              </a:spcAft>
              <a:buSzPts val="1400"/>
              <a:buChar char="･"/>
              <a:defRPr/>
            </a:lvl5pPr>
            <a:lvl6pPr indent="-317500" lvl="5" marL="2743200" rtl="0">
              <a:lnSpc>
                <a:spcPct val="135000"/>
              </a:lnSpc>
              <a:spcBef>
                <a:spcPts val="800"/>
              </a:spcBef>
              <a:spcAft>
                <a:spcPts val="0"/>
              </a:spcAft>
              <a:buSzPts val="1400"/>
              <a:buChar char="･"/>
              <a:defRPr/>
            </a:lvl6pPr>
            <a:lvl7pPr indent="-317500" lvl="6" marL="3200400" rtl="0">
              <a:lnSpc>
                <a:spcPct val="135000"/>
              </a:lnSpc>
              <a:spcBef>
                <a:spcPts val="800"/>
              </a:spcBef>
              <a:spcAft>
                <a:spcPts val="0"/>
              </a:spcAft>
              <a:buSzPts val="1400"/>
              <a:buChar char="･"/>
              <a:defRPr/>
            </a:lvl7pPr>
            <a:lvl8pPr indent="-317500" lvl="7" marL="3657600" rtl="0">
              <a:lnSpc>
                <a:spcPct val="135000"/>
              </a:lnSpc>
              <a:spcBef>
                <a:spcPts val="800"/>
              </a:spcBef>
              <a:spcAft>
                <a:spcPts val="0"/>
              </a:spcAft>
              <a:buSzPts val="1400"/>
              <a:buChar char="･"/>
              <a:defRPr/>
            </a:lvl8pPr>
            <a:lvl9pPr indent="-317500" lvl="8" marL="4114800" rtl="0">
              <a:lnSpc>
                <a:spcPct val="135000"/>
              </a:lnSpc>
              <a:spcBef>
                <a:spcPts val="800"/>
              </a:spcBef>
              <a:spcAft>
                <a:spcPts val="800"/>
              </a:spcAft>
              <a:buSzPts val="1400"/>
              <a:buChar char="･"/>
              <a:defRPr/>
            </a:lvl9pPr>
          </a:lstStyle>
          <a:p/>
        </p:txBody>
      </p:sp>
      <p:sp>
        <p:nvSpPr>
          <p:cNvPr id="241" name="Google Shape;241;p24"/>
          <p:cNvSpPr txBox="1"/>
          <p:nvPr>
            <p:ph idx="3" type="body"/>
          </p:nvPr>
        </p:nvSpPr>
        <p:spPr>
          <a:xfrm>
            <a:off x="4777069" y="1718381"/>
            <a:ext cx="3703200" cy="2795400"/>
          </a:xfrm>
          <a:prstGeom prst="rect">
            <a:avLst/>
          </a:prstGeom>
        </p:spPr>
        <p:txBody>
          <a:bodyPr anchorCtr="0" anchor="t" bIns="0" lIns="0" spcFirstLastPara="1" rIns="0" wrap="square" tIns="0">
            <a:noAutofit/>
          </a:bodyPr>
          <a:lstStyle>
            <a:lvl1pPr indent="-317500" lvl="0" marL="457200" rtl="0">
              <a:lnSpc>
                <a:spcPct val="135000"/>
              </a:lnSpc>
              <a:spcBef>
                <a:spcPts val="800"/>
              </a:spcBef>
              <a:spcAft>
                <a:spcPts val="0"/>
              </a:spcAft>
              <a:buSzPts val="1400"/>
              <a:buChar char="▸"/>
              <a:defRPr/>
            </a:lvl1pPr>
            <a:lvl2pPr indent="-317500" lvl="1" marL="914400" rtl="0">
              <a:lnSpc>
                <a:spcPct val="135000"/>
              </a:lnSpc>
              <a:spcBef>
                <a:spcPts val="800"/>
              </a:spcBef>
              <a:spcAft>
                <a:spcPts val="0"/>
              </a:spcAft>
              <a:buSzPts val="1400"/>
              <a:buChar char="･"/>
              <a:defRPr/>
            </a:lvl2pPr>
            <a:lvl3pPr indent="-317500" lvl="2" marL="1371600" rtl="0">
              <a:lnSpc>
                <a:spcPct val="135000"/>
              </a:lnSpc>
              <a:spcBef>
                <a:spcPts val="800"/>
              </a:spcBef>
              <a:spcAft>
                <a:spcPts val="0"/>
              </a:spcAft>
              <a:buSzPts val="1400"/>
              <a:buChar char="･"/>
              <a:defRPr/>
            </a:lvl3pPr>
            <a:lvl4pPr indent="-317500" lvl="3" marL="1828800" rtl="0">
              <a:lnSpc>
                <a:spcPct val="135000"/>
              </a:lnSpc>
              <a:spcBef>
                <a:spcPts val="800"/>
              </a:spcBef>
              <a:spcAft>
                <a:spcPts val="0"/>
              </a:spcAft>
              <a:buSzPts val="1400"/>
              <a:buChar char="･"/>
              <a:defRPr/>
            </a:lvl4pPr>
            <a:lvl5pPr indent="-317500" lvl="4" marL="2286000" rtl="0">
              <a:lnSpc>
                <a:spcPct val="135000"/>
              </a:lnSpc>
              <a:spcBef>
                <a:spcPts val="800"/>
              </a:spcBef>
              <a:spcAft>
                <a:spcPts val="0"/>
              </a:spcAft>
              <a:buSzPts val="1400"/>
              <a:buChar char="･"/>
              <a:defRPr/>
            </a:lvl5pPr>
            <a:lvl6pPr indent="-317500" lvl="5" marL="2743200" rtl="0">
              <a:lnSpc>
                <a:spcPct val="135000"/>
              </a:lnSpc>
              <a:spcBef>
                <a:spcPts val="800"/>
              </a:spcBef>
              <a:spcAft>
                <a:spcPts val="0"/>
              </a:spcAft>
              <a:buSzPts val="1400"/>
              <a:buChar char="･"/>
              <a:defRPr/>
            </a:lvl6pPr>
            <a:lvl7pPr indent="-317500" lvl="6" marL="3200400" rtl="0">
              <a:lnSpc>
                <a:spcPct val="135000"/>
              </a:lnSpc>
              <a:spcBef>
                <a:spcPts val="800"/>
              </a:spcBef>
              <a:spcAft>
                <a:spcPts val="0"/>
              </a:spcAft>
              <a:buSzPts val="1400"/>
              <a:buChar char="･"/>
              <a:defRPr/>
            </a:lvl7pPr>
            <a:lvl8pPr indent="-317500" lvl="7" marL="3657600" rtl="0">
              <a:lnSpc>
                <a:spcPct val="135000"/>
              </a:lnSpc>
              <a:spcBef>
                <a:spcPts val="800"/>
              </a:spcBef>
              <a:spcAft>
                <a:spcPts val="0"/>
              </a:spcAft>
              <a:buSzPts val="1400"/>
              <a:buChar char="･"/>
              <a:defRPr/>
            </a:lvl8pPr>
            <a:lvl9pPr indent="-317500" lvl="8" marL="4114800" rtl="0">
              <a:lnSpc>
                <a:spcPct val="135000"/>
              </a:lnSpc>
              <a:spcBef>
                <a:spcPts val="800"/>
              </a:spcBef>
              <a:spcAft>
                <a:spcPts val="800"/>
              </a:spcAft>
              <a:buSzPts val="1400"/>
              <a:buChar char="･"/>
              <a:defRPr/>
            </a:lvl9pPr>
          </a:lstStyle>
          <a:p/>
        </p:txBody>
      </p:sp>
      <p:sp>
        <p:nvSpPr>
          <p:cNvPr id="242" name="Google Shape;242;p24"/>
          <p:cNvSpPr txBox="1"/>
          <p:nvPr>
            <p:ph idx="4"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43" name="Google Shape;243;p24"/>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244" name="Google Shape;244;p24"/>
          <p:cNvSpPr txBox="1"/>
          <p:nvPr>
            <p:ph idx="5"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and column body">
  <p:cSld name="CUSTOM_4_17_1_1">
    <p:spTree>
      <p:nvGrpSpPr>
        <p:cNvPr id="245" name="Shape 245"/>
        <p:cNvGrpSpPr/>
        <p:nvPr/>
      </p:nvGrpSpPr>
      <p:grpSpPr>
        <a:xfrm>
          <a:off x="0" y="0"/>
          <a:ext cx="0" cy="0"/>
          <a:chOff x="0" y="0"/>
          <a:chExt cx="0" cy="0"/>
        </a:xfrm>
      </p:grpSpPr>
      <p:cxnSp>
        <p:nvCxnSpPr>
          <p:cNvPr id="246" name="Google Shape;246;p25"/>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47" name="Google Shape;247;p25"/>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48" name="Google Shape;248;p2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9" name="Google Shape;249;p25"/>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50" name="Google Shape;250;p25"/>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51" name="Google Shape;251;p25"/>
          <p:cNvSpPr txBox="1"/>
          <p:nvPr>
            <p:ph idx="2" type="body"/>
          </p:nvPr>
        </p:nvSpPr>
        <p:spPr>
          <a:xfrm>
            <a:off x="4777069" y="1718381"/>
            <a:ext cx="3703200" cy="2795400"/>
          </a:xfrm>
          <a:prstGeom prst="rect">
            <a:avLst/>
          </a:prstGeom>
        </p:spPr>
        <p:txBody>
          <a:bodyPr anchorCtr="0" anchor="t" bIns="0" lIns="0" spcFirstLastPara="1" rIns="0" wrap="square" tIns="0">
            <a:noAutofit/>
          </a:bodyPr>
          <a:lstStyle>
            <a:lvl1pPr indent="-317500" lvl="0" marL="457200" rtl="0">
              <a:lnSpc>
                <a:spcPct val="135000"/>
              </a:lnSpc>
              <a:spcBef>
                <a:spcPts val="800"/>
              </a:spcBef>
              <a:spcAft>
                <a:spcPts val="0"/>
              </a:spcAft>
              <a:buSzPts val="1400"/>
              <a:buChar char="▸"/>
              <a:defRPr/>
            </a:lvl1pPr>
            <a:lvl2pPr indent="-317500" lvl="1" marL="914400" rtl="0">
              <a:lnSpc>
                <a:spcPct val="135000"/>
              </a:lnSpc>
              <a:spcBef>
                <a:spcPts val="800"/>
              </a:spcBef>
              <a:spcAft>
                <a:spcPts val="0"/>
              </a:spcAft>
              <a:buSzPts val="1400"/>
              <a:buChar char="･"/>
              <a:defRPr/>
            </a:lvl2pPr>
            <a:lvl3pPr indent="-317500" lvl="2" marL="1371600" rtl="0">
              <a:lnSpc>
                <a:spcPct val="135000"/>
              </a:lnSpc>
              <a:spcBef>
                <a:spcPts val="800"/>
              </a:spcBef>
              <a:spcAft>
                <a:spcPts val="0"/>
              </a:spcAft>
              <a:buSzPts val="1400"/>
              <a:buChar char="･"/>
              <a:defRPr/>
            </a:lvl3pPr>
            <a:lvl4pPr indent="-317500" lvl="3" marL="1828800" rtl="0">
              <a:lnSpc>
                <a:spcPct val="135000"/>
              </a:lnSpc>
              <a:spcBef>
                <a:spcPts val="800"/>
              </a:spcBef>
              <a:spcAft>
                <a:spcPts val="0"/>
              </a:spcAft>
              <a:buSzPts val="1400"/>
              <a:buChar char="･"/>
              <a:defRPr/>
            </a:lvl4pPr>
            <a:lvl5pPr indent="-317500" lvl="4" marL="2286000" rtl="0">
              <a:lnSpc>
                <a:spcPct val="135000"/>
              </a:lnSpc>
              <a:spcBef>
                <a:spcPts val="800"/>
              </a:spcBef>
              <a:spcAft>
                <a:spcPts val="0"/>
              </a:spcAft>
              <a:buSzPts val="1400"/>
              <a:buChar char="･"/>
              <a:defRPr/>
            </a:lvl5pPr>
            <a:lvl6pPr indent="-317500" lvl="5" marL="2743200" rtl="0">
              <a:lnSpc>
                <a:spcPct val="135000"/>
              </a:lnSpc>
              <a:spcBef>
                <a:spcPts val="800"/>
              </a:spcBef>
              <a:spcAft>
                <a:spcPts val="0"/>
              </a:spcAft>
              <a:buSzPts val="1400"/>
              <a:buChar char="･"/>
              <a:defRPr/>
            </a:lvl6pPr>
            <a:lvl7pPr indent="-317500" lvl="6" marL="3200400" rtl="0">
              <a:lnSpc>
                <a:spcPct val="135000"/>
              </a:lnSpc>
              <a:spcBef>
                <a:spcPts val="800"/>
              </a:spcBef>
              <a:spcAft>
                <a:spcPts val="0"/>
              </a:spcAft>
              <a:buSzPts val="1400"/>
              <a:buChar char="･"/>
              <a:defRPr/>
            </a:lvl7pPr>
            <a:lvl8pPr indent="-317500" lvl="7" marL="3657600" rtl="0">
              <a:lnSpc>
                <a:spcPct val="135000"/>
              </a:lnSpc>
              <a:spcBef>
                <a:spcPts val="800"/>
              </a:spcBef>
              <a:spcAft>
                <a:spcPts val="0"/>
              </a:spcAft>
              <a:buSzPts val="1400"/>
              <a:buChar char="･"/>
              <a:defRPr/>
            </a:lvl8pPr>
            <a:lvl9pPr indent="-317500" lvl="8" marL="4114800" rtl="0">
              <a:lnSpc>
                <a:spcPct val="135000"/>
              </a:lnSpc>
              <a:spcBef>
                <a:spcPts val="800"/>
              </a:spcBef>
              <a:spcAft>
                <a:spcPts val="800"/>
              </a:spcAft>
              <a:buSzPts val="1400"/>
              <a:buChar char="･"/>
              <a:defRPr/>
            </a:lvl9pPr>
          </a:lstStyle>
          <a:p/>
        </p:txBody>
      </p:sp>
      <p:sp>
        <p:nvSpPr>
          <p:cNvPr id="252" name="Google Shape;252;p25"/>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53" name="Google Shape;253;p25"/>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254" name="Google Shape;254;p25"/>
          <p:cNvSpPr txBox="1"/>
          <p:nvPr>
            <p:ph idx="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55" name="Shape 255"/>
        <p:cNvGrpSpPr/>
        <p:nvPr/>
      </p:nvGrpSpPr>
      <p:grpSpPr>
        <a:xfrm>
          <a:off x="0" y="0"/>
          <a:ext cx="0" cy="0"/>
          <a:chOff x="0" y="0"/>
          <a:chExt cx="0" cy="0"/>
        </a:xfrm>
      </p:grpSpPr>
      <p:sp>
        <p:nvSpPr>
          <p:cNvPr id="256" name="Google Shape;256;p2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257" name="Google Shape;257;p26"/>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58" name="Google Shape;258;p26"/>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59" name="Google Shape;259;p2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0" name="Google Shape;260;p26"/>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61" name="Google Shape;261;p26"/>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262" name="Google Shape;262;p26"/>
          <p:cNvCxnSpPr/>
          <p:nvPr/>
        </p:nvCxnSpPr>
        <p:spPr>
          <a:xfrm>
            <a:off x="3109811" y="-5512"/>
            <a:ext cx="0" cy="5154600"/>
          </a:xfrm>
          <a:prstGeom prst="straightConnector1">
            <a:avLst/>
          </a:prstGeom>
          <a:noFill/>
          <a:ln cap="flat" cmpd="sng" w="28575">
            <a:solidFill>
              <a:srgbClr val="D5D5D5"/>
            </a:solidFill>
            <a:prstDash val="solid"/>
            <a:round/>
            <a:headEnd len="med" w="med" type="none"/>
            <a:tailEnd len="med" w="med" type="none"/>
          </a:ln>
        </p:spPr>
      </p:cxnSp>
      <p:sp>
        <p:nvSpPr>
          <p:cNvPr id="263" name="Google Shape;263;p26"/>
          <p:cNvSpPr txBox="1"/>
          <p:nvPr>
            <p:ph idx="3" type="subTitle"/>
          </p:nvPr>
        </p:nvSpPr>
        <p:spPr>
          <a:xfrm>
            <a:off x="3350831" y="1374657"/>
            <a:ext cx="3836700" cy="4842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0"/>
              </a:spcBef>
              <a:spcAft>
                <a:spcPts val="0"/>
              </a:spcAft>
              <a:buNone/>
              <a:defRPr sz="1100"/>
            </a:lvl2pPr>
            <a:lvl3pPr lvl="2" rtl="0">
              <a:spcBef>
                <a:spcPts val="0"/>
              </a:spcBef>
              <a:spcAft>
                <a:spcPts val="0"/>
              </a:spcAft>
              <a:buNone/>
              <a:defRPr sz="1100"/>
            </a:lvl3pPr>
            <a:lvl4pPr lvl="3" rtl="0">
              <a:spcBef>
                <a:spcPts val="0"/>
              </a:spcBef>
              <a:spcAft>
                <a:spcPts val="0"/>
              </a:spcAft>
              <a:buNone/>
              <a:defRPr sz="1100"/>
            </a:lvl4pPr>
            <a:lvl5pPr lvl="4" rtl="0">
              <a:spcBef>
                <a:spcPts val="0"/>
              </a:spcBef>
              <a:spcAft>
                <a:spcPts val="0"/>
              </a:spcAft>
              <a:buNone/>
              <a:defRPr sz="1100"/>
            </a:lvl5pPr>
            <a:lvl6pPr lvl="5" rtl="0">
              <a:spcBef>
                <a:spcPts val="0"/>
              </a:spcBef>
              <a:spcAft>
                <a:spcPts val="0"/>
              </a:spcAft>
              <a:buNone/>
              <a:defRPr sz="1100"/>
            </a:lvl6pPr>
            <a:lvl7pPr lvl="6" rtl="0">
              <a:spcBef>
                <a:spcPts val="0"/>
              </a:spcBef>
              <a:spcAft>
                <a:spcPts val="0"/>
              </a:spcAft>
              <a:buNone/>
              <a:defRPr sz="1100"/>
            </a:lvl7pPr>
            <a:lvl8pPr lvl="7" rtl="0">
              <a:spcBef>
                <a:spcPts val="0"/>
              </a:spcBef>
              <a:spcAft>
                <a:spcPts val="0"/>
              </a:spcAft>
              <a:buNone/>
              <a:defRPr sz="1100"/>
            </a:lvl8pPr>
            <a:lvl9pPr lvl="8" rtl="0">
              <a:spcBef>
                <a:spcPts val="0"/>
              </a:spcBef>
              <a:spcAft>
                <a:spcPts val="0"/>
              </a:spcAft>
              <a:buNone/>
              <a:defRPr sz="1100"/>
            </a:lvl9pPr>
          </a:lstStyle>
          <a:p/>
        </p:txBody>
      </p:sp>
      <p:sp>
        <p:nvSpPr>
          <p:cNvPr id="264" name="Google Shape;264;p26"/>
          <p:cNvSpPr txBox="1"/>
          <p:nvPr>
            <p:ph idx="4" type="subTitle"/>
          </p:nvPr>
        </p:nvSpPr>
        <p:spPr>
          <a:xfrm>
            <a:off x="3350831" y="1080975"/>
            <a:ext cx="3404100" cy="2241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1100">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a:latin typeface="Red Hat Display Medium"/>
                <a:ea typeface="Red Hat Display Medium"/>
                <a:cs typeface="Red Hat Display Medium"/>
                <a:sym typeface="Red Hat Display Medium"/>
              </a:defRPr>
            </a:lvl9pPr>
          </a:lstStyle>
          <a:p/>
        </p:txBody>
      </p:sp>
      <p:sp>
        <p:nvSpPr>
          <p:cNvPr id="265" name="Google Shape;265;p26"/>
          <p:cNvSpPr txBox="1"/>
          <p:nvPr>
            <p:ph idx="5" type="subTitle"/>
          </p:nvPr>
        </p:nvSpPr>
        <p:spPr>
          <a:xfrm>
            <a:off x="2521875" y="1374657"/>
            <a:ext cx="517500" cy="1761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0"/>
              </a:spcBef>
              <a:spcAft>
                <a:spcPts val="0"/>
              </a:spcAft>
              <a:buNone/>
              <a:defRPr sz="1100"/>
            </a:lvl2pPr>
            <a:lvl3pPr lvl="2" rtl="0" algn="ctr">
              <a:spcBef>
                <a:spcPts val="0"/>
              </a:spcBef>
              <a:spcAft>
                <a:spcPts val="0"/>
              </a:spcAft>
              <a:buNone/>
              <a:defRPr sz="1100"/>
            </a:lvl3pPr>
            <a:lvl4pPr lvl="3" rtl="0" algn="ctr">
              <a:spcBef>
                <a:spcPts val="0"/>
              </a:spcBef>
              <a:spcAft>
                <a:spcPts val="0"/>
              </a:spcAft>
              <a:buNone/>
              <a:defRPr sz="1100"/>
            </a:lvl4pPr>
            <a:lvl5pPr lvl="4" rtl="0" algn="ctr">
              <a:spcBef>
                <a:spcPts val="0"/>
              </a:spcBef>
              <a:spcAft>
                <a:spcPts val="0"/>
              </a:spcAft>
              <a:buNone/>
              <a:defRPr sz="1100"/>
            </a:lvl5pPr>
            <a:lvl6pPr lvl="5" rtl="0" algn="ctr">
              <a:spcBef>
                <a:spcPts val="0"/>
              </a:spcBef>
              <a:spcAft>
                <a:spcPts val="0"/>
              </a:spcAft>
              <a:buNone/>
              <a:defRPr sz="1100"/>
            </a:lvl6pPr>
            <a:lvl7pPr lvl="6" rtl="0" algn="ctr">
              <a:spcBef>
                <a:spcPts val="0"/>
              </a:spcBef>
              <a:spcAft>
                <a:spcPts val="0"/>
              </a:spcAft>
              <a:buNone/>
              <a:defRPr sz="1100"/>
            </a:lvl7pPr>
            <a:lvl8pPr lvl="7" rtl="0" algn="ctr">
              <a:spcBef>
                <a:spcPts val="0"/>
              </a:spcBef>
              <a:spcAft>
                <a:spcPts val="0"/>
              </a:spcAft>
              <a:buNone/>
              <a:defRPr sz="1100"/>
            </a:lvl8pPr>
            <a:lvl9pPr lvl="8" rtl="0" algn="ctr">
              <a:spcBef>
                <a:spcPts val="0"/>
              </a:spcBef>
              <a:spcAft>
                <a:spcPts val="0"/>
              </a:spcAft>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66" name="Shape 266"/>
        <p:cNvGrpSpPr/>
        <p:nvPr/>
      </p:nvGrpSpPr>
      <p:grpSpPr>
        <a:xfrm>
          <a:off x="0" y="0"/>
          <a:ext cx="0" cy="0"/>
          <a:chOff x="0" y="0"/>
          <a:chExt cx="0" cy="0"/>
        </a:xfrm>
      </p:grpSpPr>
      <p:cxnSp>
        <p:nvCxnSpPr>
          <p:cNvPr id="267" name="Google Shape;267;p27"/>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68" name="Google Shape;268;p27"/>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69" name="Google Shape;269;p2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70" name="Google Shape;270;p27"/>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71" name="Google Shape;271;p27"/>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272" name="Google Shape;272;p27"/>
          <p:cNvSpPr txBox="1"/>
          <p:nvPr>
            <p:ph idx="2" type="subTitle"/>
          </p:nvPr>
        </p:nvSpPr>
        <p:spPr>
          <a:xfrm>
            <a:off x="1531819" y="1873120"/>
            <a:ext cx="1580100" cy="2844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900">
                <a:latin typeface="Red Hat Display Medium"/>
                <a:ea typeface="Red Hat Display Medium"/>
                <a:cs typeface="Red Hat Display Medium"/>
                <a:sym typeface="Red Hat Display Medium"/>
              </a:defRPr>
            </a:lvl1pPr>
            <a:lvl2pPr lvl="1" rtl="0">
              <a:lnSpc>
                <a:spcPct val="115000"/>
              </a:lnSpc>
              <a:spcBef>
                <a:spcPts val="0"/>
              </a:spcBef>
              <a:spcAft>
                <a:spcPts val="0"/>
              </a:spcAft>
              <a:buNone/>
              <a:defRPr sz="900">
                <a:latin typeface="Red Hat Display Medium"/>
                <a:ea typeface="Red Hat Display Medium"/>
                <a:cs typeface="Red Hat Display Medium"/>
                <a:sym typeface="Red Hat Display Medium"/>
              </a:defRPr>
            </a:lvl2pPr>
            <a:lvl3pPr lvl="2" rtl="0">
              <a:lnSpc>
                <a:spcPct val="115000"/>
              </a:lnSpc>
              <a:spcBef>
                <a:spcPts val="0"/>
              </a:spcBef>
              <a:spcAft>
                <a:spcPts val="0"/>
              </a:spcAft>
              <a:buNone/>
              <a:defRPr sz="900">
                <a:latin typeface="Red Hat Display Medium"/>
                <a:ea typeface="Red Hat Display Medium"/>
                <a:cs typeface="Red Hat Display Medium"/>
                <a:sym typeface="Red Hat Display Medium"/>
              </a:defRPr>
            </a:lvl3pPr>
            <a:lvl4pPr lvl="3" rtl="0">
              <a:lnSpc>
                <a:spcPct val="115000"/>
              </a:lnSpc>
              <a:spcBef>
                <a:spcPts val="0"/>
              </a:spcBef>
              <a:spcAft>
                <a:spcPts val="0"/>
              </a:spcAft>
              <a:buNone/>
              <a:defRPr sz="900">
                <a:latin typeface="Red Hat Display Medium"/>
                <a:ea typeface="Red Hat Display Medium"/>
                <a:cs typeface="Red Hat Display Medium"/>
                <a:sym typeface="Red Hat Display Medium"/>
              </a:defRPr>
            </a:lvl4pPr>
            <a:lvl5pPr lvl="4" rtl="0">
              <a:lnSpc>
                <a:spcPct val="115000"/>
              </a:lnSpc>
              <a:spcBef>
                <a:spcPts val="0"/>
              </a:spcBef>
              <a:spcAft>
                <a:spcPts val="0"/>
              </a:spcAft>
              <a:buNone/>
              <a:defRPr sz="900">
                <a:latin typeface="Red Hat Display Medium"/>
                <a:ea typeface="Red Hat Display Medium"/>
                <a:cs typeface="Red Hat Display Medium"/>
                <a:sym typeface="Red Hat Display Medium"/>
              </a:defRPr>
            </a:lvl5pPr>
            <a:lvl6pPr lvl="5" rtl="0">
              <a:lnSpc>
                <a:spcPct val="115000"/>
              </a:lnSpc>
              <a:spcBef>
                <a:spcPts val="0"/>
              </a:spcBef>
              <a:spcAft>
                <a:spcPts val="0"/>
              </a:spcAft>
              <a:buNone/>
              <a:defRPr sz="900">
                <a:latin typeface="Red Hat Display Medium"/>
                <a:ea typeface="Red Hat Display Medium"/>
                <a:cs typeface="Red Hat Display Medium"/>
                <a:sym typeface="Red Hat Display Medium"/>
              </a:defRPr>
            </a:lvl6pPr>
            <a:lvl7pPr lvl="6" rtl="0">
              <a:lnSpc>
                <a:spcPct val="115000"/>
              </a:lnSpc>
              <a:spcBef>
                <a:spcPts val="0"/>
              </a:spcBef>
              <a:spcAft>
                <a:spcPts val="0"/>
              </a:spcAft>
              <a:buNone/>
              <a:defRPr sz="900">
                <a:latin typeface="Red Hat Display Medium"/>
                <a:ea typeface="Red Hat Display Medium"/>
                <a:cs typeface="Red Hat Display Medium"/>
                <a:sym typeface="Red Hat Display Medium"/>
              </a:defRPr>
            </a:lvl7pPr>
            <a:lvl8pPr lvl="7" rtl="0">
              <a:lnSpc>
                <a:spcPct val="115000"/>
              </a:lnSpc>
              <a:spcBef>
                <a:spcPts val="0"/>
              </a:spcBef>
              <a:spcAft>
                <a:spcPts val="0"/>
              </a:spcAft>
              <a:buNone/>
              <a:defRPr sz="900">
                <a:latin typeface="Red Hat Display Medium"/>
                <a:ea typeface="Red Hat Display Medium"/>
                <a:cs typeface="Red Hat Display Medium"/>
                <a:sym typeface="Red Hat Display Medium"/>
              </a:defRPr>
            </a:lvl8pPr>
            <a:lvl9pPr lvl="8" rtl="0">
              <a:lnSpc>
                <a:spcPct val="115000"/>
              </a:lnSpc>
              <a:spcBef>
                <a:spcPts val="0"/>
              </a:spcBef>
              <a:spcAft>
                <a:spcPts val="0"/>
              </a:spcAft>
              <a:buNone/>
              <a:defRPr sz="900">
                <a:latin typeface="Red Hat Display Medium"/>
                <a:ea typeface="Red Hat Display Medium"/>
                <a:cs typeface="Red Hat Display Medium"/>
                <a:sym typeface="Red Hat Display Medium"/>
              </a:defRPr>
            </a:lvl9pPr>
          </a:lstStyle>
          <a:p/>
        </p:txBody>
      </p:sp>
      <p:sp>
        <p:nvSpPr>
          <p:cNvPr id="273" name="Google Shape;273;p27"/>
          <p:cNvSpPr txBox="1"/>
          <p:nvPr>
            <p:ph idx="3" type="subTitle"/>
          </p:nvPr>
        </p:nvSpPr>
        <p:spPr>
          <a:xfrm>
            <a:off x="1531819" y="2177606"/>
            <a:ext cx="1580100" cy="506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sp>
        <p:nvSpPr>
          <p:cNvPr id="274" name="Google Shape;274;p27"/>
          <p:cNvSpPr txBox="1"/>
          <p:nvPr>
            <p:ph idx="4" type="subTitle"/>
          </p:nvPr>
        </p:nvSpPr>
        <p:spPr>
          <a:xfrm>
            <a:off x="1197356" y="3302681"/>
            <a:ext cx="732000" cy="1761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100">
                <a:solidFill>
                  <a:schemeClr val="accent1"/>
                </a:solidFill>
              </a:defRPr>
            </a:lvl1pPr>
            <a:lvl2pPr lvl="1" rtl="0" algn="ctr">
              <a:lnSpc>
                <a:spcPct val="115000"/>
              </a:lnSpc>
              <a:spcBef>
                <a:spcPts val="0"/>
              </a:spcBef>
              <a:spcAft>
                <a:spcPts val="0"/>
              </a:spcAft>
              <a:buNone/>
              <a:defRPr sz="1100">
                <a:solidFill>
                  <a:schemeClr val="accent1"/>
                </a:solidFill>
              </a:defRPr>
            </a:lvl2pPr>
            <a:lvl3pPr lvl="2" rtl="0" algn="ctr">
              <a:lnSpc>
                <a:spcPct val="115000"/>
              </a:lnSpc>
              <a:spcBef>
                <a:spcPts val="0"/>
              </a:spcBef>
              <a:spcAft>
                <a:spcPts val="0"/>
              </a:spcAft>
              <a:buNone/>
              <a:defRPr sz="1100">
                <a:solidFill>
                  <a:schemeClr val="accent1"/>
                </a:solidFill>
              </a:defRPr>
            </a:lvl3pPr>
            <a:lvl4pPr lvl="3" rtl="0" algn="ctr">
              <a:lnSpc>
                <a:spcPct val="115000"/>
              </a:lnSpc>
              <a:spcBef>
                <a:spcPts val="0"/>
              </a:spcBef>
              <a:spcAft>
                <a:spcPts val="0"/>
              </a:spcAft>
              <a:buNone/>
              <a:defRPr sz="1100">
                <a:solidFill>
                  <a:schemeClr val="accent1"/>
                </a:solidFill>
              </a:defRPr>
            </a:lvl4pPr>
            <a:lvl5pPr lvl="4" rtl="0" algn="ctr">
              <a:lnSpc>
                <a:spcPct val="115000"/>
              </a:lnSpc>
              <a:spcBef>
                <a:spcPts val="0"/>
              </a:spcBef>
              <a:spcAft>
                <a:spcPts val="0"/>
              </a:spcAft>
              <a:buNone/>
              <a:defRPr sz="1100">
                <a:solidFill>
                  <a:schemeClr val="accent1"/>
                </a:solidFill>
              </a:defRPr>
            </a:lvl5pPr>
            <a:lvl6pPr lvl="5" rtl="0" algn="ctr">
              <a:lnSpc>
                <a:spcPct val="115000"/>
              </a:lnSpc>
              <a:spcBef>
                <a:spcPts val="0"/>
              </a:spcBef>
              <a:spcAft>
                <a:spcPts val="0"/>
              </a:spcAft>
              <a:buNone/>
              <a:defRPr sz="1100">
                <a:solidFill>
                  <a:schemeClr val="accent1"/>
                </a:solidFill>
              </a:defRPr>
            </a:lvl6pPr>
            <a:lvl7pPr lvl="6" rtl="0" algn="ctr">
              <a:lnSpc>
                <a:spcPct val="115000"/>
              </a:lnSpc>
              <a:spcBef>
                <a:spcPts val="0"/>
              </a:spcBef>
              <a:spcAft>
                <a:spcPts val="0"/>
              </a:spcAft>
              <a:buNone/>
              <a:defRPr sz="1100">
                <a:solidFill>
                  <a:schemeClr val="accent1"/>
                </a:solidFill>
              </a:defRPr>
            </a:lvl7pPr>
            <a:lvl8pPr lvl="7" rtl="0" algn="ctr">
              <a:lnSpc>
                <a:spcPct val="115000"/>
              </a:lnSpc>
              <a:spcBef>
                <a:spcPts val="0"/>
              </a:spcBef>
              <a:spcAft>
                <a:spcPts val="0"/>
              </a:spcAft>
              <a:buNone/>
              <a:defRPr sz="1100">
                <a:solidFill>
                  <a:schemeClr val="accent1"/>
                </a:solidFill>
              </a:defRPr>
            </a:lvl8pPr>
            <a:lvl9pPr lvl="8" rtl="0" algn="ctr">
              <a:lnSpc>
                <a:spcPct val="115000"/>
              </a:lnSpc>
              <a:spcBef>
                <a:spcPts val="0"/>
              </a:spcBef>
              <a:spcAft>
                <a:spcPts val="0"/>
              </a:spcAft>
              <a:buNone/>
              <a:defRPr sz="1100">
                <a:solidFill>
                  <a:schemeClr val="accent1"/>
                </a:solidFill>
              </a:defRPr>
            </a:lvl9pPr>
          </a:lstStyle>
          <a:p/>
        </p:txBody>
      </p:sp>
      <p:sp>
        <p:nvSpPr>
          <p:cNvPr id="275" name="Google Shape;275;p27"/>
          <p:cNvSpPr txBox="1"/>
          <p:nvPr>
            <p:ph idx="5" type="subTitle"/>
          </p:nvPr>
        </p:nvSpPr>
        <p:spPr>
          <a:xfrm>
            <a:off x="2459231" y="2919383"/>
            <a:ext cx="732000" cy="1761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100">
                <a:solidFill>
                  <a:schemeClr val="accent1"/>
                </a:solidFill>
              </a:defRPr>
            </a:lvl1pPr>
            <a:lvl2pPr lvl="1" rtl="0" algn="ctr">
              <a:lnSpc>
                <a:spcPct val="115000"/>
              </a:lnSpc>
              <a:spcBef>
                <a:spcPts val="0"/>
              </a:spcBef>
              <a:spcAft>
                <a:spcPts val="0"/>
              </a:spcAft>
              <a:buNone/>
              <a:defRPr sz="1100">
                <a:solidFill>
                  <a:schemeClr val="accent1"/>
                </a:solidFill>
              </a:defRPr>
            </a:lvl2pPr>
            <a:lvl3pPr lvl="2" rtl="0" algn="ctr">
              <a:lnSpc>
                <a:spcPct val="115000"/>
              </a:lnSpc>
              <a:spcBef>
                <a:spcPts val="0"/>
              </a:spcBef>
              <a:spcAft>
                <a:spcPts val="0"/>
              </a:spcAft>
              <a:buNone/>
              <a:defRPr sz="1100">
                <a:solidFill>
                  <a:schemeClr val="accent1"/>
                </a:solidFill>
              </a:defRPr>
            </a:lvl3pPr>
            <a:lvl4pPr lvl="3" rtl="0" algn="ctr">
              <a:lnSpc>
                <a:spcPct val="115000"/>
              </a:lnSpc>
              <a:spcBef>
                <a:spcPts val="0"/>
              </a:spcBef>
              <a:spcAft>
                <a:spcPts val="0"/>
              </a:spcAft>
              <a:buNone/>
              <a:defRPr sz="1100">
                <a:solidFill>
                  <a:schemeClr val="accent1"/>
                </a:solidFill>
              </a:defRPr>
            </a:lvl4pPr>
            <a:lvl5pPr lvl="4" rtl="0" algn="ctr">
              <a:lnSpc>
                <a:spcPct val="115000"/>
              </a:lnSpc>
              <a:spcBef>
                <a:spcPts val="0"/>
              </a:spcBef>
              <a:spcAft>
                <a:spcPts val="0"/>
              </a:spcAft>
              <a:buNone/>
              <a:defRPr sz="1100">
                <a:solidFill>
                  <a:schemeClr val="accent1"/>
                </a:solidFill>
              </a:defRPr>
            </a:lvl5pPr>
            <a:lvl6pPr lvl="5" rtl="0" algn="ctr">
              <a:lnSpc>
                <a:spcPct val="115000"/>
              </a:lnSpc>
              <a:spcBef>
                <a:spcPts val="0"/>
              </a:spcBef>
              <a:spcAft>
                <a:spcPts val="0"/>
              </a:spcAft>
              <a:buNone/>
              <a:defRPr sz="1100">
                <a:solidFill>
                  <a:schemeClr val="accent1"/>
                </a:solidFill>
              </a:defRPr>
            </a:lvl6pPr>
            <a:lvl7pPr lvl="6" rtl="0" algn="ctr">
              <a:lnSpc>
                <a:spcPct val="115000"/>
              </a:lnSpc>
              <a:spcBef>
                <a:spcPts val="0"/>
              </a:spcBef>
              <a:spcAft>
                <a:spcPts val="0"/>
              </a:spcAft>
              <a:buNone/>
              <a:defRPr sz="1100">
                <a:solidFill>
                  <a:schemeClr val="accent1"/>
                </a:solidFill>
              </a:defRPr>
            </a:lvl7pPr>
            <a:lvl8pPr lvl="7" rtl="0" algn="ctr">
              <a:lnSpc>
                <a:spcPct val="115000"/>
              </a:lnSpc>
              <a:spcBef>
                <a:spcPts val="0"/>
              </a:spcBef>
              <a:spcAft>
                <a:spcPts val="0"/>
              </a:spcAft>
              <a:buNone/>
              <a:defRPr sz="1100">
                <a:solidFill>
                  <a:schemeClr val="accent1"/>
                </a:solidFill>
              </a:defRPr>
            </a:lvl8pPr>
            <a:lvl9pPr lvl="8" rtl="0" algn="ctr">
              <a:lnSpc>
                <a:spcPct val="115000"/>
              </a:lnSpc>
              <a:spcBef>
                <a:spcPts val="0"/>
              </a:spcBef>
              <a:spcAft>
                <a:spcPts val="0"/>
              </a:spcAft>
              <a:buNone/>
              <a:defRPr sz="1100">
                <a:solidFill>
                  <a:schemeClr val="accent1"/>
                </a:solidFill>
              </a:defRPr>
            </a:lvl9pPr>
          </a:lstStyle>
          <a:p/>
        </p:txBody>
      </p:sp>
      <p:sp>
        <p:nvSpPr>
          <p:cNvPr id="276" name="Google Shape;276;p27"/>
          <p:cNvSpPr txBox="1"/>
          <p:nvPr>
            <p:ph idx="6" type="subTitle"/>
          </p:nvPr>
        </p:nvSpPr>
        <p:spPr>
          <a:xfrm>
            <a:off x="1285069" y="3564541"/>
            <a:ext cx="1580100" cy="2844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1pPr>
            <a:lvl2pPr lvl="1"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2pPr>
            <a:lvl3pPr lvl="2"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3pPr>
            <a:lvl4pPr lvl="3"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4pPr>
            <a:lvl5pPr lvl="4"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5pPr>
            <a:lvl6pPr lvl="5"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6pPr>
            <a:lvl7pPr lvl="6"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7pPr>
            <a:lvl8pPr lvl="7"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8pPr>
            <a:lvl9pPr lvl="8" rtl="0" algn="r">
              <a:lnSpc>
                <a:spcPct val="115000"/>
              </a:lnSpc>
              <a:spcBef>
                <a:spcPts val="0"/>
              </a:spcBef>
              <a:spcAft>
                <a:spcPts val="0"/>
              </a:spcAft>
              <a:buNone/>
              <a:defRPr sz="900">
                <a:latin typeface="Red Hat Display Medium"/>
                <a:ea typeface="Red Hat Display Medium"/>
                <a:cs typeface="Red Hat Display Medium"/>
                <a:sym typeface="Red Hat Display Medium"/>
              </a:defRPr>
            </a:lvl9pPr>
          </a:lstStyle>
          <a:p/>
        </p:txBody>
      </p:sp>
      <p:sp>
        <p:nvSpPr>
          <p:cNvPr id="277" name="Google Shape;277;p27"/>
          <p:cNvSpPr txBox="1"/>
          <p:nvPr>
            <p:ph idx="7" type="subTitle"/>
          </p:nvPr>
        </p:nvSpPr>
        <p:spPr>
          <a:xfrm>
            <a:off x="1285069" y="3869028"/>
            <a:ext cx="1580100" cy="5064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900"/>
            </a:lvl1pPr>
            <a:lvl2pPr lvl="1" rtl="0" algn="r">
              <a:lnSpc>
                <a:spcPct val="115000"/>
              </a:lnSpc>
              <a:spcBef>
                <a:spcPts val="0"/>
              </a:spcBef>
              <a:spcAft>
                <a:spcPts val="0"/>
              </a:spcAft>
              <a:buNone/>
              <a:defRPr sz="900"/>
            </a:lvl2pPr>
            <a:lvl3pPr lvl="2" rtl="0" algn="r">
              <a:lnSpc>
                <a:spcPct val="115000"/>
              </a:lnSpc>
              <a:spcBef>
                <a:spcPts val="0"/>
              </a:spcBef>
              <a:spcAft>
                <a:spcPts val="0"/>
              </a:spcAft>
              <a:buNone/>
              <a:defRPr sz="900"/>
            </a:lvl3pPr>
            <a:lvl4pPr lvl="3" rtl="0" algn="r">
              <a:lnSpc>
                <a:spcPct val="115000"/>
              </a:lnSpc>
              <a:spcBef>
                <a:spcPts val="0"/>
              </a:spcBef>
              <a:spcAft>
                <a:spcPts val="0"/>
              </a:spcAft>
              <a:buNone/>
              <a:defRPr sz="900"/>
            </a:lvl4pPr>
            <a:lvl5pPr lvl="4" rtl="0" algn="r">
              <a:lnSpc>
                <a:spcPct val="115000"/>
              </a:lnSpc>
              <a:spcBef>
                <a:spcPts val="0"/>
              </a:spcBef>
              <a:spcAft>
                <a:spcPts val="0"/>
              </a:spcAft>
              <a:buNone/>
              <a:defRPr sz="900"/>
            </a:lvl5pPr>
            <a:lvl6pPr lvl="5" rtl="0" algn="r">
              <a:lnSpc>
                <a:spcPct val="115000"/>
              </a:lnSpc>
              <a:spcBef>
                <a:spcPts val="0"/>
              </a:spcBef>
              <a:spcAft>
                <a:spcPts val="0"/>
              </a:spcAft>
              <a:buNone/>
              <a:defRPr sz="900"/>
            </a:lvl6pPr>
            <a:lvl7pPr lvl="6" rtl="0" algn="r">
              <a:lnSpc>
                <a:spcPct val="115000"/>
              </a:lnSpc>
              <a:spcBef>
                <a:spcPts val="0"/>
              </a:spcBef>
              <a:spcAft>
                <a:spcPts val="0"/>
              </a:spcAft>
              <a:buNone/>
              <a:defRPr sz="900"/>
            </a:lvl7pPr>
            <a:lvl8pPr lvl="7" rtl="0" algn="r">
              <a:lnSpc>
                <a:spcPct val="115000"/>
              </a:lnSpc>
              <a:spcBef>
                <a:spcPts val="0"/>
              </a:spcBef>
              <a:spcAft>
                <a:spcPts val="0"/>
              </a:spcAft>
              <a:buNone/>
              <a:defRPr sz="900"/>
            </a:lvl8pPr>
            <a:lvl9pPr lvl="8" rtl="0" algn="r">
              <a:lnSpc>
                <a:spcPct val="115000"/>
              </a:lnSpc>
              <a:spcBef>
                <a:spcPts val="0"/>
              </a:spcBef>
              <a:spcAft>
                <a:spcPts val="0"/>
              </a:spcAft>
              <a:buNone/>
              <a:defRPr sz="900"/>
            </a:lvl9pPr>
          </a:lstStyle>
          <a:p/>
        </p:txBody>
      </p:sp>
      <p:sp>
        <p:nvSpPr>
          <p:cNvPr id="278" name="Google Shape;278;p27"/>
          <p:cNvSpPr txBox="1"/>
          <p:nvPr>
            <p:ph idx="8"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79" name="Google Shape;279;p27"/>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280" name="Google Shape;280;p27"/>
          <p:cNvSpPr txBox="1"/>
          <p:nvPr>
            <p:ph idx="9"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81" name="Shape 281"/>
        <p:cNvGrpSpPr/>
        <p:nvPr/>
      </p:nvGrpSpPr>
      <p:grpSpPr>
        <a:xfrm>
          <a:off x="0" y="0"/>
          <a:ext cx="0" cy="0"/>
          <a:chOff x="0" y="0"/>
          <a:chExt cx="0" cy="0"/>
        </a:xfrm>
      </p:grpSpPr>
      <p:sp>
        <p:nvSpPr>
          <p:cNvPr id="282" name="Google Shape;282;p28"/>
          <p:cNvSpPr txBox="1"/>
          <p:nvPr>
            <p:ph idx="1" type="subTitle"/>
          </p:nvPr>
        </p:nvSpPr>
        <p:spPr>
          <a:xfrm>
            <a:off x="756675" y="1827319"/>
            <a:ext cx="2261100" cy="930600"/>
          </a:xfrm>
          <a:prstGeom prst="rect">
            <a:avLst/>
          </a:prstGeom>
        </p:spPr>
        <p:txBody>
          <a:bodyPr anchorCtr="0" anchor="t" bIns="0" lIns="0" spcFirstLastPara="1" rIns="0" wrap="square" tIns="0">
            <a:noAutofit/>
          </a:bodyPr>
          <a:lstStyle>
            <a:lvl1pPr lvl="0" rtl="0" algn="ctr">
              <a:spcBef>
                <a:spcPts val="0"/>
              </a:spcBef>
              <a:spcAft>
                <a:spcPts val="0"/>
              </a:spcAft>
              <a:buNone/>
              <a:defRPr sz="6000">
                <a:solidFill>
                  <a:schemeClr val="accent1"/>
                </a:solidFill>
              </a:defRPr>
            </a:lvl1pPr>
            <a:lvl2pPr lvl="1" rtl="0" algn="ctr">
              <a:spcBef>
                <a:spcPts val="400"/>
              </a:spcBef>
              <a:spcAft>
                <a:spcPts val="0"/>
              </a:spcAft>
              <a:buNone/>
              <a:defRPr sz="6000">
                <a:solidFill>
                  <a:schemeClr val="accent1"/>
                </a:solidFill>
              </a:defRPr>
            </a:lvl2pPr>
            <a:lvl3pPr lvl="2" rtl="0" algn="ctr">
              <a:spcBef>
                <a:spcPts val="400"/>
              </a:spcBef>
              <a:spcAft>
                <a:spcPts val="0"/>
              </a:spcAft>
              <a:buNone/>
              <a:defRPr sz="6000">
                <a:solidFill>
                  <a:schemeClr val="accent1"/>
                </a:solidFill>
              </a:defRPr>
            </a:lvl3pPr>
            <a:lvl4pPr lvl="3" rtl="0" algn="ctr">
              <a:spcBef>
                <a:spcPts val="400"/>
              </a:spcBef>
              <a:spcAft>
                <a:spcPts val="0"/>
              </a:spcAft>
              <a:buNone/>
              <a:defRPr sz="6000">
                <a:solidFill>
                  <a:schemeClr val="accent1"/>
                </a:solidFill>
              </a:defRPr>
            </a:lvl4pPr>
            <a:lvl5pPr lvl="4" rtl="0" algn="ctr">
              <a:spcBef>
                <a:spcPts val="400"/>
              </a:spcBef>
              <a:spcAft>
                <a:spcPts val="0"/>
              </a:spcAft>
              <a:buNone/>
              <a:defRPr sz="6000">
                <a:solidFill>
                  <a:schemeClr val="accent1"/>
                </a:solidFill>
              </a:defRPr>
            </a:lvl5pPr>
            <a:lvl6pPr lvl="5" rtl="0" algn="ctr">
              <a:spcBef>
                <a:spcPts val="400"/>
              </a:spcBef>
              <a:spcAft>
                <a:spcPts val="0"/>
              </a:spcAft>
              <a:buNone/>
              <a:defRPr sz="6000">
                <a:solidFill>
                  <a:schemeClr val="accent1"/>
                </a:solidFill>
              </a:defRPr>
            </a:lvl6pPr>
            <a:lvl7pPr lvl="6" rtl="0" algn="ctr">
              <a:spcBef>
                <a:spcPts val="400"/>
              </a:spcBef>
              <a:spcAft>
                <a:spcPts val="0"/>
              </a:spcAft>
              <a:buNone/>
              <a:defRPr sz="6000">
                <a:solidFill>
                  <a:schemeClr val="accent1"/>
                </a:solidFill>
              </a:defRPr>
            </a:lvl7pPr>
            <a:lvl8pPr lvl="7" rtl="0" algn="ctr">
              <a:spcBef>
                <a:spcPts val="400"/>
              </a:spcBef>
              <a:spcAft>
                <a:spcPts val="0"/>
              </a:spcAft>
              <a:buNone/>
              <a:defRPr sz="6000">
                <a:solidFill>
                  <a:schemeClr val="accent1"/>
                </a:solidFill>
              </a:defRPr>
            </a:lvl8pPr>
            <a:lvl9pPr lvl="8" rtl="0" algn="ctr">
              <a:spcBef>
                <a:spcPts val="400"/>
              </a:spcBef>
              <a:spcAft>
                <a:spcPts val="400"/>
              </a:spcAft>
              <a:buNone/>
              <a:defRPr sz="6000">
                <a:solidFill>
                  <a:schemeClr val="accent1"/>
                </a:solidFill>
              </a:defRPr>
            </a:lvl9pPr>
          </a:lstStyle>
          <a:p/>
        </p:txBody>
      </p:sp>
      <p:sp>
        <p:nvSpPr>
          <p:cNvPr id="283" name="Google Shape;283;p28"/>
          <p:cNvSpPr txBox="1"/>
          <p:nvPr>
            <p:ph idx="2" type="subTitle"/>
          </p:nvPr>
        </p:nvSpPr>
        <p:spPr>
          <a:xfrm>
            <a:off x="3441488" y="1827319"/>
            <a:ext cx="2261100" cy="930600"/>
          </a:xfrm>
          <a:prstGeom prst="rect">
            <a:avLst/>
          </a:prstGeom>
        </p:spPr>
        <p:txBody>
          <a:bodyPr anchorCtr="0" anchor="t" bIns="0" lIns="0" spcFirstLastPara="1" rIns="0" wrap="square" tIns="0">
            <a:noAutofit/>
          </a:bodyPr>
          <a:lstStyle>
            <a:lvl1pPr lvl="0" rtl="0" algn="ctr">
              <a:spcBef>
                <a:spcPts val="0"/>
              </a:spcBef>
              <a:spcAft>
                <a:spcPts val="0"/>
              </a:spcAft>
              <a:buNone/>
              <a:defRPr sz="6000">
                <a:solidFill>
                  <a:schemeClr val="accent1"/>
                </a:solidFill>
              </a:defRPr>
            </a:lvl1pPr>
            <a:lvl2pPr lvl="1" rtl="0" algn="ctr">
              <a:spcBef>
                <a:spcPts val="400"/>
              </a:spcBef>
              <a:spcAft>
                <a:spcPts val="0"/>
              </a:spcAft>
              <a:buNone/>
              <a:defRPr sz="6000">
                <a:solidFill>
                  <a:schemeClr val="accent1"/>
                </a:solidFill>
              </a:defRPr>
            </a:lvl2pPr>
            <a:lvl3pPr lvl="2" rtl="0" algn="ctr">
              <a:spcBef>
                <a:spcPts val="400"/>
              </a:spcBef>
              <a:spcAft>
                <a:spcPts val="0"/>
              </a:spcAft>
              <a:buNone/>
              <a:defRPr sz="6000">
                <a:solidFill>
                  <a:schemeClr val="accent1"/>
                </a:solidFill>
              </a:defRPr>
            </a:lvl3pPr>
            <a:lvl4pPr lvl="3" rtl="0" algn="ctr">
              <a:spcBef>
                <a:spcPts val="400"/>
              </a:spcBef>
              <a:spcAft>
                <a:spcPts val="0"/>
              </a:spcAft>
              <a:buNone/>
              <a:defRPr sz="6000">
                <a:solidFill>
                  <a:schemeClr val="accent1"/>
                </a:solidFill>
              </a:defRPr>
            </a:lvl4pPr>
            <a:lvl5pPr lvl="4" rtl="0" algn="ctr">
              <a:spcBef>
                <a:spcPts val="400"/>
              </a:spcBef>
              <a:spcAft>
                <a:spcPts val="0"/>
              </a:spcAft>
              <a:buNone/>
              <a:defRPr sz="6000">
                <a:solidFill>
                  <a:schemeClr val="accent1"/>
                </a:solidFill>
              </a:defRPr>
            </a:lvl5pPr>
            <a:lvl6pPr lvl="5" rtl="0" algn="ctr">
              <a:spcBef>
                <a:spcPts val="400"/>
              </a:spcBef>
              <a:spcAft>
                <a:spcPts val="0"/>
              </a:spcAft>
              <a:buNone/>
              <a:defRPr sz="6000">
                <a:solidFill>
                  <a:schemeClr val="accent1"/>
                </a:solidFill>
              </a:defRPr>
            </a:lvl6pPr>
            <a:lvl7pPr lvl="6" rtl="0" algn="ctr">
              <a:spcBef>
                <a:spcPts val="400"/>
              </a:spcBef>
              <a:spcAft>
                <a:spcPts val="0"/>
              </a:spcAft>
              <a:buNone/>
              <a:defRPr sz="6000">
                <a:solidFill>
                  <a:schemeClr val="accent1"/>
                </a:solidFill>
              </a:defRPr>
            </a:lvl7pPr>
            <a:lvl8pPr lvl="7" rtl="0" algn="ctr">
              <a:spcBef>
                <a:spcPts val="400"/>
              </a:spcBef>
              <a:spcAft>
                <a:spcPts val="0"/>
              </a:spcAft>
              <a:buNone/>
              <a:defRPr sz="6000">
                <a:solidFill>
                  <a:schemeClr val="accent1"/>
                </a:solidFill>
              </a:defRPr>
            </a:lvl8pPr>
            <a:lvl9pPr lvl="8" rtl="0" algn="ctr">
              <a:spcBef>
                <a:spcPts val="400"/>
              </a:spcBef>
              <a:spcAft>
                <a:spcPts val="400"/>
              </a:spcAft>
              <a:buNone/>
              <a:defRPr sz="6000">
                <a:solidFill>
                  <a:schemeClr val="accent1"/>
                </a:solidFill>
              </a:defRPr>
            </a:lvl9pPr>
          </a:lstStyle>
          <a:p/>
        </p:txBody>
      </p:sp>
      <p:sp>
        <p:nvSpPr>
          <p:cNvPr id="284" name="Google Shape;284;p28"/>
          <p:cNvSpPr txBox="1"/>
          <p:nvPr>
            <p:ph idx="3" type="subTitle"/>
          </p:nvPr>
        </p:nvSpPr>
        <p:spPr>
          <a:xfrm>
            <a:off x="6126263" y="1827319"/>
            <a:ext cx="2261100" cy="930600"/>
          </a:xfrm>
          <a:prstGeom prst="rect">
            <a:avLst/>
          </a:prstGeom>
        </p:spPr>
        <p:txBody>
          <a:bodyPr anchorCtr="0" anchor="t" bIns="0" lIns="0" spcFirstLastPara="1" rIns="0" wrap="square" tIns="0">
            <a:noAutofit/>
          </a:bodyPr>
          <a:lstStyle>
            <a:lvl1pPr lvl="0" rtl="0" algn="ctr">
              <a:spcBef>
                <a:spcPts val="0"/>
              </a:spcBef>
              <a:spcAft>
                <a:spcPts val="0"/>
              </a:spcAft>
              <a:buNone/>
              <a:defRPr sz="6000">
                <a:solidFill>
                  <a:schemeClr val="accent1"/>
                </a:solidFill>
              </a:defRPr>
            </a:lvl1pPr>
            <a:lvl2pPr lvl="1" rtl="0" algn="ctr">
              <a:spcBef>
                <a:spcPts val="400"/>
              </a:spcBef>
              <a:spcAft>
                <a:spcPts val="0"/>
              </a:spcAft>
              <a:buNone/>
              <a:defRPr sz="6000">
                <a:solidFill>
                  <a:schemeClr val="accent1"/>
                </a:solidFill>
              </a:defRPr>
            </a:lvl2pPr>
            <a:lvl3pPr lvl="2" rtl="0" algn="ctr">
              <a:spcBef>
                <a:spcPts val="400"/>
              </a:spcBef>
              <a:spcAft>
                <a:spcPts val="0"/>
              </a:spcAft>
              <a:buNone/>
              <a:defRPr sz="6000">
                <a:solidFill>
                  <a:schemeClr val="accent1"/>
                </a:solidFill>
              </a:defRPr>
            </a:lvl3pPr>
            <a:lvl4pPr lvl="3" rtl="0" algn="ctr">
              <a:spcBef>
                <a:spcPts val="400"/>
              </a:spcBef>
              <a:spcAft>
                <a:spcPts val="0"/>
              </a:spcAft>
              <a:buNone/>
              <a:defRPr sz="6000">
                <a:solidFill>
                  <a:schemeClr val="accent1"/>
                </a:solidFill>
              </a:defRPr>
            </a:lvl4pPr>
            <a:lvl5pPr lvl="4" rtl="0" algn="ctr">
              <a:spcBef>
                <a:spcPts val="400"/>
              </a:spcBef>
              <a:spcAft>
                <a:spcPts val="0"/>
              </a:spcAft>
              <a:buNone/>
              <a:defRPr sz="6000">
                <a:solidFill>
                  <a:schemeClr val="accent1"/>
                </a:solidFill>
              </a:defRPr>
            </a:lvl5pPr>
            <a:lvl6pPr lvl="5" rtl="0" algn="ctr">
              <a:spcBef>
                <a:spcPts val="400"/>
              </a:spcBef>
              <a:spcAft>
                <a:spcPts val="0"/>
              </a:spcAft>
              <a:buNone/>
              <a:defRPr sz="6000">
                <a:solidFill>
                  <a:schemeClr val="accent1"/>
                </a:solidFill>
              </a:defRPr>
            </a:lvl6pPr>
            <a:lvl7pPr lvl="6" rtl="0" algn="ctr">
              <a:spcBef>
                <a:spcPts val="400"/>
              </a:spcBef>
              <a:spcAft>
                <a:spcPts val="0"/>
              </a:spcAft>
              <a:buNone/>
              <a:defRPr sz="6000">
                <a:solidFill>
                  <a:schemeClr val="accent1"/>
                </a:solidFill>
              </a:defRPr>
            </a:lvl7pPr>
            <a:lvl8pPr lvl="7" rtl="0" algn="ctr">
              <a:spcBef>
                <a:spcPts val="400"/>
              </a:spcBef>
              <a:spcAft>
                <a:spcPts val="0"/>
              </a:spcAft>
              <a:buNone/>
              <a:defRPr sz="6000">
                <a:solidFill>
                  <a:schemeClr val="accent1"/>
                </a:solidFill>
              </a:defRPr>
            </a:lvl8pPr>
            <a:lvl9pPr lvl="8" rtl="0" algn="ctr">
              <a:spcBef>
                <a:spcPts val="400"/>
              </a:spcBef>
              <a:spcAft>
                <a:spcPts val="400"/>
              </a:spcAft>
              <a:buNone/>
              <a:defRPr sz="6000">
                <a:solidFill>
                  <a:schemeClr val="accent1"/>
                </a:solidFill>
              </a:defRPr>
            </a:lvl9pPr>
          </a:lstStyle>
          <a:p/>
        </p:txBody>
      </p:sp>
      <p:cxnSp>
        <p:nvCxnSpPr>
          <p:cNvPr id="285" name="Google Shape;285;p28"/>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286" name="Google Shape;286;p28"/>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287" name="Google Shape;287;p2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8" name="Google Shape;288;p28"/>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89" name="Google Shape;289;p28"/>
          <p:cNvSpPr txBox="1"/>
          <p:nvPr>
            <p:ph idx="4"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290" name="Google Shape;290;p28"/>
          <p:cNvCxnSpPr/>
          <p:nvPr/>
        </p:nvCxnSpPr>
        <p:spPr>
          <a:xfrm>
            <a:off x="3229609" y="1995769"/>
            <a:ext cx="0" cy="1917600"/>
          </a:xfrm>
          <a:prstGeom prst="straightConnector1">
            <a:avLst/>
          </a:prstGeom>
          <a:noFill/>
          <a:ln cap="flat" cmpd="sng" w="9525">
            <a:solidFill>
              <a:schemeClr val="dk2"/>
            </a:solidFill>
            <a:prstDash val="dot"/>
            <a:round/>
            <a:headEnd len="med" w="med" type="none"/>
            <a:tailEnd len="med" w="med" type="none"/>
          </a:ln>
        </p:spPr>
      </p:cxnSp>
      <p:cxnSp>
        <p:nvCxnSpPr>
          <p:cNvPr id="291" name="Google Shape;291;p28"/>
          <p:cNvCxnSpPr/>
          <p:nvPr/>
        </p:nvCxnSpPr>
        <p:spPr>
          <a:xfrm>
            <a:off x="5914384" y="1995769"/>
            <a:ext cx="0" cy="1917600"/>
          </a:xfrm>
          <a:prstGeom prst="straightConnector1">
            <a:avLst/>
          </a:prstGeom>
          <a:noFill/>
          <a:ln cap="flat" cmpd="sng" w="9525">
            <a:solidFill>
              <a:schemeClr val="dk2"/>
            </a:solidFill>
            <a:prstDash val="dot"/>
            <a:round/>
            <a:headEnd len="med" w="med" type="none"/>
            <a:tailEnd len="med" w="med" type="none"/>
          </a:ln>
        </p:spPr>
      </p:cxnSp>
      <p:sp>
        <p:nvSpPr>
          <p:cNvPr id="292" name="Google Shape;292;p28"/>
          <p:cNvSpPr txBox="1"/>
          <p:nvPr>
            <p:ph idx="5" type="subTitle"/>
          </p:nvPr>
        </p:nvSpPr>
        <p:spPr>
          <a:xfrm>
            <a:off x="3351225" y="2757900"/>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293" name="Google Shape;293;p28"/>
          <p:cNvSpPr txBox="1"/>
          <p:nvPr>
            <p:ph idx="6" type="subTitle"/>
          </p:nvPr>
        </p:nvSpPr>
        <p:spPr>
          <a:xfrm>
            <a:off x="3351300" y="3124819"/>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294" name="Google Shape;294;p28"/>
          <p:cNvSpPr txBox="1"/>
          <p:nvPr>
            <p:ph idx="7" type="subTitle"/>
          </p:nvPr>
        </p:nvSpPr>
        <p:spPr>
          <a:xfrm>
            <a:off x="6036000" y="2757900"/>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295" name="Google Shape;295;p28"/>
          <p:cNvSpPr txBox="1"/>
          <p:nvPr>
            <p:ph idx="8" type="subTitle"/>
          </p:nvPr>
        </p:nvSpPr>
        <p:spPr>
          <a:xfrm>
            <a:off x="6036075" y="3124819"/>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296" name="Google Shape;296;p28"/>
          <p:cNvSpPr txBox="1"/>
          <p:nvPr>
            <p:ph idx="9" type="subTitle"/>
          </p:nvPr>
        </p:nvSpPr>
        <p:spPr>
          <a:xfrm>
            <a:off x="666450" y="2757900"/>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297" name="Google Shape;297;p28"/>
          <p:cNvSpPr txBox="1"/>
          <p:nvPr>
            <p:ph idx="13" type="subTitle"/>
          </p:nvPr>
        </p:nvSpPr>
        <p:spPr>
          <a:xfrm>
            <a:off x="666525" y="3124819"/>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298" name="Google Shape;298;p28"/>
          <p:cNvSpPr txBox="1"/>
          <p:nvPr>
            <p:ph idx="14"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99" name="Google Shape;299;p28"/>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300" name="Google Shape;300;p28"/>
          <p:cNvSpPr txBox="1"/>
          <p:nvPr>
            <p:ph idx="15"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301" name="Shape 301"/>
        <p:cNvGrpSpPr/>
        <p:nvPr/>
      </p:nvGrpSpPr>
      <p:grpSpPr>
        <a:xfrm>
          <a:off x="0" y="0"/>
          <a:ext cx="0" cy="0"/>
          <a:chOff x="0" y="0"/>
          <a:chExt cx="0" cy="0"/>
        </a:xfrm>
      </p:grpSpPr>
      <p:sp>
        <p:nvSpPr>
          <p:cNvPr id="302" name="Google Shape;302;p29"/>
          <p:cNvSpPr txBox="1"/>
          <p:nvPr>
            <p:ph idx="1" type="subTitle"/>
          </p:nvPr>
        </p:nvSpPr>
        <p:spPr>
          <a:xfrm>
            <a:off x="3416662" y="1827319"/>
            <a:ext cx="2261100" cy="930600"/>
          </a:xfrm>
          <a:prstGeom prst="rect">
            <a:avLst/>
          </a:prstGeom>
        </p:spPr>
        <p:txBody>
          <a:bodyPr anchorCtr="0" anchor="t" bIns="0" lIns="0" spcFirstLastPara="1" rIns="0" wrap="square" tIns="0">
            <a:noAutofit/>
          </a:bodyPr>
          <a:lstStyle>
            <a:lvl1pPr lvl="0">
              <a:spcBef>
                <a:spcPts val="0"/>
              </a:spcBef>
              <a:spcAft>
                <a:spcPts val="0"/>
              </a:spcAft>
              <a:buNone/>
              <a:defRPr sz="6000">
                <a:solidFill>
                  <a:schemeClr val="accent1"/>
                </a:solidFill>
              </a:defRPr>
            </a:lvl1pPr>
            <a:lvl2pPr lvl="1">
              <a:spcBef>
                <a:spcPts val="400"/>
              </a:spcBef>
              <a:spcAft>
                <a:spcPts val="0"/>
              </a:spcAft>
              <a:buNone/>
              <a:defRPr sz="6000">
                <a:solidFill>
                  <a:schemeClr val="accent1"/>
                </a:solidFill>
              </a:defRPr>
            </a:lvl2pPr>
            <a:lvl3pPr lvl="2">
              <a:spcBef>
                <a:spcPts val="400"/>
              </a:spcBef>
              <a:spcAft>
                <a:spcPts val="0"/>
              </a:spcAft>
              <a:buNone/>
              <a:defRPr sz="6000">
                <a:solidFill>
                  <a:schemeClr val="accent1"/>
                </a:solidFill>
              </a:defRPr>
            </a:lvl3pPr>
            <a:lvl4pPr lvl="3">
              <a:spcBef>
                <a:spcPts val="400"/>
              </a:spcBef>
              <a:spcAft>
                <a:spcPts val="0"/>
              </a:spcAft>
              <a:buNone/>
              <a:defRPr sz="6000">
                <a:solidFill>
                  <a:schemeClr val="accent1"/>
                </a:solidFill>
              </a:defRPr>
            </a:lvl4pPr>
            <a:lvl5pPr lvl="4">
              <a:spcBef>
                <a:spcPts val="400"/>
              </a:spcBef>
              <a:spcAft>
                <a:spcPts val="0"/>
              </a:spcAft>
              <a:buNone/>
              <a:defRPr sz="6000">
                <a:solidFill>
                  <a:schemeClr val="accent1"/>
                </a:solidFill>
              </a:defRPr>
            </a:lvl5pPr>
            <a:lvl6pPr lvl="5">
              <a:spcBef>
                <a:spcPts val="400"/>
              </a:spcBef>
              <a:spcAft>
                <a:spcPts val="0"/>
              </a:spcAft>
              <a:buNone/>
              <a:defRPr sz="6000">
                <a:solidFill>
                  <a:schemeClr val="accent1"/>
                </a:solidFill>
              </a:defRPr>
            </a:lvl6pPr>
            <a:lvl7pPr lvl="6">
              <a:spcBef>
                <a:spcPts val="400"/>
              </a:spcBef>
              <a:spcAft>
                <a:spcPts val="0"/>
              </a:spcAft>
              <a:buNone/>
              <a:defRPr sz="6000">
                <a:solidFill>
                  <a:schemeClr val="accent1"/>
                </a:solidFill>
              </a:defRPr>
            </a:lvl7pPr>
            <a:lvl8pPr lvl="7">
              <a:spcBef>
                <a:spcPts val="400"/>
              </a:spcBef>
              <a:spcAft>
                <a:spcPts val="0"/>
              </a:spcAft>
              <a:buNone/>
              <a:defRPr sz="6000">
                <a:solidFill>
                  <a:schemeClr val="accent1"/>
                </a:solidFill>
              </a:defRPr>
            </a:lvl8pPr>
            <a:lvl9pPr lvl="8">
              <a:spcBef>
                <a:spcPts val="400"/>
              </a:spcBef>
              <a:spcAft>
                <a:spcPts val="400"/>
              </a:spcAft>
              <a:buNone/>
              <a:defRPr sz="6000">
                <a:solidFill>
                  <a:schemeClr val="accent1"/>
                </a:solidFill>
              </a:defRPr>
            </a:lvl9pPr>
          </a:lstStyle>
          <a:p/>
        </p:txBody>
      </p:sp>
      <p:sp>
        <p:nvSpPr>
          <p:cNvPr id="303" name="Google Shape;303;p29"/>
          <p:cNvSpPr txBox="1"/>
          <p:nvPr>
            <p:ph idx="2" type="subTitle"/>
          </p:nvPr>
        </p:nvSpPr>
        <p:spPr>
          <a:xfrm>
            <a:off x="5979694" y="1827319"/>
            <a:ext cx="2261100" cy="930600"/>
          </a:xfrm>
          <a:prstGeom prst="rect">
            <a:avLst/>
          </a:prstGeom>
        </p:spPr>
        <p:txBody>
          <a:bodyPr anchorCtr="0" anchor="t" bIns="0" lIns="0" spcFirstLastPara="1" rIns="0" wrap="square" tIns="0">
            <a:noAutofit/>
          </a:bodyPr>
          <a:lstStyle>
            <a:lvl1pPr lvl="0" rtl="0">
              <a:spcBef>
                <a:spcPts val="0"/>
              </a:spcBef>
              <a:spcAft>
                <a:spcPts val="0"/>
              </a:spcAft>
              <a:buNone/>
              <a:defRPr sz="6000">
                <a:solidFill>
                  <a:schemeClr val="accent1"/>
                </a:solidFill>
              </a:defRPr>
            </a:lvl1pPr>
            <a:lvl2pPr lvl="1" rtl="0">
              <a:spcBef>
                <a:spcPts val="400"/>
              </a:spcBef>
              <a:spcAft>
                <a:spcPts val="0"/>
              </a:spcAft>
              <a:buNone/>
              <a:defRPr sz="6000">
                <a:solidFill>
                  <a:schemeClr val="accent1"/>
                </a:solidFill>
              </a:defRPr>
            </a:lvl2pPr>
            <a:lvl3pPr lvl="2" rtl="0">
              <a:spcBef>
                <a:spcPts val="400"/>
              </a:spcBef>
              <a:spcAft>
                <a:spcPts val="0"/>
              </a:spcAft>
              <a:buNone/>
              <a:defRPr sz="6000">
                <a:solidFill>
                  <a:schemeClr val="accent1"/>
                </a:solidFill>
              </a:defRPr>
            </a:lvl3pPr>
            <a:lvl4pPr lvl="3" rtl="0">
              <a:spcBef>
                <a:spcPts val="400"/>
              </a:spcBef>
              <a:spcAft>
                <a:spcPts val="0"/>
              </a:spcAft>
              <a:buNone/>
              <a:defRPr sz="6000">
                <a:solidFill>
                  <a:schemeClr val="accent1"/>
                </a:solidFill>
              </a:defRPr>
            </a:lvl4pPr>
            <a:lvl5pPr lvl="4" rtl="0">
              <a:spcBef>
                <a:spcPts val="400"/>
              </a:spcBef>
              <a:spcAft>
                <a:spcPts val="0"/>
              </a:spcAft>
              <a:buNone/>
              <a:defRPr sz="6000">
                <a:solidFill>
                  <a:schemeClr val="accent1"/>
                </a:solidFill>
              </a:defRPr>
            </a:lvl5pPr>
            <a:lvl6pPr lvl="5" rtl="0">
              <a:spcBef>
                <a:spcPts val="400"/>
              </a:spcBef>
              <a:spcAft>
                <a:spcPts val="0"/>
              </a:spcAft>
              <a:buNone/>
              <a:defRPr sz="6000">
                <a:solidFill>
                  <a:schemeClr val="accent1"/>
                </a:solidFill>
              </a:defRPr>
            </a:lvl6pPr>
            <a:lvl7pPr lvl="6" rtl="0">
              <a:spcBef>
                <a:spcPts val="400"/>
              </a:spcBef>
              <a:spcAft>
                <a:spcPts val="0"/>
              </a:spcAft>
              <a:buNone/>
              <a:defRPr sz="6000">
                <a:solidFill>
                  <a:schemeClr val="accent1"/>
                </a:solidFill>
              </a:defRPr>
            </a:lvl7pPr>
            <a:lvl8pPr lvl="7" rtl="0">
              <a:spcBef>
                <a:spcPts val="400"/>
              </a:spcBef>
              <a:spcAft>
                <a:spcPts val="0"/>
              </a:spcAft>
              <a:buNone/>
              <a:defRPr sz="6000">
                <a:solidFill>
                  <a:schemeClr val="accent1"/>
                </a:solidFill>
              </a:defRPr>
            </a:lvl8pPr>
            <a:lvl9pPr lvl="8" rtl="0">
              <a:spcBef>
                <a:spcPts val="400"/>
              </a:spcBef>
              <a:spcAft>
                <a:spcPts val="400"/>
              </a:spcAft>
              <a:buNone/>
              <a:defRPr sz="6000">
                <a:solidFill>
                  <a:schemeClr val="accent1"/>
                </a:solidFill>
              </a:defRPr>
            </a:lvl9pPr>
          </a:lstStyle>
          <a:p/>
        </p:txBody>
      </p:sp>
      <p:cxnSp>
        <p:nvCxnSpPr>
          <p:cNvPr id="304" name="Google Shape;304;p29"/>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305" name="Google Shape;305;p29"/>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306" name="Google Shape;306;p2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07" name="Google Shape;307;p29"/>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308" name="Google Shape;308;p29"/>
          <p:cNvSpPr txBox="1"/>
          <p:nvPr>
            <p:ph idx="3"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309" name="Google Shape;309;p29"/>
          <p:cNvSpPr txBox="1"/>
          <p:nvPr>
            <p:ph idx="4" type="subTitle"/>
          </p:nvPr>
        </p:nvSpPr>
        <p:spPr>
          <a:xfrm>
            <a:off x="665850" y="1947525"/>
            <a:ext cx="2387100" cy="20016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310" name="Google Shape;310;p29"/>
          <p:cNvCxnSpPr/>
          <p:nvPr/>
        </p:nvCxnSpPr>
        <p:spPr>
          <a:xfrm>
            <a:off x="5914388" y="2758013"/>
            <a:ext cx="0" cy="1053600"/>
          </a:xfrm>
          <a:prstGeom prst="straightConnector1">
            <a:avLst/>
          </a:prstGeom>
          <a:noFill/>
          <a:ln cap="flat" cmpd="sng" w="9525">
            <a:solidFill>
              <a:schemeClr val="dk2"/>
            </a:solidFill>
            <a:prstDash val="dot"/>
            <a:round/>
            <a:headEnd len="med" w="med" type="none"/>
            <a:tailEnd len="med" w="med" type="none"/>
          </a:ln>
        </p:spPr>
      </p:cxnSp>
      <p:sp>
        <p:nvSpPr>
          <p:cNvPr id="311" name="Google Shape;311;p29"/>
          <p:cNvSpPr txBox="1"/>
          <p:nvPr>
            <p:ph idx="5" type="subTitle"/>
          </p:nvPr>
        </p:nvSpPr>
        <p:spPr>
          <a:xfrm>
            <a:off x="3465563" y="2758041"/>
            <a:ext cx="2212200" cy="2415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312" name="Google Shape;312;p29"/>
          <p:cNvSpPr txBox="1"/>
          <p:nvPr>
            <p:ph idx="6" type="subTitle"/>
          </p:nvPr>
        </p:nvSpPr>
        <p:spPr>
          <a:xfrm>
            <a:off x="3465563" y="3124959"/>
            <a:ext cx="2212200" cy="6864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313" name="Google Shape;313;p29"/>
          <p:cNvSpPr txBox="1"/>
          <p:nvPr>
            <p:ph idx="7" type="subTitle"/>
          </p:nvPr>
        </p:nvSpPr>
        <p:spPr>
          <a:xfrm>
            <a:off x="6038381" y="2758041"/>
            <a:ext cx="2212200" cy="2415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314" name="Google Shape;314;p29"/>
          <p:cNvSpPr txBox="1"/>
          <p:nvPr>
            <p:ph idx="8" type="subTitle"/>
          </p:nvPr>
        </p:nvSpPr>
        <p:spPr>
          <a:xfrm>
            <a:off x="6038381" y="3124959"/>
            <a:ext cx="2212200" cy="6864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315" name="Google Shape;315;p29"/>
          <p:cNvSpPr txBox="1"/>
          <p:nvPr>
            <p:ph idx="9"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316" name="Google Shape;316;p29"/>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317" name="Google Shape;317;p29"/>
          <p:cNvSpPr txBox="1"/>
          <p:nvPr>
            <p:ph idx="13"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318" name="Shape 318"/>
        <p:cNvGrpSpPr/>
        <p:nvPr/>
      </p:nvGrpSpPr>
      <p:grpSpPr>
        <a:xfrm>
          <a:off x="0" y="0"/>
          <a:ext cx="0" cy="0"/>
          <a:chOff x="0" y="0"/>
          <a:chExt cx="0" cy="0"/>
        </a:xfrm>
      </p:grpSpPr>
      <p:cxnSp>
        <p:nvCxnSpPr>
          <p:cNvPr id="319" name="Google Shape;319;p30"/>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320" name="Google Shape;320;p30"/>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321" name="Google Shape;321;p3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22" name="Google Shape;322;p30"/>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323" name="Google Shape;323;p30"/>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324" name="Google Shape;324;p30"/>
          <p:cNvCxnSpPr/>
          <p:nvPr/>
        </p:nvCxnSpPr>
        <p:spPr>
          <a:xfrm>
            <a:off x="5914388" y="3329513"/>
            <a:ext cx="0" cy="1053600"/>
          </a:xfrm>
          <a:prstGeom prst="straightConnector1">
            <a:avLst/>
          </a:prstGeom>
          <a:noFill/>
          <a:ln cap="flat" cmpd="sng" w="9525">
            <a:solidFill>
              <a:schemeClr val="dk2"/>
            </a:solidFill>
            <a:prstDash val="dot"/>
            <a:round/>
            <a:headEnd len="med" w="med" type="none"/>
            <a:tailEnd len="med" w="med" type="none"/>
          </a:ln>
        </p:spPr>
      </p:cxnSp>
      <p:sp>
        <p:nvSpPr>
          <p:cNvPr id="325" name="Google Shape;325;p30"/>
          <p:cNvSpPr txBox="1"/>
          <p:nvPr>
            <p:ph idx="2" type="subTitle"/>
          </p:nvPr>
        </p:nvSpPr>
        <p:spPr>
          <a:xfrm>
            <a:off x="665850" y="1947525"/>
            <a:ext cx="2387100" cy="20016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26" name="Google Shape;326;p30"/>
          <p:cNvSpPr txBox="1"/>
          <p:nvPr>
            <p:ph idx="3" type="subTitle"/>
          </p:nvPr>
        </p:nvSpPr>
        <p:spPr>
          <a:xfrm>
            <a:off x="3465563" y="3329513"/>
            <a:ext cx="2212200" cy="2415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327" name="Google Shape;327;p30"/>
          <p:cNvSpPr txBox="1"/>
          <p:nvPr>
            <p:ph idx="4" type="subTitle"/>
          </p:nvPr>
        </p:nvSpPr>
        <p:spPr>
          <a:xfrm>
            <a:off x="3465563" y="3696431"/>
            <a:ext cx="2212200" cy="6864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328" name="Google Shape;328;p30"/>
          <p:cNvSpPr txBox="1"/>
          <p:nvPr>
            <p:ph idx="5" type="subTitle"/>
          </p:nvPr>
        </p:nvSpPr>
        <p:spPr>
          <a:xfrm>
            <a:off x="6038381" y="3329513"/>
            <a:ext cx="2212200" cy="2415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329" name="Google Shape;329;p30"/>
          <p:cNvSpPr txBox="1"/>
          <p:nvPr>
            <p:ph idx="6" type="subTitle"/>
          </p:nvPr>
        </p:nvSpPr>
        <p:spPr>
          <a:xfrm>
            <a:off x="6038381" y="3696431"/>
            <a:ext cx="2212200" cy="6864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330" name="Google Shape;330;p30"/>
          <p:cNvSpPr txBox="1"/>
          <p:nvPr>
            <p:ph idx="7"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331" name="Google Shape;331;p30"/>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332" name="Google Shape;332;p30"/>
          <p:cNvSpPr txBox="1"/>
          <p:nvPr>
            <p:ph idx="8"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4"/>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 name="Google Shape;36;p4"/>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100"/>
              <a:buFont typeface="Red Hat Display"/>
              <a:buNone/>
              <a:defRPr sz="21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37" name="Google Shape;37;p4"/>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36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3600">
                <a:solidFill>
                  <a:schemeClr val="lt1"/>
                </a:solidFill>
              </a:defRPr>
            </a:lvl2pPr>
            <a:lvl3pPr lvl="2" rtl="0">
              <a:lnSpc>
                <a:spcPct val="100000"/>
              </a:lnSpc>
              <a:spcBef>
                <a:spcPts val="0"/>
              </a:spcBef>
              <a:spcAft>
                <a:spcPts val="0"/>
              </a:spcAft>
              <a:buNone/>
              <a:defRPr sz="3600">
                <a:solidFill>
                  <a:schemeClr val="lt1"/>
                </a:solidFill>
              </a:defRPr>
            </a:lvl3pPr>
            <a:lvl4pPr lvl="3" rtl="0">
              <a:lnSpc>
                <a:spcPct val="100000"/>
              </a:lnSpc>
              <a:spcBef>
                <a:spcPts val="0"/>
              </a:spcBef>
              <a:spcAft>
                <a:spcPts val="0"/>
              </a:spcAft>
              <a:buNone/>
              <a:defRPr sz="3600">
                <a:solidFill>
                  <a:schemeClr val="lt1"/>
                </a:solidFill>
              </a:defRPr>
            </a:lvl4pPr>
            <a:lvl5pPr lvl="4" rtl="0">
              <a:lnSpc>
                <a:spcPct val="100000"/>
              </a:lnSpc>
              <a:spcBef>
                <a:spcPts val="0"/>
              </a:spcBef>
              <a:spcAft>
                <a:spcPts val="0"/>
              </a:spcAft>
              <a:buNone/>
              <a:defRPr sz="3600">
                <a:solidFill>
                  <a:schemeClr val="lt1"/>
                </a:solidFill>
              </a:defRPr>
            </a:lvl5pPr>
            <a:lvl6pPr lvl="5" rtl="0">
              <a:lnSpc>
                <a:spcPct val="100000"/>
              </a:lnSpc>
              <a:spcBef>
                <a:spcPts val="0"/>
              </a:spcBef>
              <a:spcAft>
                <a:spcPts val="0"/>
              </a:spcAft>
              <a:buNone/>
              <a:defRPr sz="3600">
                <a:solidFill>
                  <a:schemeClr val="lt1"/>
                </a:solidFill>
              </a:defRPr>
            </a:lvl6pPr>
            <a:lvl7pPr lvl="6" rtl="0">
              <a:lnSpc>
                <a:spcPct val="100000"/>
              </a:lnSpc>
              <a:spcBef>
                <a:spcPts val="0"/>
              </a:spcBef>
              <a:spcAft>
                <a:spcPts val="0"/>
              </a:spcAft>
              <a:buNone/>
              <a:defRPr sz="3600">
                <a:solidFill>
                  <a:schemeClr val="lt1"/>
                </a:solidFill>
              </a:defRPr>
            </a:lvl7pPr>
            <a:lvl8pPr lvl="7" rtl="0">
              <a:lnSpc>
                <a:spcPct val="100000"/>
              </a:lnSpc>
              <a:spcBef>
                <a:spcPts val="0"/>
              </a:spcBef>
              <a:spcAft>
                <a:spcPts val="0"/>
              </a:spcAft>
              <a:buNone/>
              <a:defRPr sz="3600">
                <a:solidFill>
                  <a:schemeClr val="lt1"/>
                </a:solidFill>
              </a:defRPr>
            </a:lvl8pPr>
            <a:lvl9pPr lvl="8" rtl="0">
              <a:lnSpc>
                <a:spcPct val="100000"/>
              </a:lnSpc>
              <a:spcBef>
                <a:spcPts val="0"/>
              </a:spcBef>
              <a:spcAft>
                <a:spcPts val="0"/>
              </a:spcAft>
              <a:buNone/>
              <a:defRPr sz="3600">
                <a:solidFill>
                  <a:schemeClr val="lt1"/>
                </a:solidFill>
              </a:defRPr>
            </a:lvl9pPr>
          </a:lstStyle>
          <a:p/>
        </p:txBody>
      </p:sp>
      <p:sp>
        <p:nvSpPr>
          <p:cNvPr id="38" name="Google Shape;38;p4"/>
          <p:cNvSpPr txBox="1"/>
          <p:nvPr>
            <p:ph idx="2" type="subTitle"/>
          </p:nvPr>
        </p:nvSpPr>
        <p:spPr>
          <a:xfrm>
            <a:off x="1562794" y="345412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Medium"/>
              <a:buNone/>
              <a:defRPr sz="11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sp>
        <p:nvSpPr>
          <p:cNvPr id="39" name="Google Shape;39;p4"/>
          <p:cNvSpPr txBox="1"/>
          <p:nvPr>
            <p:ph idx="3" type="subTitle"/>
          </p:nvPr>
        </p:nvSpPr>
        <p:spPr>
          <a:xfrm>
            <a:off x="3353888" y="345412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Medium"/>
              <a:buNone/>
              <a:defRPr sz="1100">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9pPr>
          </a:lstStyle>
          <a:p/>
        </p:txBody>
      </p:sp>
      <p:pic>
        <p:nvPicPr>
          <p:cNvPr id="40" name="Google Shape;40;p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41" name="Google Shape;41;p4"/>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42" name="Google Shape;42;p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333" name="Shape 333"/>
        <p:cNvGrpSpPr/>
        <p:nvPr/>
      </p:nvGrpSpPr>
      <p:grpSpPr>
        <a:xfrm>
          <a:off x="0" y="0"/>
          <a:ext cx="0" cy="0"/>
          <a:chOff x="0" y="0"/>
          <a:chExt cx="0" cy="0"/>
        </a:xfrm>
      </p:grpSpPr>
      <p:cxnSp>
        <p:nvCxnSpPr>
          <p:cNvPr id="334" name="Google Shape;334;p31"/>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335" name="Google Shape;335;p31"/>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336" name="Google Shape;336;p3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37" name="Google Shape;337;p31"/>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338" name="Google Shape;338;p31"/>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339" name="Google Shape;339;p31"/>
          <p:cNvSpPr txBox="1"/>
          <p:nvPr>
            <p:ph idx="2" type="subTitle"/>
          </p:nvPr>
        </p:nvSpPr>
        <p:spPr>
          <a:xfrm>
            <a:off x="665850" y="1947525"/>
            <a:ext cx="2387100" cy="20016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40" name="Google Shape;340;p31"/>
          <p:cNvSpPr txBox="1"/>
          <p:nvPr>
            <p:ph idx="3" type="subTitle"/>
          </p:nvPr>
        </p:nvSpPr>
        <p:spPr>
          <a:xfrm>
            <a:off x="6808678" y="2286319"/>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1" name="Google Shape;341;p31"/>
          <p:cNvSpPr txBox="1"/>
          <p:nvPr>
            <p:ph idx="4" type="subTitle"/>
          </p:nvPr>
        </p:nvSpPr>
        <p:spPr>
          <a:xfrm>
            <a:off x="7713384" y="2286319"/>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2" name="Google Shape;342;p31"/>
          <p:cNvSpPr txBox="1"/>
          <p:nvPr>
            <p:ph idx="5" type="subTitle"/>
          </p:nvPr>
        </p:nvSpPr>
        <p:spPr>
          <a:xfrm>
            <a:off x="6808678" y="2881220"/>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3" name="Google Shape;343;p31"/>
          <p:cNvSpPr txBox="1"/>
          <p:nvPr>
            <p:ph idx="6" type="subTitle"/>
          </p:nvPr>
        </p:nvSpPr>
        <p:spPr>
          <a:xfrm>
            <a:off x="7713384" y="2881220"/>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4" name="Google Shape;344;p31"/>
          <p:cNvSpPr txBox="1"/>
          <p:nvPr>
            <p:ph idx="7" type="subTitle"/>
          </p:nvPr>
        </p:nvSpPr>
        <p:spPr>
          <a:xfrm>
            <a:off x="6808678" y="3452645"/>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5" name="Google Shape;345;p31"/>
          <p:cNvSpPr txBox="1"/>
          <p:nvPr>
            <p:ph idx="8" type="subTitle"/>
          </p:nvPr>
        </p:nvSpPr>
        <p:spPr>
          <a:xfrm>
            <a:off x="7713384" y="3452645"/>
            <a:ext cx="685800" cy="396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800"/>
            </a:lvl1pPr>
            <a:lvl2pPr lvl="1" rtl="0">
              <a:lnSpc>
                <a:spcPct val="100000"/>
              </a:lnSpc>
              <a:spcBef>
                <a:spcPts val="0"/>
              </a:spcBef>
              <a:spcAft>
                <a:spcPts val="0"/>
              </a:spcAft>
              <a:buNone/>
              <a:defRPr b="1" sz="800"/>
            </a:lvl2pPr>
            <a:lvl3pPr lvl="2" rtl="0">
              <a:lnSpc>
                <a:spcPct val="100000"/>
              </a:lnSpc>
              <a:spcBef>
                <a:spcPts val="0"/>
              </a:spcBef>
              <a:spcAft>
                <a:spcPts val="0"/>
              </a:spcAft>
              <a:buNone/>
              <a:defRPr b="1" sz="800"/>
            </a:lvl3pPr>
            <a:lvl4pPr lvl="3" rtl="0">
              <a:lnSpc>
                <a:spcPct val="100000"/>
              </a:lnSpc>
              <a:spcBef>
                <a:spcPts val="0"/>
              </a:spcBef>
              <a:spcAft>
                <a:spcPts val="0"/>
              </a:spcAft>
              <a:buNone/>
              <a:defRPr b="1" sz="800"/>
            </a:lvl4pPr>
            <a:lvl5pPr lvl="4" rtl="0">
              <a:lnSpc>
                <a:spcPct val="100000"/>
              </a:lnSpc>
              <a:spcBef>
                <a:spcPts val="0"/>
              </a:spcBef>
              <a:spcAft>
                <a:spcPts val="0"/>
              </a:spcAft>
              <a:buNone/>
              <a:defRPr b="1" sz="800"/>
            </a:lvl5pPr>
            <a:lvl6pPr lvl="5" rtl="0">
              <a:lnSpc>
                <a:spcPct val="100000"/>
              </a:lnSpc>
              <a:spcBef>
                <a:spcPts val="0"/>
              </a:spcBef>
              <a:spcAft>
                <a:spcPts val="0"/>
              </a:spcAft>
              <a:buNone/>
              <a:defRPr b="1" sz="800"/>
            </a:lvl6pPr>
            <a:lvl7pPr lvl="6" rtl="0">
              <a:lnSpc>
                <a:spcPct val="100000"/>
              </a:lnSpc>
              <a:spcBef>
                <a:spcPts val="0"/>
              </a:spcBef>
              <a:spcAft>
                <a:spcPts val="0"/>
              </a:spcAft>
              <a:buNone/>
              <a:defRPr b="1" sz="800"/>
            </a:lvl7pPr>
            <a:lvl8pPr lvl="7" rtl="0">
              <a:lnSpc>
                <a:spcPct val="100000"/>
              </a:lnSpc>
              <a:spcBef>
                <a:spcPts val="0"/>
              </a:spcBef>
              <a:spcAft>
                <a:spcPts val="0"/>
              </a:spcAft>
              <a:buNone/>
              <a:defRPr b="1" sz="800"/>
            </a:lvl8pPr>
            <a:lvl9pPr lvl="8" rtl="0">
              <a:lnSpc>
                <a:spcPct val="100000"/>
              </a:lnSpc>
              <a:spcBef>
                <a:spcPts val="0"/>
              </a:spcBef>
              <a:spcAft>
                <a:spcPts val="0"/>
              </a:spcAft>
              <a:buNone/>
              <a:defRPr b="1" sz="800"/>
            </a:lvl9pPr>
          </a:lstStyle>
          <a:p/>
        </p:txBody>
      </p:sp>
      <p:sp>
        <p:nvSpPr>
          <p:cNvPr id="346" name="Google Shape;346;p31"/>
          <p:cNvSpPr txBox="1"/>
          <p:nvPr>
            <p:ph idx="9"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347" name="Google Shape;347;p31"/>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348" name="Google Shape;348;p31"/>
          <p:cNvSpPr txBox="1"/>
          <p:nvPr>
            <p:ph idx="13"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49" name="Shape 349"/>
        <p:cNvGrpSpPr/>
        <p:nvPr/>
      </p:nvGrpSpPr>
      <p:grpSpPr>
        <a:xfrm>
          <a:off x="0" y="0"/>
          <a:ext cx="0" cy="0"/>
          <a:chOff x="0" y="0"/>
          <a:chExt cx="0" cy="0"/>
        </a:xfrm>
      </p:grpSpPr>
      <p:cxnSp>
        <p:nvCxnSpPr>
          <p:cNvPr id="350" name="Google Shape;350;p32"/>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351" name="Google Shape;351;p32"/>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352" name="Google Shape;352;p3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53" name="Google Shape;353;p32"/>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354" name="Google Shape;354;p32"/>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355" name="Google Shape;355;p32"/>
          <p:cNvSpPr txBox="1"/>
          <p:nvPr>
            <p:ph idx="2" type="subTitle"/>
          </p:nvPr>
        </p:nvSpPr>
        <p:spPr>
          <a:xfrm>
            <a:off x="6036038" y="2173950"/>
            <a:ext cx="2557800" cy="5388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900"/>
            </a:lvl1pPr>
            <a:lvl2pPr lvl="1" rtl="0">
              <a:lnSpc>
                <a:spcPct val="140000"/>
              </a:lnSpc>
              <a:spcBef>
                <a:spcPts val="0"/>
              </a:spcBef>
              <a:spcAft>
                <a:spcPts val="0"/>
              </a:spcAft>
              <a:buNone/>
              <a:defRPr sz="900"/>
            </a:lvl2pPr>
            <a:lvl3pPr lvl="2" rtl="0">
              <a:lnSpc>
                <a:spcPct val="140000"/>
              </a:lnSpc>
              <a:spcBef>
                <a:spcPts val="0"/>
              </a:spcBef>
              <a:spcAft>
                <a:spcPts val="0"/>
              </a:spcAft>
              <a:buNone/>
              <a:defRPr sz="900"/>
            </a:lvl3pPr>
            <a:lvl4pPr lvl="3" rtl="0">
              <a:lnSpc>
                <a:spcPct val="140000"/>
              </a:lnSpc>
              <a:spcBef>
                <a:spcPts val="0"/>
              </a:spcBef>
              <a:spcAft>
                <a:spcPts val="0"/>
              </a:spcAft>
              <a:buNone/>
              <a:defRPr sz="900"/>
            </a:lvl4pPr>
            <a:lvl5pPr lvl="4" rtl="0">
              <a:lnSpc>
                <a:spcPct val="140000"/>
              </a:lnSpc>
              <a:spcBef>
                <a:spcPts val="0"/>
              </a:spcBef>
              <a:spcAft>
                <a:spcPts val="0"/>
              </a:spcAft>
              <a:buNone/>
              <a:defRPr sz="900"/>
            </a:lvl5pPr>
            <a:lvl6pPr lvl="5" rtl="0">
              <a:lnSpc>
                <a:spcPct val="140000"/>
              </a:lnSpc>
              <a:spcBef>
                <a:spcPts val="0"/>
              </a:spcBef>
              <a:spcAft>
                <a:spcPts val="0"/>
              </a:spcAft>
              <a:buNone/>
              <a:defRPr sz="900"/>
            </a:lvl6pPr>
            <a:lvl7pPr lvl="6" rtl="0">
              <a:lnSpc>
                <a:spcPct val="140000"/>
              </a:lnSpc>
              <a:spcBef>
                <a:spcPts val="0"/>
              </a:spcBef>
              <a:spcAft>
                <a:spcPts val="0"/>
              </a:spcAft>
              <a:buNone/>
              <a:defRPr sz="900"/>
            </a:lvl7pPr>
            <a:lvl8pPr lvl="7" rtl="0">
              <a:lnSpc>
                <a:spcPct val="140000"/>
              </a:lnSpc>
              <a:spcBef>
                <a:spcPts val="0"/>
              </a:spcBef>
              <a:spcAft>
                <a:spcPts val="0"/>
              </a:spcAft>
              <a:buNone/>
              <a:defRPr sz="900"/>
            </a:lvl8pPr>
            <a:lvl9pPr lvl="8" rtl="0">
              <a:lnSpc>
                <a:spcPct val="140000"/>
              </a:lnSpc>
              <a:spcBef>
                <a:spcPts val="0"/>
              </a:spcBef>
              <a:spcAft>
                <a:spcPts val="0"/>
              </a:spcAft>
              <a:buNone/>
              <a:defRPr sz="900"/>
            </a:lvl9pPr>
          </a:lstStyle>
          <a:p/>
        </p:txBody>
      </p:sp>
      <p:sp>
        <p:nvSpPr>
          <p:cNvPr id="356" name="Google Shape;356;p32"/>
          <p:cNvSpPr txBox="1"/>
          <p:nvPr>
            <p:ph idx="3" type="subTitle"/>
          </p:nvPr>
        </p:nvSpPr>
        <p:spPr>
          <a:xfrm>
            <a:off x="6036038" y="1905450"/>
            <a:ext cx="2557800" cy="249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2100">
                <a:solidFill>
                  <a:schemeClr val="accent1"/>
                </a:solidFill>
                <a:latin typeface="Red Hat Display Medium"/>
                <a:ea typeface="Red Hat Display Medium"/>
                <a:cs typeface="Red Hat Display Medium"/>
                <a:sym typeface="Red Hat Display Medium"/>
              </a:defRPr>
            </a:lvl9pPr>
          </a:lstStyle>
          <a:p/>
        </p:txBody>
      </p:sp>
      <p:sp>
        <p:nvSpPr>
          <p:cNvPr id="357" name="Google Shape;357;p32"/>
          <p:cNvSpPr txBox="1"/>
          <p:nvPr>
            <p:ph idx="4" type="subTitle"/>
          </p:nvPr>
        </p:nvSpPr>
        <p:spPr>
          <a:xfrm>
            <a:off x="6036038" y="3507600"/>
            <a:ext cx="2557800" cy="5388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900"/>
            </a:lvl1pPr>
            <a:lvl2pPr lvl="1" rtl="0">
              <a:lnSpc>
                <a:spcPct val="140000"/>
              </a:lnSpc>
              <a:spcBef>
                <a:spcPts val="0"/>
              </a:spcBef>
              <a:spcAft>
                <a:spcPts val="0"/>
              </a:spcAft>
              <a:buNone/>
              <a:defRPr sz="900"/>
            </a:lvl2pPr>
            <a:lvl3pPr lvl="2" rtl="0">
              <a:lnSpc>
                <a:spcPct val="140000"/>
              </a:lnSpc>
              <a:spcBef>
                <a:spcPts val="0"/>
              </a:spcBef>
              <a:spcAft>
                <a:spcPts val="0"/>
              </a:spcAft>
              <a:buNone/>
              <a:defRPr sz="900"/>
            </a:lvl3pPr>
            <a:lvl4pPr lvl="3" rtl="0">
              <a:lnSpc>
                <a:spcPct val="140000"/>
              </a:lnSpc>
              <a:spcBef>
                <a:spcPts val="0"/>
              </a:spcBef>
              <a:spcAft>
                <a:spcPts val="0"/>
              </a:spcAft>
              <a:buNone/>
              <a:defRPr sz="900"/>
            </a:lvl4pPr>
            <a:lvl5pPr lvl="4" rtl="0">
              <a:lnSpc>
                <a:spcPct val="140000"/>
              </a:lnSpc>
              <a:spcBef>
                <a:spcPts val="0"/>
              </a:spcBef>
              <a:spcAft>
                <a:spcPts val="0"/>
              </a:spcAft>
              <a:buNone/>
              <a:defRPr sz="900"/>
            </a:lvl5pPr>
            <a:lvl6pPr lvl="5" rtl="0">
              <a:lnSpc>
                <a:spcPct val="140000"/>
              </a:lnSpc>
              <a:spcBef>
                <a:spcPts val="0"/>
              </a:spcBef>
              <a:spcAft>
                <a:spcPts val="0"/>
              </a:spcAft>
              <a:buNone/>
              <a:defRPr sz="900"/>
            </a:lvl6pPr>
            <a:lvl7pPr lvl="6" rtl="0">
              <a:lnSpc>
                <a:spcPct val="140000"/>
              </a:lnSpc>
              <a:spcBef>
                <a:spcPts val="0"/>
              </a:spcBef>
              <a:spcAft>
                <a:spcPts val="0"/>
              </a:spcAft>
              <a:buNone/>
              <a:defRPr sz="900"/>
            </a:lvl7pPr>
            <a:lvl8pPr lvl="7" rtl="0">
              <a:lnSpc>
                <a:spcPct val="140000"/>
              </a:lnSpc>
              <a:spcBef>
                <a:spcPts val="0"/>
              </a:spcBef>
              <a:spcAft>
                <a:spcPts val="0"/>
              </a:spcAft>
              <a:buNone/>
              <a:defRPr sz="900"/>
            </a:lvl8pPr>
            <a:lvl9pPr lvl="8" rtl="0">
              <a:lnSpc>
                <a:spcPct val="140000"/>
              </a:lnSpc>
              <a:spcBef>
                <a:spcPts val="0"/>
              </a:spcBef>
              <a:spcAft>
                <a:spcPts val="0"/>
              </a:spcAft>
              <a:buNone/>
              <a:defRPr sz="900"/>
            </a:lvl9pPr>
          </a:lstStyle>
          <a:p/>
        </p:txBody>
      </p:sp>
      <p:sp>
        <p:nvSpPr>
          <p:cNvPr id="358" name="Google Shape;358;p32"/>
          <p:cNvSpPr txBox="1"/>
          <p:nvPr>
            <p:ph idx="5" type="subTitle"/>
          </p:nvPr>
        </p:nvSpPr>
        <p:spPr>
          <a:xfrm>
            <a:off x="6036038" y="3239100"/>
            <a:ext cx="2557800" cy="249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100">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2100">
                <a:solidFill>
                  <a:schemeClr val="accent2"/>
                </a:solidFill>
                <a:latin typeface="Red Hat Display Medium"/>
                <a:ea typeface="Red Hat Display Medium"/>
                <a:cs typeface="Red Hat Display Medium"/>
                <a:sym typeface="Red Hat Display Medium"/>
              </a:defRPr>
            </a:lvl9pPr>
          </a:lstStyle>
          <a:p/>
        </p:txBody>
      </p:sp>
      <p:sp>
        <p:nvSpPr>
          <p:cNvPr id="359" name="Google Shape;359;p32"/>
          <p:cNvSpPr/>
          <p:nvPr/>
        </p:nvSpPr>
        <p:spPr>
          <a:xfrm>
            <a:off x="667144"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32"/>
          <p:cNvSpPr/>
          <p:nvPr/>
        </p:nvSpPr>
        <p:spPr>
          <a:xfrm>
            <a:off x="667144"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1" name="Google Shape;361;p32"/>
          <p:cNvSpPr/>
          <p:nvPr/>
        </p:nvSpPr>
        <p:spPr>
          <a:xfrm>
            <a:off x="667144"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2" name="Google Shape;362;p32"/>
          <p:cNvSpPr/>
          <p:nvPr/>
        </p:nvSpPr>
        <p:spPr>
          <a:xfrm>
            <a:off x="667144"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3" name="Google Shape;363;p32"/>
          <p:cNvSpPr/>
          <p:nvPr/>
        </p:nvSpPr>
        <p:spPr>
          <a:xfrm>
            <a:off x="667144"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4" name="Google Shape;364;p32"/>
          <p:cNvSpPr/>
          <p:nvPr/>
        </p:nvSpPr>
        <p:spPr>
          <a:xfrm>
            <a:off x="667144"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5" name="Google Shape;365;p32"/>
          <p:cNvSpPr/>
          <p:nvPr/>
        </p:nvSpPr>
        <p:spPr>
          <a:xfrm>
            <a:off x="667144"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6" name="Google Shape;366;p32"/>
          <p:cNvSpPr/>
          <p:nvPr/>
        </p:nvSpPr>
        <p:spPr>
          <a:xfrm>
            <a:off x="667144"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32"/>
          <p:cNvSpPr/>
          <p:nvPr/>
        </p:nvSpPr>
        <p:spPr>
          <a:xfrm>
            <a:off x="667144"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32"/>
          <p:cNvSpPr/>
          <p:nvPr/>
        </p:nvSpPr>
        <p:spPr>
          <a:xfrm>
            <a:off x="667144"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9" name="Google Shape;369;p32"/>
          <p:cNvSpPr/>
          <p:nvPr/>
        </p:nvSpPr>
        <p:spPr>
          <a:xfrm>
            <a:off x="1189500"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32"/>
          <p:cNvSpPr/>
          <p:nvPr/>
        </p:nvSpPr>
        <p:spPr>
          <a:xfrm>
            <a:off x="1189500"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1" name="Google Shape;371;p32"/>
          <p:cNvSpPr/>
          <p:nvPr/>
        </p:nvSpPr>
        <p:spPr>
          <a:xfrm>
            <a:off x="1189500"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2" name="Google Shape;372;p32"/>
          <p:cNvSpPr/>
          <p:nvPr/>
        </p:nvSpPr>
        <p:spPr>
          <a:xfrm>
            <a:off x="1189500"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32"/>
          <p:cNvSpPr/>
          <p:nvPr/>
        </p:nvSpPr>
        <p:spPr>
          <a:xfrm>
            <a:off x="1189500"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4" name="Google Shape;374;p32"/>
          <p:cNvSpPr/>
          <p:nvPr/>
        </p:nvSpPr>
        <p:spPr>
          <a:xfrm>
            <a:off x="1189500"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5" name="Google Shape;375;p32"/>
          <p:cNvSpPr/>
          <p:nvPr/>
        </p:nvSpPr>
        <p:spPr>
          <a:xfrm>
            <a:off x="1189500"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6" name="Google Shape;376;p32"/>
          <p:cNvSpPr/>
          <p:nvPr/>
        </p:nvSpPr>
        <p:spPr>
          <a:xfrm>
            <a:off x="1189500"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7" name="Google Shape;377;p32"/>
          <p:cNvSpPr/>
          <p:nvPr/>
        </p:nvSpPr>
        <p:spPr>
          <a:xfrm>
            <a:off x="1189500"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8" name="Google Shape;378;p32"/>
          <p:cNvSpPr/>
          <p:nvPr/>
        </p:nvSpPr>
        <p:spPr>
          <a:xfrm>
            <a:off x="1189500"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379" name="Google Shape;379;p32"/>
          <p:cNvSpPr/>
          <p:nvPr/>
        </p:nvSpPr>
        <p:spPr>
          <a:xfrm>
            <a:off x="1711856"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0" name="Google Shape;380;p32"/>
          <p:cNvSpPr/>
          <p:nvPr/>
        </p:nvSpPr>
        <p:spPr>
          <a:xfrm>
            <a:off x="1711856"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1" name="Google Shape;381;p32"/>
          <p:cNvSpPr/>
          <p:nvPr/>
        </p:nvSpPr>
        <p:spPr>
          <a:xfrm>
            <a:off x="1711856"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2" name="Google Shape;382;p32"/>
          <p:cNvSpPr/>
          <p:nvPr/>
        </p:nvSpPr>
        <p:spPr>
          <a:xfrm>
            <a:off x="1711856"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3" name="Google Shape;383;p32"/>
          <p:cNvSpPr/>
          <p:nvPr/>
        </p:nvSpPr>
        <p:spPr>
          <a:xfrm>
            <a:off x="1711856"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4" name="Google Shape;384;p32"/>
          <p:cNvSpPr/>
          <p:nvPr/>
        </p:nvSpPr>
        <p:spPr>
          <a:xfrm>
            <a:off x="1711856"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5" name="Google Shape;385;p32"/>
          <p:cNvSpPr/>
          <p:nvPr/>
        </p:nvSpPr>
        <p:spPr>
          <a:xfrm>
            <a:off x="1711856"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6" name="Google Shape;386;p32"/>
          <p:cNvSpPr/>
          <p:nvPr/>
        </p:nvSpPr>
        <p:spPr>
          <a:xfrm>
            <a:off x="1711856"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7" name="Google Shape;387;p32"/>
          <p:cNvSpPr/>
          <p:nvPr/>
        </p:nvSpPr>
        <p:spPr>
          <a:xfrm>
            <a:off x="1711856"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8" name="Google Shape;388;p32"/>
          <p:cNvSpPr/>
          <p:nvPr/>
        </p:nvSpPr>
        <p:spPr>
          <a:xfrm>
            <a:off x="1711856"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389" name="Google Shape;389;p32"/>
          <p:cNvSpPr/>
          <p:nvPr/>
        </p:nvSpPr>
        <p:spPr>
          <a:xfrm>
            <a:off x="2234213"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0" name="Google Shape;390;p32"/>
          <p:cNvSpPr/>
          <p:nvPr/>
        </p:nvSpPr>
        <p:spPr>
          <a:xfrm>
            <a:off x="2234213"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1" name="Google Shape;391;p32"/>
          <p:cNvSpPr/>
          <p:nvPr/>
        </p:nvSpPr>
        <p:spPr>
          <a:xfrm>
            <a:off x="2234213"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2" name="Google Shape;392;p32"/>
          <p:cNvSpPr/>
          <p:nvPr/>
        </p:nvSpPr>
        <p:spPr>
          <a:xfrm>
            <a:off x="2234213"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3" name="Google Shape;393;p32"/>
          <p:cNvSpPr/>
          <p:nvPr/>
        </p:nvSpPr>
        <p:spPr>
          <a:xfrm>
            <a:off x="2234213"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4" name="Google Shape;394;p32"/>
          <p:cNvSpPr/>
          <p:nvPr/>
        </p:nvSpPr>
        <p:spPr>
          <a:xfrm>
            <a:off x="2234213"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5" name="Google Shape;395;p32"/>
          <p:cNvSpPr/>
          <p:nvPr/>
        </p:nvSpPr>
        <p:spPr>
          <a:xfrm>
            <a:off x="2234213"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6" name="Google Shape;396;p32"/>
          <p:cNvSpPr/>
          <p:nvPr/>
        </p:nvSpPr>
        <p:spPr>
          <a:xfrm>
            <a:off x="2234213"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7" name="Google Shape;397;p32"/>
          <p:cNvSpPr/>
          <p:nvPr/>
        </p:nvSpPr>
        <p:spPr>
          <a:xfrm>
            <a:off x="2234213"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8" name="Google Shape;398;p32"/>
          <p:cNvSpPr/>
          <p:nvPr/>
        </p:nvSpPr>
        <p:spPr>
          <a:xfrm>
            <a:off x="2234213"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399" name="Google Shape;399;p32"/>
          <p:cNvSpPr/>
          <p:nvPr/>
        </p:nvSpPr>
        <p:spPr>
          <a:xfrm>
            <a:off x="2756569"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0" name="Google Shape;400;p32"/>
          <p:cNvSpPr/>
          <p:nvPr/>
        </p:nvSpPr>
        <p:spPr>
          <a:xfrm>
            <a:off x="2756569"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1" name="Google Shape;401;p32"/>
          <p:cNvSpPr/>
          <p:nvPr/>
        </p:nvSpPr>
        <p:spPr>
          <a:xfrm>
            <a:off x="2756569"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2" name="Google Shape;402;p32"/>
          <p:cNvSpPr/>
          <p:nvPr/>
        </p:nvSpPr>
        <p:spPr>
          <a:xfrm>
            <a:off x="2756569"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3" name="Google Shape;403;p32"/>
          <p:cNvSpPr/>
          <p:nvPr/>
        </p:nvSpPr>
        <p:spPr>
          <a:xfrm>
            <a:off x="2756569"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4" name="Google Shape;404;p32"/>
          <p:cNvSpPr/>
          <p:nvPr/>
        </p:nvSpPr>
        <p:spPr>
          <a:xfrm>
            <a:off x="2756569"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5" name="Google Shape;405;p32"/>
          <p:cNvSpPr/>
          <p:nvPr/>
        </p:nvSpPr>
        <p:spPr>
          <a:xfrm>
            <a:off x="2756569"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6" name="Google Shape;406;p32"/>
          <p:cNvSpPr/>
          <p:nvPr/>
        </p:nvSpPr>
        <p:spPr>
          <a:xfrm>
            <a:off x="2756569"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32"/>
          <p:cNvSpPr/>
          <p:nvPr/>
        </p:nvSpPr>
        <p:spPr>
          <a:xfrm>
            <a:off x="2756569"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8" name="Google Shape;408;p32"/>
          <p:cNvSpPr/>
          <p:nvPr/>
        </p:nvSpPr>
        <p:spPr>
          <a:xfrm>
            <a:off x="2756569"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09" name="Google Shape;409;p32"/>
          <p:cNvSpPr/>
          <p:nvPr/>
        </p:nvSpPr>
        <p:spPr>
          <a:xfrm>
            <a:off x="3278925"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0" name="Google Shape;410;p32"/>
          <p:cNvSpPr/>
          <p:nvPr/>
        </p:nvSpPr>
        <p:spPr>
          <a:xfrm>
            <a:off x="3278925"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1" name="Google Shape;411;p32"/>
          <p:cNvSpPr/>
          <p:nvPr/>
        </p:nvSpPr>
        <p:spPr>
          <a:xfrm>
            <a:off x="3278925"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32"/>
          <p:cNvSpPr/>
          <p:nvPr/>
        </p:nvSpPr>
        <p:spPr>
          <a:xfrm>
            <a:off x="3278925"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3" name="Google Shape;413;p32"/>
          <p:cNvSpPr/>
          <p:nvPr/>
        </p:nvSpPr>
        <p:spPr>
          <a:xfrm>
            <a:off x="3278925"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4" name="Google Shape;414;p32"/>
          <p:cNvSpPr/>
          <p:nvPr/>
        </p:nvSpPr>
        <p:spPr>
          <a:xfrm>
            <a:off x="3278925"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5" name="Google Shape;415;p32"/>
          <p:cNvSpPr/>
          <p:nvPr/>
        </p:nvSpPr>
        <p:spPr>
          <a:xfrm>
            <a:off x="3278925"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6" name="Google Shape;416;p32"/>
          <p:cNvSpPr/>
          <p:nvPr/>
        </p:nvSpPr>
        <p:spPr>
          <a:xfrm>
            <a:off x="3278925"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7" name="Google Shape;417;p32"/>
          <p:cNvSpPr/>
          <p:nvPr/>
        </p:nvSpPr>
        <p:spPr>
          <a:xfrm>
            <a:off x="3278925"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8" name="Google Shape;418;p32"/>
          <p:cNvSpPr/>
          <p:nvPr/>
        </p:nvSpPr>
        <p:spPr>
          <a:xfrm>
            <a:off x="3278925"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19" name="Google Shape;419;p32"/>
          <p:cNvSpPr/>
          <p:nvPr/>
        </p:nvSpPr>
        <p:spPr>
          <a:xfrm>
            <a:off x="3801281"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0" name="Google Shape;420;p32"/>
          <p:cNvSpPr/>
          <p:nvPr/>
        </p:nvSpPr>
        <p:spPr>
          <a:xfrm>
            <a:off x="3801281"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1" name="Google Shape;421;p32"/>
          <p:cNvSpPr/>
          <p:nvPr/>
        </p:nvSpPr>
        <p:spPr>
          <a:xfrm>
            <a:off x="3801281"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2" name="Google Shape;422;p32"/>
          <p:cNvSpPr/>
          <p:nvPr/>
        </p:nvSpPr>
        <p:spPr>
          <a:xfrm>
            <a:off x="3801281"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3" name="Google Shape;423;p32"/>
          <p:cNvSpPr/>
          <p:nvPr/>
        </p:nvSpPr>
        <p:spPr>
          <a:xfrm>
            <a:off x="3801281"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32"/>
          <p:cNvSpPr/>
          <p:nvPr/>
        </p:nvSpPr>
        <p:spPr>
          <a:xfrm>
            <a:off x="3801281"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32"/>
          <p:cNvSpPr/>
          <p:nvPr/>
        </p:nvSpPr>
        <p:spPr>
          <a:xfrm>
            <a:off x="3801281"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6" name="Google Shape;426;p32"/>
          <p:cNvSpPr/>
          <p:nvPr/>
        </p:nvSpPr>
        <p:spPr>
          <a:xfrm>
            <a:off x="3801281"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7" name="Google Shape;427;p32"/>
          <p:cNvSpPr/>
          <p:nvPr/>
        </p:nvSpPr>
        <p:spPr>
          <a:xfrm>
            <a:off x="3801281"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8" name="Google Shape;428;p32"/>
          <p:cNvSpPr/>
          <p:nvPr/>
        </p:nvSpPr>
        <p:spPr>
          <a:xfrm>
            <a:off x="3801281"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29" name="Google Shape;429;p32"/>
          <p:cNvSpPr/>
          <p:nvPr/>
        </p:nvSpPr>
        <p:spPr>
          <a:xfrm>
            <a:off x="4323638"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0" name="Google Shape;430;p32"/>
          <p:cNvSpPr/>
          <p:nvPr/>
        </p:nvSpPr>
        <p:spPr>
          <a:xfrm>
            <a:off x="4323638"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1" name="Google Shape;431;p32"/>
          <p:cNvSpPr/>
          <p:nvPr/>
        </p:nvSpPr>
        <p:spPr>
          <a:xfrm>
            <a:off x="4323638"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2" name="Google Shape;432;p32"/>
          <p:cNvSpPr/>
          <p:nvPr/>
        </p:nvSpPr>
        <p:spPr>
          <a:xfrm>
            <a:off x="4323638"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3" name="Google Shape;433;p32"/>
          <p:cNvSpPr/>
          <p:nvPr/>
        </p:nvSpPr>
        <p:spPr>
          <a:xfrm>
            <a:off x="4323638"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4" name="Google Shape;434;p32"/>
          <p:cNvSpPr/>
          <p:nvPr/>
        </p:nvSpPr>
        <p:spPr>
          <a:xfrm>
            <a:off x="4323638"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5" name="Google Shape;435;p32"/>
          <p:cNvSpPr/>
          <p:nvPr/>
        </p:nvSpPr>
        <p:spPr>
          <a:xfrm>
            <a:off x="4323638"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6" name="Google Shape;436;p32"/>
          <p:cNvSpPr/>
          <p:nvPr/>
        </p:nvSpPr>
        <p:spPr>
          <a:xfrm>
            <a:off x="4323638"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7" name="Google Shape;437;p32"/>
          <p:cNvSpPr/>
          <p:nvPr/>
        </p:nvSpPr>
        <p:spPr>
          <a:xfrm>
            <a:off x="4323638"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8" name="Google Shape;438;p32"/>
          <p:cNvSpPr/>
          <p:nvPr/>
        </p:nvSpPr>
        <p:spPr>
          <a:xfrm>
            <a:off x="4323638"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39" name="Google Shape;439;p32"/>
          <p:cNvSpPr/>
          <p:nvPr/>
        </p:nvSpPr>
        <p:spPr>
          <a:xfrm>
            <a:off x="4845994"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0" name="Google Shape;440;p32"/>
          <p:cNvSpPr/>
          <p:nvPr/>
        </p:nvSpPr>
        <p:spPr>
          <a:xfrm>
            <a:off x="4845994"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32"/>
          <p:cNvSpPr/>
          <p:nvPr/>
        </p:nvSpPr>
        <p:spPr>
          <a:xfrm>
            <a:off x="4845994"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2" name="Google Shape;442;p32"/>
          <p:cNvSpPr/>
          <p:nvPr/>
        </p:nvSpPr>
        <p:spPr>
          <a:xfrm>
            <a:off x="4845994"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3" name="Google Shape;443;p32"/>
          <p:cNvSpPr/>
          <p:nvPr/>
        </p:nvSpPr>
        <p:spPr>
          <a:xfrm>
            <a:off x="4845994"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4" name="Google Shape;444;p32"/>
          <p:cNvSpPr/>
          <p:nvPr/>
        </p:nvSpPr>
        <p:spPr>
          <a:xfrm>
            <a:off x="4845994"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5" name="Google Shape;445;p32"/>
          <p:cNvSpPr/>
          <p:nvPr/>
        </p:nvSpPr>
        <p:spPr>
          <a:xfrm>
            <a:off x="4845994"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6" name="Google Shape;446;p32"/>
          <p:cNvSpPr/>
          <p:nvPr/>
        </p:nvSpPr>
        <p:spPr>
          <a:xfrm>
            <a:off x="4845994"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7" name="Google Shape;447;p32"/>
          <p:cNvSpPr/>
          <p:nvPr/>
        </p:nvSpPr>
        <p:spPr>
          <a:xfrm>
            <a:off x="4845994"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8" name="Google Shape;448;p32"/>
          <p:cNvSpPr/>
          <p:nvPr/>
        </p:nvSpPr>
        <p:spPr>
          <a:xfrm>
            <a:off x="4845994"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49" name="Google Shape;449;p32"/>
          <p:cNvSpPr/>
          <p:nvPr/>
        </p:nvSpPr>
        <p:spPr>
          <a:xfrm>
            <a:off x="5368350" y="190545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0" name="Google Shape;450;p32"/>
          <p:cNvSpPr/>
          <p:nvPr/>
        </p:nvSpPr>
        <p:spPr>
          <a:xfrm>
            <a:off x="5368350" y="198688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1" name="Google Shape;451;p32"/>
          <p:cNvSpPr/>
          <p:nvPr/>
        </p:nvSpPr>
        <p:spPr>
          <a:xfrm>
            <a:off x="5368350" y="206831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2" name="Google Shape;452;p32"/>
          <p:cNvSpPr/>
          <p:nvPr/>
        </p:nvSpPr>
        <p:spPr>
          <a:xfrm>
            <a:off x="5368350" y="2149744"/>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3" name="Google Shape;453;p32"/>
          <p:cNvSpPr/>
          <p:nvPr/>
        </p:nvSpPr>
        <p:spPr>
          <a:xfrm>
            <a:off x="5368350" y="223117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4" name="Google Shape;454;p32"/>
          <p:cNvSpPr/>
          <p:nvPr/>
        </p:nvSpPr>
        <p:spPr>
          <a:xfrm>
            <a:off x="5368350" y="231260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5" name="Google Shape;455;p32"/>
          <p:cNvSpPr/>
          <p:nvPr/>
        </p:nvSpPr>
        <p:spPr>
          <a:xfrm>
            <a:off x="5368350" y="239403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6" name="Google Shape;456;p32"/>
          <p:cNvSpPr/>
          <p:nvPr/>
        </p:nvSpPr>
        <p:spPr>
          <a:xfrm>
            <a:off x="5368350" y="2475469"/>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7" name="Google Shape;457;p32"/>
          <p:cNvSpPr/>
          <p:nvPr/>
        </p:nvSpPr>
        <p:spPr>
          <a:xfrm>
            <a:off x="5368350" y="255690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8" name="Google Shape;458;p32"/>
          <p:cNvSpPr/>
          <p:nvPr/>
        </p:nvSpPr>
        <p:spPr>
          <a:xfrm>
            <a:off x="5368350" y="263833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59" name="Google Shape;459;p32"/>
          <p:cNvSpPr/>
          <p:nvPr/>
        </p:nvSpPr>
        <p:spPr>
          <a:xfrm>
            <a:off x="667144"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0" name="Google Shape;460;p32"/>
          <p:cNvSpPr/>
          <p:nvPr/>
        </p:nvSpPr>
        <p:spPr>
          <a:xfrm>
            <a:off x="667144"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32"/>
          <p:cNvSpPr/>
          <p:nvPr/>
        </p:nvSpPr>
        <p:spPr>
          <a:xfrm>
            <a:off x="667144"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2" name="Google Shape;462;p32"/>
          <p:cNvSpPr/>
          <p:nvPr/>
        </p:nvSpPr>
        <p:spPr>
          <a:xfrm>
            <a:off x="667144"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32"/>
          <p:cNvSpPr/>
          <p:nvPr/>
        </p:nvSpPr>
        <p:spPr>
          <a:xfrm>
            <a:off x="667144"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4" name="Google Shape;464;p32"/>
          <p:cNvSpPr/>
          <p:nvPr/>
        </p:nvSpPr>
        <p:spPr>
          <a:xfrm>
            <a:off x="667144"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5" name="Google Shape;465;p32"/>
          <p:cNvSpPr/>
          <p:nvPr/>
        </p:nvSpPr>
        <p:spPr>
          <a:xfrm>
            <a:off x="667144"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6" name="Google Shape;466;p32"/>
          <p:cNvSpPr/>
          <p:nvPr/>
        </p:nvSpPr>
        <p:spPr>
          <a:xfrm>
            <a:off x="667144"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7" name="Google Shape;467;p32"/>
          <p:cNvSpPr/>
          <p:nvPr/>
        </p:nvSpPr>
        <p:spPr>
          <a:xfrm>
            <a:off x="667144"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8" name="Google Shape;468;p32"/>
          <p:cNvSpPr/>
          <p:nvPr/>
        </p:nvSpPr>
        <p:spPr>
          <a:xfrm>
            <a:off x="667144"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69" name="Google Shape;469;p32"/>
          <p:cNvSpPr/>
          <p:nvPr/>
        </p:nvSpPr>
        <p:spPr>
          <a:xfrm>
            <a:off x="1189500"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0" name="Google Shape;470;p32"/>
          <p:cNvSpPr/>
          <p:nvPr/>
        </p:nvSpPr>
        <p:spPr>
          <a:xfrm>
            <a:off x="1189500"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1" name="Google Shape;471;p32"/>
          <p:cNvSpPr/>
          <p:nvPr/>
        </p:nvSpPr>
        <p:spPr>
          <a:xfrm>
            <a:off x="1189500"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2" name="Google Shape;472;p32"/>
          <p:cNvSpPr/>
          <p:nvPr/>
        </p:nvSpPr>
        <p:spPr>
          <a:xfrm>
            <a:off x="1189500"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3" name="Google Shape;473;p32"/>
          <p:cNvSpPr/>
          <p:nvPr/>
        </p:nvSpPr>
        <p:spPr>
          <a:xfrm>
            <a:off x="1189500"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4" name="Google Shape;474;p32"/>
          <p:cNvSpPr/>
          <p:nvPr/>
        </p:nvSpPr>
        <p:spPr>
          <a:xfrm>
            <a:off x="1189500"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5" name="Google Shape;475;p32"/>
          <p:cNvSpPr/>
          <p:nvPr/>
        </p:nvSpPr>
        <p:spPr>
          <a:xfrm>
            <a:off x="1189500"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6" name="Google Shape;476;p32"/>
          <p:cNvSpPr/>
          <p:nvPr/>
        </p:nvSpPr>
        <p:spPr>
          <a:xfrm>
            <a:off x="1189500"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7" name="Google Shape;477;p32"/>
          <p:cNvSpPr/>
          <p:nvPr/>
        </p:nvSpPr>
        <p:spPr>
          <a:xfrm>
            <a:off x="1189500"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32"/>
          <p:cNvSpPr/>
          <p:nvPr/>
        </p:nvSpPr>
        <p:spPr>
          <a:xfrm>
            <a:off x="1189500"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79" name="Google Shape;479;p32"/>
          <p:cNvSpPr/>
          <p:nvPr/>
        </p:nvSpPr>
        <p:spPr>
          <a:xfrm>
            <a:off x="1711856"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0" name="Google Shape;480;p32"/>
          <p:cNvSpPr/>
          <p:nvPr/>
        </p:nvSpPr>
        <p:spPr>
          <a:xfrm>
            <a:off x="1711856"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1" name="Google Shape;481;p32"/>
          <p:cNvSpPr/>
          <p:nvPr/>
        </p:nvSpPr>
        <p:spPr>
          <a:xfrm>
            <a:off x="1711856"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2" name="Google Shape;482;p32"/>
          <p:cNvSpPr/>
          <p:nvPr/>
        </p:nvSpPr>
        <p:spPr>
          <a:xfrm>
            <a:off x="1711856"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3" name="Google Shape;483;p32"/>
          <p:cNvSpPr/>
          <p:nvPr/>
        </p:nvSpPr>
        <p:spPr>
          <a:xfrm>
            <a:off x="1711856"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4" name="Google Shape;484;p32"/>
          <p:cNvSpPr/>
          <p:nvPr/>
        </p:nvSpPr>
        <p:spPr>
          <a:xfrm>
            <a:off x="1711856"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5" name="Google Shape;485;p32"/>
          <p:cNvSpPr/>
          <p:nvPr/>
        </p:nvSpPr>
        <p:spPr>
          <a:xfrm>
            <a:off x="1711856"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6" name="Google Shape;486;p32"/>
          <p:cNvSpPr/>
          <p:nvPr/>
        </p:nvSpPr>
        <p:spPr>
          <a:xfrm>
            <a:off x="1711856"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7" name="Google Shape;487;p32"/>
          <p:cNvSpPr/>
          <p:nvPr/>
        </p:nvSpPr>
        <p:spPr>
          <a:xfrm>
            <a:off x="1711856"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8" name="Google Shape;488;p32"/>
          <p:cNvSpPr/>
          <p:nvPr/>
        </p:nvSpPr>
        <p:spPr>
          <a:xfrm>
            <a:off x="1711856"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89" name="Google Shape;489;p32"/>
          <p:cNvSpPr/>
          <p:nvPr/>
        </p:nvSpPr>
        <p:spPr>
          <a:xfrm>
            <a:off x="2234213"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0" name="Google Shape;490;p32"/>
          <p:cNvSpPr/>
          <p:nvPr/>
        </p:nvSpPr>
        <p:spPr>
          <a:xfrm>
            <a:off x="2234213"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1" name="Google Shape;491;p32"/>
          <p:cNvSpPr/>
          <p:nvPr/>
        </p:nvSpPr>
        <p:spPr>
          <a:xfrm>
            <a:off x="2234213"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2" name="Google Shape;492;p32"/>
          <p:cNvSpPr/>
          <p:nvPr/>
        </p:nvSpPr>
        <p:spPr>
          <a:xfrm>
            <a:off x="2234213"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3" name="Google Shape;493;p32"/>
          <p:cNvSpPr/>
          <p:nvPr/>
        </p:nvSpPr>
        <p:spPr>
          <a:xfrm>
            <a:off x="2234213"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4" name="Google Shape;494;p32"/>
          <p:cNvSpPr/>
          <p:nvPr/>
        </p:nvSpPr>
        <p:spPr>
          <a:xfrm>
            <a:off x="2234213"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5" name="Google Shape;495;p32"/>
          <p:cNvSpPr/>
          <p:nvPr/>
        </p:nvSpPr>
        <p:spPr>
          <a:xfrm>
            <a:off x="2234213"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6" name="Google Shape;496;p32"/>
          <p:cNvSpPr/>
          <p:nvPr/>
        </p:nvSpPr>
        <p:spPr>
          <a:xfrm>
            <a:off x="2234213"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7" name="Google Shape;497;p32"/>
          <p:cNvSpPr/>
          <p:nvPr/>
        </p:nvSpPr>
        <p:spPr>
          <a:xfrm>
            <a:off x="2234213"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8" name="Google Shape;498;p32"/>
          <p:cNvSpPr/>
          <p:nvPr/>
        </p:nvSpPr>
        <p:spPr>
          <a:xfrm>
            <a:off x="2234213"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499" name="Google Shape;499;p32"/>
          <p:cNvSpPr/>
          <p:nvPr/>
        </p:nvSpPr>
        <p:spPr>
          <a:xfrm>
            <a:off x="2756569"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0" name="Google Shape;500;p32"/>
          <p:cNvSpPr/>
          <p:nvPr/>
        </p:nvSpPr>
        <p:spPr>
          <a:xfrm>
            <a:off x="2756569"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1" name="Google Shape;501;p32"/>
          <p:cNvSpPr/>
          <p:nvPr/>
        </p:nvSpPr>
        <p:spPr>
          <a:xfrm>
            <a:off x="2756569"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2" name="Google Shape;502;p32"/>
          <p:cNvSpPr/>
          <p:nvPr/>
        </p:nvSpPr>
        <p:spPr>
          <a:xfrm>
            <a:off x="2756569"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3" name="Google Shape;503;p32"/>
          <p:cNvSpPr/>
          <p:nvPr/>
        </p:nvSpPr>
        <p:spPr>
          <a:xfrm>
            <a:off x="2756569"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4" name="Google Shape;504;p32"/>
          <p:cNvSpPr/>
          <p:nvPr/>
        </p:nvSpPr>
        <p:spPr>
          <a:xfrm>
            <a:off x="2756569"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5" name="Google Shape;505;p32"/>
          <p:cNvSpPr/>
          <p:nvPr/>
        </p:nvSpPr>
        <p:spPr>
          <a:xfrm>
            <a:off x="2756569"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6" name="Google Shape;506;p32"/>
          <p:cNvSpPr/>
          <p:nvPr/>
        </p:nvSpPr>
        <p:spPr>
          <a:xfrm>
            <a:off x="2756569"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7" name="Google Shape;507;p32"/>
          <p:cNvSpPr/>
          <p:nvPr/>
        </p:nvSpPr>
        <p:spPr>
          <a:xfrm>
            <a:off x="2756569"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8" name="Google Shape;508;p32"/>
          <p:cNvSpPr/>
          <p:nvPr/>
        </p:nvSpPr>
        <p:spPr>
          <a:xfrm>
            <a:off x="2756569"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09" name="Google Shape;509;p32"/>
          <p:cNvSpPr/>
          <p:nvPr/>
        </p:nvSpPr>
        <p:spPr>
          <a:xfrm>
            <a:off x="3278925"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0" name="Google Shape;510;p32"/>
          <p:cNvSpPr/>
          <p:nvPr/>
        </p:nvSpPr>
        <p:spPr>
          <a:xfrm>
            <a:off x="3278925"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1" name="Google Shape;511;p32"/>
          <p:cNvSpPr/>
          <p:nvPr/>
        </p:nvSpPr>
        <p:spPr>
          <a:xfrm>
            <a:off x="3278925"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2" name="Google Shape;512;p32"/>
          <p:cNvSpPr/>
          <p:nvPr/>
        </p:nvSpPr>
        <p:spPr>
          <a:xfrm>
            <a:off x="3278925"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3" name="Google Shape;513;p32"/>
          <p:cNvSpPr/>
          <p:nvPr/>
        </p:nvSpPr>
        <p:spPr>
          <a:xfrm>
            <a:off x="3278925"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4" name="Google Shape;514;p32"/>
          <p:cNvSpPr/>
          <p:nvPr/>
        </p:nvSpPr>
        <p:spPr>
          <a:xfrm>
            <a:off x="3278925"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5" name="Google Shape;515;p32"/>
          <p:cNvSpPr/>
          <p:nvPr/>
        </p:nvSpPr>
        <p:spPr>
          <a:xfrm>
            <a:off x="3278925"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6" name="Google Shape;516;p32"/>
          <p:cNvSpPr/>
          <p:nvPr/>
        </p:nvSpPr>
        <p:spPr>
          <a:xfrm>
            <a:off x="3278925"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32"/>
          <p:cNvSpPr/>
          <p:nvPr/>
        </p:nvSpPr>
        <p:spPr>
          <a:xfrm>
            <a:off x="3278925"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8" name="Google Shape;518;p32"/>
          <p:cNvSpPr/>
          <p:nvPr/>
        </p:nvSpPr>
        <p:spPr>
          <a:xfrm>
            <a:off x="3278925"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19" name="Google Shape;519;p32"/>
          <p:cNvSpPr/>
          <p:nvPr/>
        </p:nvSpPr>
        <p:spPr>
          <a:xfrm>
            <a:off x="3801281"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32"/>
          <p:cNvSpPr/>
          <p:nvPr/>
        </p:nvSpPr>
        <p:spPr>
          <a:xfrm>
            <a:off x="3801281"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32"/>
          <p:cNvSpPr/>
          <p:nvPr/>
        </p:nvSpPr>
        <p:spPr>
          <a:xfrm>
            <a:off x="3801281"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2" name="Google Shape;522;p32"/>
          <p:cNvSpPr/>
          <p:nvPr/>
        </p:nvSpPr>
        <p:spPr>
          <a:xfrm>
            <a:off x="3801281"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3" name="Google Shape;523;p32"/>
          <p:cNvSpPr/>
          <p:nvPr/>
        </p:nvSpPr>
        <p:spPr>
          <a:xfrm>
            <a:off x="3801281"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4" name="Google Shape;524;p32"/>
          <p:cNvSpPr/>
          <p:nvPr/>
        </p:nvSpPr>
        <p:spPr>
          <a:xfrm>
            <a:off x="3801281"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5" name="Google Shape;525;p32"/>
          <p:cNvSpPr/>
          <p:nvPr/>
        </p:nvSpPr>
        <p:spPr>
          <a:xfrm>
            <a:off x="3801281"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6" name="Google Shape;526;p32"/>
          <p:cNvSpPr/>
          <p:nvPr/>
        </p:nvSpPr>
        <p:spPr>
          <a:xfrm>
            <a:off x="3801281"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7" name="Google Shape;527;p32"/>
          <p:cNvSpPr/>
          <p:nvPr/>
        </p:nvSpPr>
        <p:spPr>
          <a:xfrm>
            <a:off x="3801281"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8" name="Google Shape;528;p32"/>
          <p:cNvSpPr/>
          <p:nvPr/>
        </p:nvSpPr>
        <p:spPr>
          <a:xfrm>
            <a:off x="3801281"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29" name="Google Shape;529;p32"/>
          <p:cNvSpPr/>
          <p:nvPr/>
        </p:nvSpPr>
        <p:spPr>
          <a:xfrm>
            <a:off x="4323638"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0" name="Google Shape;530;p32"/>
          <p:cNvSpPr/>
          <p:nvPr/>
        </p:nvSpPr>
        <p:spPr>
          <a:xfrm>
            <a:off x="4323638"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1" name="Google Shape;531;p32"/>
          <p:cNvSpPr/>
          <p:nvPr/>
        </p:nvSpPr>
        <p:spPr>
          <a:xfrm>
            <a:off x="4323638"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2" name="Google Shape;532;p32"/>
          <p:cNvSpPr/>
          <p:nvPr/>
        </p:nvSpPr>
        <p:spPr>
          <a:xfrm>
            <a:off x="4323638"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32"/>
          <p:cNvSpPr/>
          <p:nvPr/>
        </p:nvSpPr>
        <p:spPr>
          <a:xfrm>
            <a:off x="4323638"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4" name="Google Shape;534;p32"/>
          <p:cNvSpPr/>
          <p:nvPr/>
        </p:nvSpPr>
        <p:spPr>
          <a:xfrm>
            <a:off x="4323638"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5" name="Google Shape;535;p32"/>
          <p:cNvSpPr/>
          <p:nvPr/>
        </p:nvSpPr>
        <p:spPr>
          <a:xfrm>
            <a:off x="4323638"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6" name="Google Shape;536;p32"/>
          <p:cNvSpPr/>
          <p:nvPr/>
        </p:nvSpPr>
        <p:spPr>
          <a:xfrm>
            <a:off x="4323638"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7" name="Google Shape;537;p32"/>
          <p:cNvSpPr/>
          <p:nvPr/>
        </p:nvSpPr>
        <p:spPr>
          <a:xfrm>
            <a:off x="4323638"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8" name="Google Shape;538;p32"/>
          <p:cNvSpPr/>
          <p:nvPr/>
        </p:nvSpPr>
        <p:spPr>
          <a:xfrm>
            <a:off x="4323638"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39" name="Google Shape;539;p32"/>
          <p:cNvSpPr/>
          <p:nvPr/>
        </p:nvSpPr>
        <p:spPr>
          <a:xfrm>
            <a:off x="4845994"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0" name="Google Shape;540;p32"/>
          <p:cNvSpPr/>
          <p:nvPr/>
        </p:nvSpPr>
        <p:spPr>
          <a:xfrm>
            <a:off x="4845994"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1" name="Google Shape;541;p32"/>
          <p:cNvSpPr/>
          <p:nvPr/>
        </p:nvSpPr>
        <p:spPr>
          <a:xfrm>
            <a:off x="4845994"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2" name="Google Shape;542;p32"/>
          <p:cNvSpPr/>
          <p:nvPr/>
        </p:nvSpPr>
        <p:spPr>
          <a:xfrm>
            <a:off x="4845994"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3" name="Google Shape;543;p32"/>
          <p:cNvSpPr/>
          <p:nvPr/>
        </p:nvSpPr>
        <p:spPr>
          <a:xfrm>
            <a:off x="4845994"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4" name="Google Shape;544;p32"/>
          <p:cNvSpPr/>
          <p:nvPr/>
        </p:nvSpPr>
        <p:spPr>
          <a:xfrm>
            <a:off x="4845994"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5" name="Google Shape;545;p32"/>
          <p:cNvSpPr/>
          <p:nvPr/>
        </p:nvSpPr>
        <p:spPr>
          <a:xfrm>
            <a:off x="4845994"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6" name="Google Shape;546;p32"/>
          <p:cNvSpPr/>
          <p:nvPr/>
        </p:nvSpPr>
        <p:spPr>
          <a:xfrm>
            <a:off x="4845994"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7" name="Google Shape;547;p32"/>
          <p:cNvSpPr/>
          <p:nvPr/>
        </p:nvSpPr>
        <p:spPr>
          <a:xfrm>
            <a:off x="4845994"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8" name="Google Shape;548;p32"/>
          <p:cNvSpPr/>
          <p:nvPr/>
        </p:nvSpPr>
        <p:spPr>
          <a:xfrm>
            <a:off x="4845994"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49" name="Google Shape;549;p32"/>
          <p:cNvSpPr/>
          <p:nvPr/>
        </p:nvSpPr>
        <p:spPr>
          <a:xfrm>
            <a:off x="5368350" y="323909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0" name="Google Shape;550;p32"/>
          <p:cNvSpPr/>
          <p:nvPr/>
        </p:nvSpPr>
        <p:spPr>
          <a:xfrm>
            <a:off x="5368350" y="332052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32"/>
          <p:cNvSpPr/>
          <p:nvPr/>
        </p:nvSpPr>
        <p:spPr>
          <a:xfrm>
            <a:off x="5368350" y="3401955"/>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2" name="Google Shape;552;p32"/>
          <p:cNvSpPr/>
          <p:nvPr/>
        </p:nvSpPr>
        <p:spPr>
          <a:xfrm>
            <a:off x="5368350" y="3483386"/>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3" name="Google Shape;553;p32"/>
          <p:cNvSpPr/>
          <p:nvPr/>
        </p:nvSpPr>
        <p:spPr>
          <a:xfrm>
            <a:off x="5368350" y="3564817"/>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4" name="Google Shape;554;p32"/>
          <p:cNvSpPr/>
          <p:nvPr/>
        </p:nvSpPr>
        <p:spPr>
          <a:xfrm>
            <a:off x="5368350" y="3646248"/>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5" name="Google Shape;555;p32"/>
          <p:cNvSpPr/>
          <p:nvPr/>
        </p:nvSpPr>
        <p:spPr>
          <a:xfrm>
            <a:off x="5368350" y="3727680"/>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6" name="Google Shape;556;p32"/>
          <p:cNvSpPr/>
          <p:nvPr/>
        </p:nvSpPr>
        <p:spPr>
          <a:xfrm>
            <a:off x="5368350" y="3809111"/>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7" name="Google Shape;557;p32"/>
          <p:cNvSpPr/>
          <p:nvPr/>
        </p:nvSpPr>
        <p:spPr>
          <a:xfrm>
            <a:off x="5368350" y="3890542"/>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8" name="Google Shape;558;p32"/>
          <p:cNvSpPr/>
          <p:nvPr/>
        </p:nvSpPr>
        <p:spPr>
          <a:xfrm>
            <a:off x="5368350" y="3971973"/>
            <a:ext cx="430800" cy="28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559" name="Google Shape;559;p32"/>
          <p:cNvSpPr txBox="1"/>
          <p:nvPr>
            <p:ph idx="6"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560" name="Google Shape;560;p32"/>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561" name="Google Shape;561;p32"/>
          <p:cNvSpPr txBox="1"/>
          <p:nvPr>
            <p:ph idx="7"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62" name="Shape 562"/>
        <p:cNvGrpSpPr/>
        <p:nvPr/>
      </p:nvGrpSpPr>
      <p:grpSpPr>
        <a:xfrm>
          <a:off x="0" y="0"/>
          <a:ext cx="0" cy="0"/>
          <a:chOff x="0" y="0"/>
          <a:chExt cx="0" cy="0"/>
        </a:xfrm>
      </p:grpSpPr>
      <p:cxnSp>
        <p:nvCxnSpPr>
          <p:cNvPr id="563" name="Google Shape;563;p33"/>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564" name="Google Shape;564;p33"/>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565" name="Google Shape;565;p3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6" name="Google Shape;566;p33"/>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567" name="Google Shape;567;p33"/>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568" name="Google Shape;568;p33"/>
          <p:cNvCxnSpPr/>
          <p:nvPr/>
        </p:nvCxnSpPr>
        <p:spPr>
          <a:xfrm>
            <a:off x="3230700" y="2082713"/>
            <a:ext cx="0" cy="1726800"/>
          </a:xfrm>
          <a:prstGeom prst="straightConnector1">
            <a:avLst/>
          </a:prstGeom>
          <a:noFill/>
          <a:ln cap="flat" cmpd="sng" w="9525">
            <a:solidFill>
              <a:schemeClr val="dk2"/>
            </a:solidFill>
            <a:prstDash val="dot"/>
            <a:round/>
            <a:headEnd len="med" w="med" type="none"/>
            <a:tailEnd len="med" w="med" type="none"/>
          </a:ln>
        </p:spPr>
      </p:cxnSp>
      <p:cxnSp>
        <p:nvCxnSpPr>
          <p:cNvPr id="569" name="Google Shape;569;p33"/>
          <p:cNvCxnSpPr/>
          <p:nvPr/>
        </p:nvCxnSpPr>
        <p:spPr>
          <a:xfrm>
            <a:off x="5917913" y="2082713"/>
            <a:ext cx="0" cy="1726800"/>
          </a:xfrm>
          <a:prstGeom prst="straightConnector1">
            <a:avLst/>
          </a:prstGeom>
          <a:noFill/>
          <a:ln cap="flat" cmpd="sng" w="9525">
            <a:solidFill>
              <a:schemeClr val="dk2"/>
            </a:solidFill>
            <a:prstDash val="dot"/>
            <a:round/>
            <a:headEnd len="med" w="med" type="none"/>
            <a:tailEnd len="med" w="med" type="none"/>
          </a:ln>
        </p:spPr>
      </p:cxnSp>
      <p:sp>
        <p:nvSpPr>
          <p:cNvPr id="570" name="Google Shape;570;p33"/>
          <p:cNvSpPr txBox="1"/>
          <p:nvPr>
            <p:ph idx="2" type="subTitle"/>
          </p:nvPr>
        </p:nvSpPr>
        <p:spPr>
          <a:xfrm>
            <a:off x="855694" y="3510788"/>
            <a:ext cx="2062800" cy="3195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sp>
        <p:nvSpPr>
          <p:cNvPr id="571" name="Google Shape;571;p33"/>
          <p:cNvSpPr txBox="1"/>
          <p:nvPr>
            <p:ph idx="3" type="subTitle"/>
          </p:nvPr>
        </p:nvSpPr>
        <p:spPr>
          <a:xfrm>
            <a:off x="855694" y="2110282"/>
            <a:ext cx="2062800" cy="1161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100"/>
            </a:lvl1pPr>
            <a:lvl2pPr lvl="1" rtl="0">
              <a:lnSpc>
                <a:spcPct val="140000"/>
              </a:lnSpc>
              <a:spcBef>
                <a:spcPts val="0"/>
              </a:spcBef>
              <a:spcAft>
                <a:spcPts val="0"/>
              </a:spcAft>
              <a:buNone/>
              <a:defRPr sz="1100"/>
            </a:lvl2pPr>
            <a:lvl3pPr lvl="2" rtl="0">
              <a:lnSpc>
                <a:spcPct val="140000"/>
              </a:lnSpc>
              <a:spcBef>
                <a:spcPts val="0"/>
              </a:spcBef>
              <a:spcAft>
                <a:spcPts val="0"/>
              </a:spcAft>
              <a:buNone/>
              <a:defRPr sz="1100"/>
            </a:lvl3pPr>
            <a:lvl4pPr lvl="3" rtl="0">
              <a:lnSpc>
                <a:spcPct val="140000"/>
              </a:lnSpc>
              <a:spcBef>
                <a:spcPts val="0"/>
              </a:spcBef>
              <a:spcAft>
                <a:spcPts val="0"/>
              </a:spcAft>
              <a:buNone/>
              <a:defRPr sz="1100"/>
            </a:lvl4pPr>
            <a:lvl5pPr lvl="4" rtl="0">
              <a:lnSpc>
                <a:spcPct val="140000"/>
              </a:lnSpc>
              <a:spcBef>
                <a:spcPts val="0"/>
              </a:spcBef>
              <a:spcAft>
                <a:spcPts val="0"/>
              </a:spcAft>
              <a:buNone/>
              <a:defRPr sz="1100"/>
            </a:lvl5pPr>
            <a:lvl6pPr lvl="5" rtl="0">
              <a:lnSpc>
                <a:spcPct val="140000"/>
              </a:lnSpc>
              <a:spcBef>
                <a:spcPts val="0"/>
              </a:spcBef>
              <a:spcAft>
                <a:spcPts val="0"/>
              </a:spcAft>
              <a:buNone/>
              <a:defRPr sz="1100"/>
            </a:lvl6pPr>
            <a:lvl7pPr lvl="6" rtl="0">
              <a:lnSpc>
                <a:spcPct val="140000"/>
              </a:lnSpc>
              <a:spcBef>
                <a:spcPts val="0"/>
              </a:spcBef>
              <a:spcAft>
                <a:spcPts val="0"/>
              </a:spcAft>
              <a:buNone/>
              <a:defRPr sz="1100"/>
            </a:lvl7pPr>
            <a:lvl8pPr lvl="7" rtl="0">
              <a:lnSpc>
                <a:spcPct val="140000"/>
              </a:lnSpc>
              <a:spcBef>
                <a:spcPts val="0"/>
              </a:spcBef>
              <a:spcAft>
                <a:spcPts val="0"/>
              </a:spcAft>
              <a:buNone/>
              <a:defRPr sz="1100"/>
            </a:lvl8pPr>
            <a:lvl9pPr lvl="8" rtl="0">
              <a:lnSpc>
                <a:spcPct val="140000"/>
              </a:lnSpc>
              <a:spcBef>
                <a:spcPts val="0"/>
              </a:spcBef>
              <a:spcAft>
                <a:spcPts val="0"/>
              </a:spcAft>
              <a:buNone/>
              <a:defRPr sz="1100"/>
            </a:lvl9pPr>
          </a:lstStyle>
          <a:p/>
        </p:txBody>
      </p:sp>
      <p:sp>
        <p:nvSpPr>
          <p:cNvPr id="572" name="Google Shape;572;p33"/>
          <p:cNvSpPr txBox="1"/>
          <p:nvPr>
            <p:ph idx="4" type="subTitle"/>
          </p:nvPr>
        </p:nvSpPr>
        <p:spPr>
          <a:xfrm>
            <a:off x="3542906" y="2110282"/>
            <a:ext cx="2062800" cy="1161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100"/>
            </a:lvl1pPr>
            <a:lvl2pPr lvl="1" rtl="0">
              <a:lnSpc>
                <a:spcPct val="140000"/>
              </a:lnSpc>
              <a:spcBef>
                <a:spcPts val="0"/>
              </a:spcBef>
              <a:spcAft>
                <a:spcPts val="0"/>
              </a:spcAft>
              <a:buNone/>
              <a:defRPr sz="1100"/>
            </a:lvl2pPr>
            <a:lvl3pPr lvl="2" rtl="0">
              <a:lnSpc>
                <a:spcPct val="140000"/>
              </a:lnSpc>
              <a:spcBef>
                <a:spcPts val="0"/>
              </a:spcBef>
              <a:spcAft>
                <a:spcPts val="0"/>
              </a:spcAft>
              <a:buNone/>
              <a:defRPr sz="1100"/>
            </a:lvl3pPr>
            <a:lvl4pPr lvl="3" rtl="0">
              <a:lnSpc>
                <a:spcPct val="140000"/>
              </a:lnSpc>
              <a:spcBef>
                <a:spcPts val="0"/>
              </a:spcBef>
              <a:spcAft>
                <a:spcPts val="0"/>
              </a:spcAft>
              <a:buNone/>
              <a:defRPr sz="1100"/>
            </a:lvl4pPr>
            <a:lvl5pPr lvl="4" rtl="0">
              <a:lnSpc>
                <a:spcPct val="140000"/>
              </a:lnSpc>
              <a:spcBef>
                <a:spcPts val="0"/>
              </a:spcBef>
              <a:spcAft>
                <a:spcPts val="0"/>
              </a:spcAft>
              <a:buNone/>
              <a:defRPr sz="1100"/>
            </a:lvl5pPr>
            <a:lvl6pPr lvl="5" rtl="0">
              <a:lnSpc>
                <a:spcPct val="140000"/>
              </a:lnSpc>
              <a:spcBef>
                <a:spcPts val="0"/>
              </a:spcBef>
              <a:spcAft>
                <a:spcPts val="0"/>
              </a:spcAft>
              <a:buNone/>
              <a:defRPr sz="1100"/>
            </a:lvl6pPr>
            <a:lvl7pPr lvl="6" rtl="0">
              <a:lnSpc>
                <a:spcPct val="140000"/>
              </a:lnSpc>
              <a:spcBef>
                <a:spcPts val="0"/>
              </a:spcBef>
              <a:spcAft>
                <a:spcPts val="0"/>
              </a:spcAft>
              <a:buNone/>
              <a:defRPr sz="1100"/>
            </a:lvl7pPr>
            <a:lvl8pPr lvl="7" rtl="0">
              <a:lnSpc>
                <a:spcPct val="140000"/>
              </a:lnSpc>
              <a:spcBef>
                <a:spcPts val="0"/>
              </a:spcBef>
              <a:spcAft>
                <a:spcPts val="0"/>
              </a:spcAft>
              <a:buNone/>
              <a:defRPr sz="1100"/>
            </a:lvl8pPr>
            <a:lvl9pPr lvl="8" rtl="0">
              <a:lnSpc>
                <a:spcPct val="140000"/>
              </a:lnSpc>
              <a:spcBef>
                <a:spcPts val="0"/>
              </a:spcBef>
              <a:spcAft>
                <a:spcPts val="0"/>
              </a:spcAft>
              <a:buNone/>
              <a:defRPr sz="1100"/>
            </a:lvl9pPr>
          </a:lstStyle>
          <a:p/>
        </p:txBody>
      </p:sp>
      <p:sp>
        <p:nvSpPr>
          <p:cNvPr id="573" name="Google Shape;573;p33"/>
          <p:cNvSpPr txBox="1"/>
          <p:nvPr>
            <p:ph idx="5" type="subTitle"/>
          </p:nvPr>
        </p:nvSpPr>
        <p:spPr>
          <a:xfrm>
            <a:off x="6230119" y="2110282"/>
            <a:ext cx="2062800" cy="1161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100"/>
            </a:lvl1pPr>
            <a:lvl2pPr lvl="1" rtl="0">
              <a:lnSpc>
                <a:spcPct val="140000"/>
              </a:lnSpc>
              <a:spcBef>
                <a:spcPts val="0"/>
              </a:spcBef>
              <a:spcAft>
                <a:spcPts val="0"/>
              </a:spcAft>
              <a:buNone/>
              <a:defRPr sz="1100"/>
            </a:lvl2pPr>
            <a:lvl3pPr lvl="2" rtl="0">
              <a:lnSpc>
                <a:spcPct val="140000"/>
              </a:lnSpc>
              <a:spcBef>
                <a:spcPts val="0"/>
              </a:spcBef>
              <a:spcAft>
                <a:spcPts val="0"/>
              </a:spcAft>
              <a:buNone/>
              <a:defRPr sz="1100"/>
            </a:lvl3pPr>
            <a:lvl4pPr lvl="3" rtl="0">
              <a:lnSpc>
                <a:spcPct val="140000"/>
              </a:lnSpc>
              <a:spcBef>
                <a:spcPts val="0"/>
              </a:spcBef>
              <a:spcAft>
                <a:spcPts val="0"/>
              </a:spcAft>
              <a:buNone/>
              <a:defRPr sz="1100"/>
            </a:lvl4pPr>
            <a:lvl5pPr lvl="4" rtl="0">
              <a:lnSpc>
                <a:spcPct val="140000"/>
              </a:lnSpc>
              <a:spcBef>
                <a:spcPts val="0"/>
              </a:spcBef>
              <a:spcAft>
                <a:spcPts val="0"/>
              </a:spcAft>
              <a:buNone/>
              <a:defRPr sz="1100"/>
            </a:lvl5pPr>
            <a:lvl6pPr lvl="5" rtl="0">
              <a:lnSpc>
                <a:spcPct val="140000"/>
              </a:lnSpc>
              <a:spcBef>
                <a:spcPts val="0"/>
              </a:spcBef>
              <a:spcAft>
                <a:spcPts val="0"/>
              </a:spcAft>
              <a:buNone/>
              <a:defRPr sz="1100"/>
            </a:lvl6pPr>
            <a:lvl7pPr lvl="6" rtl="0">
              <a:lnSpc>
                <a:spcPct val="140000"/>
              </a:lnSpc>
              <a:spcBef>
                <a:spcPts val="0"/>
              </a:spcBef>
              <a:spcAft>
                <a:spcPts val="0"/>
              </a:spcAft>
              <a:buNone/>
              <a:defRPr sz="1100"/>
            </a:lvl7pPr>
            <a:lvl8pPr lvl="7" rtl="0">
              <a:lnSpc>
                <a:spcPct val="140000"/>
              </a:lnSpc>
              <a:spcBef>
                <a:spcPts val="0"/>
              </a:spcBef>
              <a:spcAft>
                <a:spcPts val="0"/>
              </a:spcAft>
              <a:buNone/>
              <a:defRPr sz="1100"/>
            </a:lvl8pPr>
            <a:lvl9pPr lvl="8" rtl="0">
              <a:lnSpc>
                <a:spcPct val="140000"/>
              </a:lnSpc>
              <a:spcBef>
                <a:spcPts val="0"/>
              </a:spcBef>
              <a:spcAft>
                <a:spcPts val="0"/>
              </a:spcAft>
              <a:buNone/>
              <a:defRPr sz="1100"/>
            </a:lvl9pPr>
          </a:lstStyle>
          <a:p/>
        </p:txBody>
      </p:sp>
      <p:sp>
        <p:nvSpPr>
          <p:cNvPr id="574" name="Google Shape;574;p33"/>
          <p:cNvSpPr txBox="1"/>
          <p:nvPr>
            <p:ph idx="6" type="subTitle"/>
          </p:nvPr>
        </p:nvSpPr>
        <p:spPr>
          <a:xfrm>
            <a:off x="3540600" y="3510788"/>
            <a:ext cx="2062800" cy="3195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sp>
        <p:nvSpPr>
          <p:cNvPr id="575" name="Google Shape;575;p33"/>
          <p:cNvSpPr txBox="1"/>
          <p:nvPr>
            <p:ph idx="7" type="subTitle"/>
          </p:nvPr>
        </p:nvSpPr>
        <p:spPr>
          <a:xfrm>
            <a:off x="6230119" y="3510788"/>
            <a:ext cx="2062800" cy="3195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pic>
        <p:nvPicPr>
          <p:cNvPr id="576" name="Google Shape;576;p33"/>
          <p:cNvPicPr preferRelativeResize="0"/>
          <p:nvPr/>
        </p:nvPicPr>
        <p:blipFill>
          <a:blip r:embed="rId3">
            <a:alphaModFix/>
          </a:blip>
          <a:stretch>
            <a:fillRect/>
          </a:stretch>
        </p:blipFill>
        <p:spPr>
          <a:xfrm>
            <a:off x="783604" y="1662897"/>
            <a:ext cx="414914" cy="414900"/>
          </a:xfrm>
          <a:prstGeom prst="rect">
            <a:avLst/>
          </a:prstGeom>
          <a:noFill/>
          <a:ln>
            <a:noFill/>
          </a:ln>
        </p:spPr>
      </p:pic>
      <p:pic>
        <p:nvPicPr>
          <p:cNvPr id="577" name="Google Shape;577;p33"/>
          <p:cNvPicPr preferRelativeResize="0"/>
          <p:nvPr/>
        </p:nvPicPr>
        <p:blipFill>
          <a:blip r:embed="rId3">
            <a:alphaModFix/>
          </a:blip>
          <a:stretch>
            <a:fillRect/>
          </a:stretch>
        </p:blipFill>
        <p:spPr>
          <a:xfrm>
            <a:off x="3470819" y="1662897"/>
            <a:ext cx="414914" cy="414900"/>
          </a:xfrm>
          <a:prstGeom prst="rect">
            <a:avLst/>
          </a:prstGeom>
          <a:noFill/>
          <a:ln>
            <a:noFill/>
          </a:ln>
        </p:spPr>
      </p:pic>
      <p:pic>
        <p:nvPicPr>
          <p:cNvPr id="578" name="Google Shape;578;p33"/>
          <p:cNvPicPr preferRelativeResize="0"/>
          <p:nvPr/>
        </p:nvPicPr>
        <p:blipFill>
          <a:blip r:embed="rId3">
            <a:alphaModFix/>
          </a:blip>
          <a:stretch>
            <a:fillRect/>
          </a:stretch>
        </p:blipFill>
        <p:spPr>
          <a:xfrm>
            <a:off x="6158034" y="1662897"/>
            <a:ext cx="414914" cy="414900"/>
          </a:xfrm>
          <a:prstGeom prst="rect">
            <a:avLst/>
          </a:prstGeom>
          <a:noFill/>
          <a:ln>
            <a:noFill/>
          </a:ln>
        </p:spPr>
      </p:pic>
      <p:sp>
        <p:nvSpPr>
          <p:cNvPr id="579" name="Google Shape;579;p33"/>
          <p:cNvSpPr txBox="1"/>
          <p:nvPr>
            <p:ph idx="8"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580" name="Google Shape;580;p33"/>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581" name="Google Shape;581;p33"/>
          <p:cNvSpPr txBox="1"/>
          <p:nvPr>
            <p:ph idx="9"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82" name="Shape 582"/>
        <p:cNvGrpSpPr/>
        <p:nvPr/>
      </p:nvGrpSpPr>
      <p:grpSpPr>
        <a:xfrm>
          <a:off x="0" y="0"/>
          <a:ext cx="0" cy="0"/>
          <a:chOff x="0" y="0"/>
          <a:chExt cx="0" cy="0"/>
        </a:xfrm>
      </p:grpSpPr>
      <p:cxnSp>
        <p:nvCxnSpPr>
          <p:cNvPr id="583" name="Google Shape;583;p34"/>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584" name="Google Shape;584;p34"/>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585" name="Google Shape;585;p3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6" name="Google Shape;586;p34"/>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587" name="Google Shape;587;p34"/>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588" name="Google Shape;588;p34"/>
          <p:cNvCxnSpPr/>
          <p:nvPr/>
        </p:nvCxnSpPr>
        <p:spPr>
          <a:xfrm>
            <a:off x="4574182" y="2097150"/>
            <a:ext cx="0" cy="2192700"/>
          </a:xfrm>
          <a:prstGeom prst="straightConnector1">
            <a:avLst/>
          </a:prstGeom>
          <a:noFill/>
          <a:ln cap="flat" cmpd="sng" w="9525">
            <a:solidFill>
              <a:schemeClr val="dk2"/>
            </a:solidFill>
            <a:prstDash val="dot"/>
            <a:round/>
            <a:headEnd len="med" w="med" type="none"/>
            <a:tailEnd len="med" w="med" type="none"/>
          </a:ln>
        </p:spPr>
      </p:cxnSp>
      <p:sp>
        <p:nvSpPr>
          <p:cNvPr id="589" name="Google Shape;589;p34"/>
          <p:cNvSpPr txBox="1"/>
          <p:nvPr>
            <p:ph idx="2" type="subTitle"/>
          </p:nvPr>
        </p:nvSpPr>
        <p:spPr>
          <a:xfrm>
            <a:off x="1007344" y="3777544"/>
            <a:ext cx="3298500" cy="3195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sp>
        <p:nvSpPr>
          <p:cNvPr id="590" name="Google Shape;590;p34"/>
          <p:cNvSpPr txBox="1"/>
          <p:nvPr>
            <p:ph idx="3" type="subTitle"/>
          </p:nvPr>
        </p:nvSpPr>
        <p:spPr>
          <a:xfrm>
            <a:off x="1007344" y="2136075"/>
            <a:ext cx="3298500" cy="13962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91" name="Google Shape;591;p34"/>
          <p:cNvSpPr txBox="1"/>
          <p:nvPr>
            <p:ph idx="4" type="subTitle"/>
          </p:nvPr>
        </p:nvSpPr>
        <p:spPr>
          <a:xfrm>
            <a:off x="4896994" y="3777544"/>
            <a:ext cx="3298500" cy="3195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900"/>
            </a:lvl1pPr>
            <a:lvl2pPr lvl="1" rtl="0">
              <a:lnSpc>
                <a:spcPct val="115000"/>
              </a:lnSpc>
              <a:spcBef>
                <a:spcPts val="0"/>
              </a:spcBef>
              <a:spcAft>
                <a:spcPts val="0"/>
              </a:spcAft>
              <a:buNone/>
              <a:defRPr sz="900"/>
            </a:lvl2pPr>
            <a:lvl3pPr lvl="2" rtl="0">
              <a:lnSpc>
                <a:spcPct val="115000"/>
              </a:lnSpc>
              <a:spcBef>
                <a:spcPts val="0"/>
              </a:spcBef>
              <a:spcAft>
                <a:spcPts val="0"/>
              </a:spcAft>
              <a:buNone/>
              <a:defRPr sz="900"/>
            </a:lvl3pPr>
            <a:lvl4pPr lvl="3" rtl="0">
              <a:lnSpc>
                <a:spcPct val="115000"/>
              </a:lnSpc>
              <a:spcBef>
                <a:spcPts val="0"/>
              </a:spcBef>
              <a:spcAft>
                <a:spcPts val="0"/>
              </a:spcAft>
              <a:buNone/>
              <a:defRPr sz="900"/>
            </a:lvl4pPr>
            <a:lvl5pPr lvl="4" rtl="0">
              <a:lnSpc>
                <a:spcPct val="115000"/>
              </a:lnSpc>
              <a:spcBef>
                <a:spcPts val="0"/>
              </a:spcBef>
              <a:spcAft>
                <a:spcPts val="0"/>
              </a:spcAft>
              <a:buNone/>
              <a:defRPr sz="900"/>
            </a:lvl5pPr>
            <a:lvl6pPr lvl="5" rtl="0">
              <a:lnSpc>
                <a:spcPct val="115000"/>
              </a:lnSpc>
              <a:spcBef>
                <a:spcPts val="0"/>
              </a:spcBef>
              <a:spcAft>
                <a:spcPts val="0"/>
              </a:spcAft>
              <a:buNone/>
              <a:defRPr sz="900"/>
            </a:lvl6pPr>
            <a:lvl7pPr lvl="6" rtl="0">
              <a:lnSpc>
                <a:spcPct val="115000"/>
              </a:lnSpc>
              <a:spcBef>
                <a:spcPts val="0"/>
              </a:spcBef>
              <a:spcAft>
                <a:spcPts val="0"/>
              </a:spcAft>
              <a:buNone/>
              <a:defRPr sz="900"/>
            </a:lvl7pPr>
            <a:lvl8pPr lvl="7" rtl="0">
              <a:lnSpc>
                <a:spcPct val="115000"/>
              </a:lnSpc>
              <a:spcBef>
                <a:spcPts val="0"/>
              </a:spcBef>
              <a:spcAft>
                <a:spcPts val="0"/>
              </a:spcAft>
              <a:buNone/>
              <a:defRPr sz="900"/>
            </a:lvl8pPr>
            <a:lvl9pPr lvl="8" rtl="0">
              <a:lnSpc>
                <a:spcPct val="115000"/>
              </a:lnSpc>
              <a:spcBef>
                <a:spcPts val="0"/>
              </a:spcBef>
              <a:spcAft>
                <a:spcPts val="0"/>
              </a:spcAft>
              <a:buNone/>
              <a:defRPr sz="900"/>
            </a:lvl9pPr>
          </a:lstStyle>
          <a:p/>
        </p:txBody>
      </p:sp>
      <p:sp>
        <p:nvSpPr>
          <p:cNvPr id="592" name="Google Shape;592;p34"/>
          <p:cNvSpPr txBox="1"/>
          <p:nvPr>
            <p:ph idx="5" type="subTitle"/>
          </p:nvPr>
        </p:nvSpPr>
        <p:spPr>
          <a:xfrm>
            <a:off x="4896994" y="2136075"/>
            <a:ext cx="3298500" cy="13962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93" name="Google Shape;593;p34"/>
          <p:cNvPicPr preferRelativeResize="0"/>
          <p:nvPr/>
        </p:nvPicPr>
        <p:blipFill>
          <a:blip r:embed="rId3">
            <a:alphaModFix/>
          </a:blip>
          <a:stretch>
            <a:fillRect/>
          </a:stretch>
        </p:blipFill>
        <p:spPr>
          <a:xfrm>
            <a:off x="920311" y="1533667"/>
            <a:ext cx="548775" cy="548762"/>
          </a:xfrm>
          <a:prstGeom prst="rect">
            <a:avLst/>
          </a:prstGeom>
          <a:noFill/>
          <a:ln>
            <a:noFill/>
          </a:ln>
        </p:spPr>
      </p:pic>
      <p:pic>
        <p:nvPicPr>
          <p:cNvPr id="594" name="Google Shape;594;p34"/>
          <p:cNvPicPr preferRelativeResize="0"/>
          <p:nvPr/>
        </p:nvPicPr>
        <p:blipFill>
          <a:blip r:embed="rId3">
            <a:alphaModFix/>
          </a:blip>
          <a:stretch>
            <a:fillRect/>
          </a:stretch>
        </p:blipFill>
        <p:spPr>
          <a:xfrm>
            <a:off x="4809961" y="1533667"/>
            <a:ext cx="548775" cy="548762"/>
          </a:xfrm>
          <a:prstGeom prst="rect">
            <a:avLst/>
          </a:prstGeom>
          <a:noFill/>
          <a:ln>
            <a:noFill/>
          </a:ln>
        </p:spPr>
      </p:pic>
      <p:sp>
        <p:nvSpPr>
          <p:cNvPr id="595" name="Google Shape;595;p34"/>
          <p:cNvSpPr txBox="1"/>
          <p:nvPr>
            <p:ph idx="6"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596" name="Google Shape;596;p34"/>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597" name="Google Shape;597;p34"/>
          <p:cNvSpPr txBox="1"/>
          <p:nvPr>
            <p:ph idx="7"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98" name="Shape 598"/>
        <p:cNvGrpSpPr/>
        <p:nvPr/>
      </p:nvGrpSpPr>
      <p:grpSpPr>
        <a:xfrm>
          <a:off x="0" y="0"/>
          <a:ext cx="0" cy="0"/>
          <a:chOff x="0" y="0"/>
          <a:chExt cx="0" cy="0"/>
        </a:xfrm>
      </p:grpSpPr>
      <p:sp>
        <p:nvSpPr>
          <p:cNvPr id="599" name="Google Shape;599;p3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600" name="Google Shape;600;p35"/>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01" name="Google Shape;601;p35"/>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02" name="Google Shape;602;p3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3" name="Google Shape;603;p35"/>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04" name="Google Shape;604;p35"/>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605" name="Google Shape;605;p35"/>
          <p:cNvSpPr txBox="1"/>
          <p:nvPr>
            <p:ph type="title"/>
          </p:nvPr>
        </p:nvSpPr>
        <p:spPr>
          <a:xfrm>
            <a:off x="3349163" y="1091531"/>
            <a:ext cx="5043600" cy="2400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000"/>
            </a:lvl1pPr>
            <a:lvl2pPr lvl="1" rtl="0">
              <a:lnSpc>
                <a:spcPct val="115000"/>
              </a:lnSpc>
              <a:spcBef>
                <a:spcPts val="0"/>
              </a:spcBef>
              <a:spcAft>
                <a:spcPts val="0"/>
              </a:spcAft>
              <a:buNone/>
              <a:defRPr sz="2000"/>
            </a:lvl2pPr>
            <a:lvl3pPr lvl="2" rtl="0">
              <a:lnSpc>
                <a:spcPct val="115000"/>
              </a:lnSpc>
              <a:spcBef>
                <a:spcPts val="0"/>
              </a:spcBef>
              <a:spcAft>
                <a:spcPts val="0"/>
              </a:spcAft>
              <a:buNone/>
              <a:defRPr sz="2000"/>
            </a:lvl3pPr>
            <a:lvl4pPr lvl="3" rtl="0">
              <a:lnSpc>
                <a:spcPct val="115000"/>
              </a:lnSpc>
              <a:spcBef>
                <a:spcPts val="0"/>
              </a:spcBef>
              <a:spcAft>
                <a:spcPts val="0"/>
              </a:spcAft>
              <a:buNone/>
              <a:defRPr sz="2000"/>
            </a:lvl4pPr>
            <a:lvl5pPr lvl="4" rtl="0">
              <a:lnSpc>
                <a:spcPct val="115000"/>
              </a:lnSpc>
              <a:spcBef>
                <a:spcPts val="0"/>
              </a:spcBef>
              <a:spcAft>
                <a:spcPts val="0"/>
              </a:spcAft>
              <a:buNone/>
              <a:defRPr sz="2000"/>
            </a:lvl5pPr>
            <a:lvl6pPr lvl="5" rtl="0">
              <a:lnSpc>
                <a:spcPct val="115000"/>
              </a:lnSpc>
              <a:spcBef>
                <a:spcPts val="0"/>
              </a:spcBef>
              <a:spcAft>
                <a:spcPts val="0"/>
              </a:spcAft>
              <a:buNone/>
              <a:defRPr sz="2000"/>
            </a:lvl6pPr>
            <a:lvl7pPr lvl="6" rtl="0">
              <a:lnSpc>
                <a:spcPct val="115000"/>
              </a:lnSpc>
              <a:spcBef>
                <a:spcPts val="0"/>
              </a:spcBef>
              <a:spcAft>
                <a:spcPts val="0"/>
              </a:spcAft>
              <a:buNone/>
              <a:defRPr sz="2000"/>
            </a:lvl7pPr>
            <a:lvl8pPr lvl="7" rtl="0">
              <a:lnSpc>
                <a:spcPct val="115000"/>
              </a:lnSpc>
              <a:spcBef>
                <a:spcPts val="0"/>
              </a:spcBef>
              <a:spcAft>
                <a:spcPts val="0"/>
              </a:spcAft>
              <a:buNone/>
              <a:defRPr sz="2000"/>
            </a:lvl8pPr>
            <a:lvl9pPr lvl="8" rtl="0">
              <a:lnSpc>
                <a:spcPct val="115000"/>
              </a:lnSpc>
              <a:spcBef>
                <a:spcPts val="0"/>
              </a:spcBef>
              <a:spcAft>
                <a:spcPts val="0"/>
              </a:spcAft>
              <a:buNone/>
              <a:defRPr sz="2000"/>
            </a:lvl9pPr>
          </a:lstStyle>
          <a:p/>
        </p:txBody>
      </p:sp>
      <p:sp>
        <p:nvSpPr>
          <p:cNvPr id="606" name="Google Shape;606;p35"/>
          <p:cNvSpPr txBox="1"/>
          <p:nvPr>
            <p:ph idx="3" type="subTitle"/>
          </p:nvPr>
        </p:nvSpPr>
        <p:spPr>
          <a:xfrm>
            <a:off x="3349200" y="3777544"/>
            <a:ext cx="3073200" cy="3195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100"/>
            </a:lvl1pPr>
            <a:lvl2pPr lvl="1" rtl="0">
              <a:lnSpc>
                <a:spcPct val="114000"/>
              </a:lnSpc>
              <a:spcBef>
                <a:spcPts val="0"/>
              </a:spcBef>
              <a:spcAft>
                <a:spcPts val="0"/>
              </a:spcAft>
              <a:buNone/>
              <a:defRPr sz="1100"/>
            </a:lvl2pPr>
            <a:lvl3pPr lvl="2" rtl="0">
              <a:lnSpc>
                <a:spcPct val="114000"/>
              </a:lnSpc>
              <a:spcBef>
                <a:spcPts val="0"/>
              </a:spcBef>
              <a:spcAft>
                <a:spcPts val="0"/>
              </a:spcAft>
              <a:buNone/>
              <a:defRPr sz="1100"/>
            </a:lvl3pPr>
            <a:lvl4pPr lvl="3" rtl="0">
              <a:lnSpc>
                <a:spcPct val="114000"/>
              </a:lnSpc>
              <a:spcBef>
                <a:spcPts val="0"/>
              </a:spcBef>
              <a:spcAft>
                <a:spcPts val="0"/>
              </a:spcAft>
              <a:buNone/>
              <a:defRPr sz="1100"/>
            </a:lvl4pPr>
            <a:lvl5pPr lvl="4" rtl="0">
              <a:lnSpc>
                <a:spcPct val="114000"/>
              </a:lnSpc>
              <a:spcBef>
                <a:spcPts val="0"/>
              </a:spcBef>
              <a:spcAft>
                <a:spcPts val="0"/>
              </a:spcAft>
              <a:buNone/>
              <a:defRPr sz="1100"/>
            </a:lvl5pPr>
            <a:lvl6pPr lvl="5" rtl="0">
              <a:lnSpc>
                <a:spcPct val="114000"/>
              </a:lnSpc>
              <a:spcBef>
                <a:spcPts val="0"/>
              </a:spcBef>
              <a:spcAft>
                <a:spcPts val="0"/>
              </a:spcAft>
              <a:buNone/>
              <a:defRPr sz="1100"/>
            </a:lvl6pPr>
            <a:lvl7pPr lvl="6" rtl="0">
              <a:lnSpc>
                <a:spcPct val="114000"/>
              </a:lnSpc>
              <a:spcBef>
                <a:spcPts val="0"/>
              </a:spcBef>
              <a:spcAft>
                <a:spcPts val="0"/>
              </a:spcAft>
              <a:buNone/>
              <a:defRPr sz="1100"/>
            </a:lvl7pPr>
            <a:lvl8pPr lvl="7" rtl="0">
              <a:lnSpc>
                <a:spcPct val="114000"/>
              </a:lnSpc>
              <a:spcBef>
                <a:spcPts val="0"/>
              </a:spcBef>
              <a:spcAft>
                <a:spcPts val="0"/>
              </a:spcAft>
              <a:buNone/>
              <a:defRPr sz="1100"/>
            </a:lvl8pPr>
            <a:lvl9pPr lvl="8" rtl="0">
              <a:lnSpc>
                <a:spcPct val="114000"/>
              </a:lnSpc>
              <a:spcBef>
                <a:spcPts val="0"/>
              </a:spcBef>
              <a:spcAft>
                <a:spcPts val="0"/>
              </a:spcAft>
              <a:buNone/>
              <a:defRPr sz="1100"/>
            </a:lvl9pPr>
          </a:lstStyle>
          <a:p/>
        </p:txBody>
      </p:sp>
      <p:pic>
        <p:nvPicPr>
          <p:cNvPr id="607" name="Google Shape;607;p35"/>
          <p:cNvPicPr preferRelativeResize="0"/>
          <p:nvPr/>
        </p:nvPicPr>
        <p:blipFill>
          <a:blip r:embed="rId3">
            <a:alphaModFix/>
          </a:blip>
          <a:stretch>
            <a:fillRect/>
          </a:stretch>
        </p:blipFill>
        <p:spPr>
          <a:xfrm>
            <a:off x="2564587" y="973839"/>
            <a:ext cx="548775" cy="54876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608" name="Shape 608"/>
        <p:cNvGrpSpPr/>
        <p:nvPr/>
      </p:nvGrpSpPr>
      <p:grpSpPr>
        <a:xfrm>
          <a:off x="0" y="0"/>
          <a:ext cx="0" cy="0"/>
          <a:chOff x="0" y="0"/>
          <a:chExt cx="0" cy="0"/>
        </a:xfrm>
      </p:grpSpPr>
      <p:cxnSp>
        <p:nvCxnSpPr>
          <p:cNvPr id="609" name="Google Shape;609;p36"/>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10" name="Google Shape;610;p36"/>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11" name="Google Shape;611;p3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12" name="Google Shape;612;p36"/>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13" name="Google Shape;613;p36"/>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614" name="Google Shape;614;p36"/>
          <p:cNvSpPr txBox="1"/>
          <p:nvPr>
            <p:ph idx="2" type="subTitle"/>
          </p:nvPr>
        </p:nvSpPr>
        <p:spPr>
          <a:xfrm>
            <a:off x="5141316" y="2091075"/>
            <a:ext cx="2634000" cy="795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15" name="Google Shape;615;p36"/>
          <p:cNvSpPr txBox="1"/>
          <p:nvPr>
            <p:ph idx="3" type="subTitle"/>
          </p:nvPr>
        </p:nvSpPr>
        <p:spPr>
          <a:xfrm>
            <a:off x="5141311" y="1764713"/>
            <a:ext cx="2634000" cy="284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16" name="Google Shape;616;p36"/>
          <p:cNvSpPr txBox="1"/>
          <p:nvPr>
            <p:ph idx="4" type="subTitle"/>
          </p:nvPr>
        </p:nvSpPr>
        <p:spPr>
          <a:xfrm>
            <a:off x="5141316" y="3325781"/>
            <a:ext cx="2634000" cy="795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17" name="Google Shape;617;p36"/>
          <p:cNvSpPr txBox="1"/>
          <p:nvPr>
            <p:ph idx="5" type="subTitle"/>
          </p:nvPr>
        </p:nvSpPr>
        <p:spPr>
          <a:xfrm>
            <a:off x="5141311" y="2999419"/>
            <a:ext cx="2634000" cy="284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18" name="Google Shape;618;p36"/>
          <p:cNvSpPr txBox="1"/>
          <p:nvPr>
            <p:ph idx="6" type="subTitle"/>
          </p:nvPr>
        </p:nvSpPr>
        <p:spPr>
          <a:xfrm>
            <a:off x="1563469" y="2091075"/>
            <a:ext cx="2634000" cy="795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19" name="Google Shape;619;p36"/>
          <p:cNvSpPr txBox="1"/>
          <p:nvPr>
            <p:ph idx="7" type="subTitle"/>
          </p:nvPr>
        </p:nvSpPr>
        <p:spPr>
          <a:xfrm>
            <a:off x="1563450" y="1764713"/>
            <a:ext cx="2634000" cy="284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20" name="Google Shape;620;p36"/>
          <p:cNvSpPr txBox="1"/>
          <p:nvPr>
            <p:ph idx="8" type="subTitle"/>
          </p:nvPr>
        </p:nvSpPr>
        <p:spPr>
          <a:xfrm>
            <a:off x="1563469" y="3325781"/>
            <a:ext cx="2634000" cy="7956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21" name="Google Shape;621;p36"/>
          <p:cNvSpPr txBox="1"/>
          <p:nvPr>
            <p:ph idx="9" type="subTitle"/>
          </p:nvPr>
        </p:nvSpPr>
        <p:spPr>
          <a:xfrm>
            <a:off x="1563450" y="2999419"/>
            <a:ext cx="2634000" cy="284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22" name="Google Shape;622;p36"/>
          <p:cNvSpPr txBox="1"/>
          <p:nvPr>
            <p:ph idx="1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623" name="Google Shape;623;p36"/>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624" name="Google Shape;624;p36"/>
          <p:cNvSpPr txBox="1"/>
          <p:nvPr>
            <p:ph idx="1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625" name="Shape 625"/>
        <p:cNvGrpSpPr/>
        <p:nvPr/>
      </p:nvGrpSpPr>
      <p:grpSpPr>
        <a:xfrm>
          <a:off x="0" y="0"/>
          <a:ext cx="0" cy="0"/>
          <a:chOff x="0" y="0"/>
          <a:chExt cx="0" cy="0"/>
        </a:xfrm>
      </p:grpSpPr>
      <p:cxnSp>
        <p:nvCxnSpPr>
          <p:cNvPr id="626" name="Google Shape;626;p37"/>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27" name="Google Shape;627;p37"/>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28" name="Google Shape;628;p3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9" name="Google Shape;629;p37"/>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30" name="Google Shape;630;p37"/>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631" name="Google Shape;631;p37"/>
          <p:cNvCxnSpPr/>
          <p:nvPr/>
        </p:nvCxnSpPr>
        <p:spPr>
          <a:xfrm>
            <a:off x="2562438" y="2758500"/>
            <a:ext cx="0" cy="1145700"/>
          </a:xfrm>
          <a:prstGeom prst="straightConnector1">
            <a:avLst/>
          </a:prstGeom>
          <a:noFill/>
          <a:ln cap="flat" cmpd="sng" w="9525">
            <a:solidFill>
              <a:schemeClr val="dk2"/>
            </a:solidFill>
            <a:prstDash val="dot"/>
            <a:round/>
            <a:headEnd len="med" w="med" type="none"/>
            <a:tailEnd len="med" w="med" type="none"/>
          </a:ln>
        </p:spPr>
      </p:cxnSp>
      <p:cxnSp>
        <p:nvCxnSpPr>
          <p:cNvPr id="632" name="Google Shape;632;p37"/>
          <p:cNvCxnSpPr/>
          <p:nvPr/>
        </p:nvCxnSpPr>
        <p:spPr>
          <a:xfrm>
            <a:off x="4572075" y="2758500"/>
            <a:ext cx="0" cy="1145700"/>
          </a:xfrm>
          <a:prstGeom prst="straightConnector1">
            <a:avLst/>
          </a:prstGeom>
          <a:noFill/>
          <a:ln cap="flat" cmpd="sng" w="9525">
            <a:solidFill>
              <a:schemeClr val="dk2"/>
            </a:solidFill>
            <a:prstDash val="dot"/>
            <a:round/>
            <a:headEnd len="med" w="med" type="none"/>
            <a:tailEnd len="med" w="med" type="none"/>
          </a:ln>
        </p:spPr>
      </p:cxnSp>
      <p:cxnSp>
        <p:nvCxnSpPr>
          <p:cNvPr id="633" name="Google Shape;633;p37"/>
          <p:cNvCxnSpPr/>
          <p:nvPr/>
        </p:nvCxnSpPr>
        <p:spPr>
          <a:xfrm>
            <a:off x="6581713" y="2758500"/>
            <a:ext cx="0" cy="1145700"/>
          </a:xfrm>
          <a:prstGeom prst="straightConnector1">
            <a:avLst/>
          </a:prstGeom>
          <a:noFill/>
          <a:ln cap="flat" cmpd="sng" w="9525">
            <a:solidFill>
              <a:schemeClr val="dk2"/>
            </a:solidFill>
            <a:prstDash val="dot"/>
            <a:round/>
            <a:headEnd len="med" w="med" type="none"/>
            <a:tailEnd len="med" w="med" type="none"/>
          </a:ln>
        </p:spPr>
      </p:cxnSp>
      <p:sp>
        <p:nvSpPr>
          <p:cNvPr id="634" name="Google Shape;634;p37"/>
          <p:cNvSpPr txBox="1"/>
          <p:nvPr>
            <p:ph idx="2" type="subTitle"/>
          </p:nvPr>
        </p:nvSpPr>
        <p:spPr>
          <a:xfrm>
            <a:off x="663806" y="3044625"/>
            <a:ext cx="1787700" cy="7956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35" name="Google Shape;635;p37"/>
          <p:cNvSpPr txBox="1"/>
          <p:nvPr>
            <p:ph idx="3" type="subTitle"/>
          </p:nvPr>
        </p:nvSpPr>
        <p:spPr>
          <a:xfrm>
            <a:off x="663788" y="2718263"/>
            <a:ext cx="1787700" cy="2844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36" name="Google Shape;636;p37"/>
          <p:cNvSpPr txBox="1"/>
          <p:nvPr>
            <p:ph idx="4" type="subTitle"/>
          </p:nvPr>
        </p:nvSpPr>
        <p:spPr>
          <a:xfrm>
            <a:off x="6692719" y="3044625"/>
            <a:ext cx="1787700" cy="7956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37" name="Google Shape;637;p37"/>
          <p:cNvSpPr txBox="1"/>
          <p:nvPr>
            <p:ph idx="5" type="subTitle"/>
          </p:nvPr>
        </p:nvSpPr>
        <p:spPr>
          <a:xfrm>
            <a:off x="6692700" y="2718263"/>
            <a:ext cx="1787700" cy="2844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38" name="Google Shape;638;p37"/>
          <p:cNvSpPr txBox="1"/>
          <p:nvPr>
            <p:ph idx="6" type="subTitle"/>
          </p:nvPr>
        </p:nvSpPr>
        <p:spPr>
          <a:xfrm>
            <a:off x="4683081" y="3044625"/>
            <a:ext cx="1787700" cy="7956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39" name="Google Shape;639;p37"/>
          <p:cNvSpPr txBox="1"/>
          <p:nvPr>
            <p:ph idx="7" type="subTitle"/>
          </p:nvPr>
        </p:nvSpPr>
        <p:spPr>
          <a:xfrm>
            <a:off x="4683063" y="2718263"/>
            <a:ext cx="1787700" cy="2844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40" name="Google Shape;640;p37"/>
          <p:cNvSpPr txBox="1"/>
          <p:nvPr>
            <p:ph idx="8" type="subTitle"/>
          </p:nvPr>
        </p:nvSpPr>
        <p:spPr>
          <a:xfrm>
            <a:off x="2673444" y="3044625"/>
            <a:ext cx="1787700" cy="7956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41" name="Google Shape;641;p37"/>
          <p:cNvSpPr txBox="1"/>
          <p:nvPr>
            <p:ph idx="9" type="subTitle"/>
          </p:nvPr>
        </p:nvSpPr>
        <p:spPr>
          <a:xfrm>
            <a:off x="2673425" y="2718263"/>
            <a:ext cx="1787700" cy="2844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42" name="Google Shape;642;p37"/>
          <p:cNvSpPr txBox="1"/>
          <p:nvPr>
            <p:ph idx="1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643" name="Google Shape;643;p37"/>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644" name="Google Shape;644;p37"/>
          <p:cNvSpPr txBox="1"/>
          <p:nvPr>
            <p:ph idx="1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45" name="Shape 645"/>
        <p:cNvGrpSpPr/>
        <p:nvPr/>
      </p:nvGrpSpPr>
      <p:grpSpPr>
        <a:xfrm>
          <a:off x="0" y="0"/>
          <a:ext cx="0" cy="0"/>
          <a:chOff x="0" y="0"/>
          <a:chExt cx="0" cy="0"/>
        </a:xfrm>
      </p:grpSpPr>
      <p:sp>
        <p:nvSpPr>
          <p:cNvPr id="646" name="Google Shape;646;p38"/>
          <p:cNvSpPr txBox="1"/>
          <p:nvPr>
            <p:ph idx="1" type="subTitle"/>
          </p:nvPr>
        </p:nvSpPr>
        <p:spPr>
          <a:xfrm>
            <a:off x="663788" y="2519025"/>
            <a:ext cx="2469000" cy="1485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400"/>
              </a:spcBef>
              <a:spcAft>
                <a:spcPts val="0"/>
              </a:spcAft>
              <a:buNone/>
              <a:defRPr>
                <a:solidFill>
                  <a:schemeClr val="accent1"/>
                </a:solidFill>
              </a:defRPr>
            </a:lvl2pPr>
            <a:lvl3pPr lvl="2" rtl="0">
              <a:lnSpc>
                <a:spcPct val="150000"/>
              </a:lnSpc>
              <a:spcBef>
                <a:spcPts val="400"/>
              </a:spcBef>
              <a:spcAft>
                <a:spcPts val="0"/>
              </a:spcAft>
              <a:buNone/>
              <a:defRPr>
                <a:solidFill>
                  <a:schemeClr val="accent1"/>
                </a:solidFill>
              </a:defRPr>
            </a:lvl3pPr>
            <a:lvl4pPr lvl="3" rtl="0">
              <a:lnSpc>
                <a:spcPct val="150000"/>
              </a:lnSpc>
              <a:spcBef>
                <a:spcPts val="400"/>
              </a:spcBef>
              <a:spcAft>
                <a:spcPts val="0"/>
              </a:spcAft>
              <a:buNone/>
              <a:defRPr>
                <a:solidFill>
                  <a:schemeClr val="accent1"/>
                </a:solidFill>
              </a:defRPr>
            </a:lvl4pPr>
            <a:lvl5pPr lvl="4" rtl="0">
              <a:lnSpc>
                <a:spcPct val="150000"/>
              </a:lnSpc>
              <a:spcBef>
                <a:spcPts val="400"/>
              </a:spcBef>
              <a:spcAft>
                <a:spcPts val="0"/>
              </a:spcAft>
              <a:buNone/>
              <a:defRPr>
                <a:solidFill>
                  <a:schemeClr val="accent1"/>
                </a:solidFill>
              </a:defRPr>
            </a:lvl5pPr>
            <a:lvl6pPr lvl="5" rtl="0">
              <a:lnSpc>
                <a:spcPct val="150000"/>
              </a:lnSpc>
              <a:spcBef>
                <a:spcPts val="400"/>
              </a:spcBef>
              <a:spcAft>
                <a:spcPts val="0"/>
              </a:spcAft>
              <a:buNone/>
              <a:defRPr>
                <a:solidFill>
                  <a:schemeClr val="accent1"/>
                </a:solidFill>
              </a:defRPr>
            </a:lvl6pPr>
            <a:lvl7pPr lvl="6" rtl="0">
              <a:lnSpc>
                <a:spcPct val="150000"/>
              </a:lnSpc>
              <a:spcBef>
                <a:spcPts val="400"/>
              </a:spcBef>
              <a:spcAft>
                <a:spcPts val="0"/>
              </a:spcAft>
              <a:buNone/>
              <a:defRPr>
                <a:solidFill>
                  <a:schemeClr val="accent1"/>
                </a:solidFill>
              </a:defRPr>
            </a:lvl7pPr>
            <a:lvl8pPr lvl="7" rtl="0">
              <a:lnSpc>
                <a:spcPct val="150000"/>
              </a:lnSpc>
              <a:spcBef>
                <a:spcPts val="400"/>
              </a:spcBef>
              <a:spcAft>
                <a:spcPts val="0"/>
              </a:spcAft>
              <a:buNone/>
              <a:defRPr>
                <a:solidFill>
                  <a:schemeClr val="accent1"/>
                </a:solidFill>
              </a:defRPr>
            </a:lvl8pPr>
            <a:lvl9pPr lvl="8" rtl="0">
              <a:lnSpc>
                <a:spcPct val="150000"/>
              </a:lnSpc>
              <a:spcBef>
                <a:spcPts val="400"/>
              </a:spcBef>
              <a:spcAft>
                <a:spcPts val="400"/>
              </a:spcAft>
              <a:buNone/>
              <a:defRPr>
                <a:solidFill>
                  <a:schemeClr val="accent1"/>
                </a:solidFill>
              </a:defRPr>
            </a:lvl9pPr>
          </a:lstStyle>
          <a:p/>
        </p:txBody>
      </p:sp>
      <p:sp>
        <p:nvSpPr>
          <p:cNvPr id="647" name="Google Shape;647;p38"/>
          <p:cNvSpPr txBox="1"/>
          <p:nvPr>
            <p:ph type="title"/>
          </p:nvPr>
        </p:nvSpPr>
        <p:spPr>
          <a:xfrm>
            <a:off x="663788" y="930525"/>
            <a:ext cx="3086100" cy="1485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800"/>
            </a:lvl1pPr>
            <a:lvl2pPr lvl="1" rtl="0">
              <a:lnSpc>
                <a:spcPct val="140000"/>
              </a:lnSpc>
              <a:spcBef>
                <a:spcPts val="0"/>
              </a:spcBef>
              <a:spcAft>
                <a:spcPts val="0"/>
              </a:spcAft>
              <a:buNone/>
              <a:defRPr sz="1800"/>
            </a:lvl2pPr>
            <a:lvl3pPr lvl="2" rtl="0">
              <a:lnSpc>
                <a:spcPct val="140000"/>
              </a:lnSpc>
              <a:spcBef>
                <a:spcPts val="0"/>
              </a:spcBef>
              <a:spcAft>
                <a:spcPts val="0"/>
              </a:spcAft>
              <a:buNone/>
              <a:defRPr sz="1800"/>
            </a:lvl3pPr>
            <a:lvl4pPr lvl="3" rtl="0">
              <a:lnSpc>
                <a:spcPct val="140000"/>
              </a:lnSpc>
              <a:spcBef>
                <a:spcPts val="0"/>
              </a:spcBef>
              <a:spcAft>
                <a:spcPts val="0"/>
              </a:spcAft>
              <a:buNone/>
              <a:defRPr sz="1800"/>
            </a:lvl4pPr>
            <a:lvl5pPr lvl="4" rtl="0">
              <a:lnSpc>
                <a:spcPct val="140000"/>
              </a:lnSpc>
              <a:spcBef>
                <a:spcPts val="0"/>
              </a:spcBef>
              <a:spcAft>
                <a:spcPts val="0"/>
              </a:spcAft>
              <a:buNone/>
              <a:defRPr sz="1800"/>
            </a:lvl5pPr>
            <a:lvl6pPr lvl="5" rtl="0">
              <a:lnSpc>
                <a:spcPct val="140000"/>
              </a:lnSpc>
              <a:spcBef>
                <a:spcPts val="0"/>
              </a:spcBef>
              <a:spcAft>
                <a:spcPts val="0"/>
              </a:spcAft>
              <a:buNone/>
              <a:defRPr sz="1800"/>
            </a:lvl6pPr>
            <a:lvl7pPr lvl="6" rtl="0">
              <a:lnSpc>
                <a:spcPct val="140000"/>
              </a:lnSpc>
              <a:spcBef>
                <a:spcPts val="0"/>
              </a:spcBef>
              <a:spcAft>
                <a:spcPts val="0"/>
              </a:spcAft>
              <a:buNone/>
              <a:defRPr sz="1800"/>
            </a:lvl7pPr>
            <a:lvl8pPr lvl="7" rtl="0">
              <a:lnSpc>
                <a:spcPct val="140000"/>
              </a:lnSpc>
              <a:spcBef>
                <a:spcPts val="0"/>
              </a:spcBef>
              <a:spcAft>
                <a:spcPts val="0"/>
              </a:spcAft>
              <a:buNone/>
              <a:defRPr sz="1800"/>
            </a:lvl8pPr>
            <a:lvl9pPr lvl="8" rtl="0">
              <a:lnSpc>
                <a:spcPct val="140000"/>
              </a:lnSpc>
              <a:spcBef>
                <a:spcPts val="0"/>
              </a:spcBef>
              <a:spcAft>
                <a:spcPts val="0"/>
              </a:spcAft>
              <a:buNone/>
              <a:defRPr sz="1800"/>
            </a:lvl9pPr>
          </a:lstStyle>
          <a:p/>
        </p:txBody>
      </p:sp>
      <p:sp>
        <p:nvSpPr>
          <p:cNvPr id="648" name="Google Shape;648;p38"/>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cxnSp>
        <p:nvCxnSpPr>
          <p:cNvPr id="649" name="Google Shape;649;p38"/>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50" name="Google Shape;650;p38"/>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51" name="Google Shape;651;p3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2" name="Google Shape;652;p38"/>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53" name="Google Shape;653;p38"/>
          <p:cNvSpPr txBox="1"/>
          <p:nvPr>
            <p:ph idx="3"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654" name="Google Shape;654;p38"/>
          <p:cNvSpPr txBox="1"/>
          <p:nvPr>
            <p:ph idx="4" type="subTitle"/>
          </p:nvPr>
        </p:nvSpPr>
        <p:spPr>
          <a:xfrm>
            <a:off x="5143013" y="1233038"/>
            <a:ext cx="3495600" cy="6648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55" name="Google Shape;655;p38"/>
          <p:cNvSpPr txBox="1"/>
          <p:nvPr>
            <p:ph idx="5" type="subTitle"/>
          </p:nvPr>
        </p:nvSpPr>
        <p:spPr>
          <a:xfrm>
            <a:off x="5143013" y="930525"/>
            <a:ext cx="3495600" cy="2607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56" name="Google Shape;656;p38"/>
          <p:cNvSpPr txBox="1"/>
          <p:nvPr>
            <p:ph idx="6" type="subTitle"/>
          </p:nvPr>
        </p:nvSpPr>
        <p:spPr>
          <a:xfrm>
            <a:off x="5143013" y="2373094"/>
            <a:ext cx="3495600" cy="6648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57" name="Google Shape;657;p38"/>
          <p:cNvSpPr txBox="1"/>
          <p:nvPr>
            <p:ph idx="7" type="subTitle"/>
          </p:nvPr>
        </p:nvSpPr>
        <p:spPr>
          <a:xfrm>
            <a:off x="5143013" y="2070581"/>
            <a:ext cx="3495600" cy="2607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58" name="Google Shape;658;p38"/>
          <p:cNvSpPr txBox="1"/>
          <p:nvPr>
            <p:ph idx="8" type="subTitle"/>
          </p:nvPr>
        </p:nvSpPr>
        <p:spPr>
          <a:xfrm>
            <a:off x="5143013" y="3513150"/>
            <a:ext cx="3495600" cy="664800"/>
          </a:xfrm>
          <a:prstGeom prst="rect">
            <a:avLst/>
          </a:prstGeom>
        </p:spPr>
        <p:txBody>
          <a:bodyPr anchorCtr="0" anchor="t" bIns="0" lIns="0" spcFirstLastPara="1" rIns="0" wrap="square" tIns="0">
            <a:noAutofit/>
          </a:bodyPr>
          <a:lstStyle>
            <a:lvl1pPr lvl="0" rtl="0">
              <a:spcBef>
                <a:spcPts val="0"/>
              </a:spcBef>
              <a:spcAft>
                <a:spcPts val="0"/>
              </a:spcAft>
              <a:buNone/>
              <a:defRPr sz="1100"/>
            </a:lvl1pPr>
            <a:lvl2pPr lvl="1" rtl="0">
              <a:spcBef>
                <a:spcPts val="400"/>
              </a:spcBef>
              <a:spcAft>
                <a:spcPts val="0"/>
              </a:spcAft>
              <a:buNone/>
              <a:defRPr sz="1100"/>
            </a:lvl2pPr>
            <a:lvl3pPr lvl="2" rtl="0">
              <a:spcBef>
                <a:spcPts val="400"/>
              </a:spcBef>
              <a:spcAft>
                <a:spcPts val="0"/>
              </a:spcAft>
              <a:buNone/>
              <a:defRPr sz="1100"/>
            </a:lvl3pPr>
            <a:lvl4pPr lvl="3" rtl="0">
              <a:spcBef>
                <a:spcPts val="400"/>
              </a:spcBef>
              <a:spcAft>
                <a:spcPts val="0"/>
              </a:spcAft>
              <a:buNone/>
              <a:defRPr sz="1100"/>
            </a:lvl4pPr>
            <a:lvl5pPr lvl="4" rtl="0">
              <a:spcBef>
                <a:spcPts val="400"/>
              </a:spcBef>
              <a:spcAft>
                <a:spcPts val="0"/>
              </a:spcAft>
              <a:buNone/>
              <a:defRPr sz="1100"/>
            </a:lvl5pPr>
            <a:lvl6pPr lvl="5" rtl="0">
              <a:spcBef>
                <a:spcPts val="400"/>
              </a:spcBef>
              <a:spcAft>
                <a:spcPts val="0"/>
              </a:spcAft>
              <a:buNone/>
              <a:defRPr sz="1100"/>
            </a:lvl6pPr>
            <a:lvl7pPr lvl="6" rtl="0">
              <a:spcBef>
                <a:spcPts val="400"/>
              </a:spcBef>
              <a:spcAft>
                <a:spcPts val="0"/>
              </a:spcAft>
              <a:buNone/>
              <a:defRPr sz="1100"/>
            </a:lvl7pPr>
            <a:lvl8pPr lvl="7" rtl="0">
              <a:spcBef>
                <a:spcPts val="400"/>
              </a:spcBef>
              <a:spcAft>
                <a:spcPts val="0"/>
              </a:spcAft>
              <a:buNone/>
              <a:defRPr sz="1100"/>
            </a:lvl8pPr>
            <a:lvl9pPr lvl="8" rtl="0">
              <a:spcBef>
                <a:spcPts val="400"/>
              </a:spcBef>
              <a:spcAft>
                <a:spcPts val="400"/>
              </a:spcAft>
              <a:buNone/>
              <a:defRPr sz="1100"/>
            </a:lvl9pPr>
          </a:lstStyle>
          <a:p/>
        </p:txBody>
      </p:sp>
      <p:sp>
        <p:nvSpPr>
          <p:cNvPr id="659" name="Google Shape;659;p38"/>
          <p:cNvSpPr txBox="1"/>
          <p:nvPr>
            <p:ph idx="9" type="subTitle"/>
          </p:nvPr>
        </p:nvSpPr>
        <p:spPr>
          <a:xfrm>
            <a:off x="5143013" y="3210638"/>
            <a:ext cx="3495600" cy="2607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60" name="Shape 660"/>
        <p:cNvGrpSpPr/>
        <p:nvPr/>
      </p:nvGrpSpPr>
      <p:grpSpPr>
        <a:xfrm>
          <a:off x="0" y="0"/>
          <a:ext cx="0" cy="0"/>
          <a:chOff x="0" y="0"/>
          <a:chExt cx="0" cy="0"/>
        </a:xfrm>
      </p:grpSpPr>
      <p:cxnSp>
        <p:nvCxnSpPr>
          <p:cNvPr id="661" name="Google Shape;661;p39"/>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62" name="Google Shape;662;p39"/>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63" name="Google Shape;663;p3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4" name="Google Shape;664;p39"/>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65" name="Google Shape;665;p39"/>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cxnSp>
        <p:nvCxnSpPr>
          <p:cNvPr id="666" name="Google Shape;666;p39"/>
          <p:cNvCxnSpPr/>
          <p:nvPr/>
        </p:nvCxnSpPr>
        <p:spPr>
          <a:xfrm>
            <a:off x="3229613" y="3172294"/>
            <a:ext cx="0" cy="1168200"/>
          </a:xfrm>
          <a:prstGeom prst="straightConnector1">
            <a:avLst/>
          </a:prstGeom>
          <a:noFill/>
          <a:ln cap="flat" cmpd="sng" w="9525">
            <a:solidFill>
              <a:schemeClr val="dk2"/>
            </a:solidFill>
            <a:prstDash val="dot"/>
            <a:round/>
            <a:headEnd len="med" w="med" type="none"/>
            <a:tailEnd len="med" w="med" type="none"/>
          </a:ln>
        </p:spPr>
      </p:cxnSp>
      <p:cxnSp>
        <p:nvCxnSpPr>
          <p:cNvPr id="667" name="Google Shape;667;p39"/>
          <p:cNvCxnSpPr/>
          <p:nvPr/>
        </p:nvCxnSpPr>
        <p:spPr>
          <a:xfrm>
            <a:off x="5914388" y="3172294"/>
            <a:ext cx="0" cy="1168200"/>
          </a:xfrm>
          <a:prstGeom prst="straightConnector1">
            <a:avLst/>
          </a:prstGeom>
          <a:noFill/>
          <a:ln cap="flat" cmpd="sng" w="9525">
            <a:solidFill>
              <a:schemeClr val="dk2"/>
            </a:solidFill>
            <a:prstDash val="dot"/>
            <a:round/>
            <a:headEnd len="med" w="med" type="none"/>
            <a:tailEnd len="med" w="med" type="none"/>
          </a:ln>
        </p:spPr>
      </p:cxnSp>
      <p:sp>
        <p:nvSpPr>
          <p:cNvPr id="668" name="Google Shape;668;p39"/>
          <p:cNvSpPr txBox="1"/>
          <p:nvPr>
            <p:ph idx="2" type="subTitle"/>
          </p:nvPr>
        </p:nvSpPr>
        <p:spPr>
          <a:xfrm>
            <a:off x="3351225" y="3172294"/>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69" name="Google Shape;669;p39"/>
          <p:cNvSpPr txBox="1"/>
          <p:nvPr>
            <p:ph idx="3" type="subTitle"/>
          </p:nvPr>
        </p:nvSpPr>
        <p:spPr>
          <a:xfrm>
            <a:off x="3351300" y="3539213"/>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70" name="Google Shape;670;p39"/>
          <p:cNvSpPr txBox="1"/>
          <p:nvPr>
            <p:ph idx="4" type="subTitle"/>
          </p:nvPr>
        </p:nvSpPr>
        <p:spPr>
          <a:xfrm>
            <a:off x="6036000" y="3172294"/>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71" name="Google Shape;671;p39"/>
          <p:cNvSpPr txBox="1"/>
          <p:nvPr>
            <p:ph idx="5" type="subTitle"/>
          </p:nvPr>
        </p:nvSpPr>
        <p:spPr>
          <a:xfrm>
            <a:off x="6036075" y="3539213"/>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72" name="Google Shape;672;p39"/>
          <p:cNvSpPr txBox="1"/>
          <p:nvPr>
            <p:ph idx="6" type="subTitle"/>
          </p:nvPr>
        </p:nvSpPr>
        <p:spPr>
          <a:xfrm>
            <a:off x="666450" y="3172294"/>
            <a:ext cx="2441400" cy="2415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p:txBody>
      </p:sp>
      <p:sp>
        <p:nvSpPr>
          <p:cNvPr id="673" name="Google Shape;673;p39"/>
          <p:cNvSpPr txBox="1"/>
          <p:nvPr>
            <p:ph idx="7" type="subTitle"/>
          </p:nvPr>
        </p:nvSpPr>
        <p:spPr>
          <a:xfrm>
            <a:off x="666525" y="3539213"/>
            <a:ext cx="2441400" cy="686400"/>
          </a:xfrm>
          <a:prstGeom prst="rect">
            <a:avLst/>
          </a:prstGeom>
        </p:spPr>
        <p:txBody>
          <a:bodyPr anchorCtr="0" anchor="t" bIns="0" lIns="0" spcFirstLastPara="1" rIns="0" wrap="square" tIns="0">
            <a:noAutofit/>
          </a:bodyPr>
          <a:lstStyle>
            <a:lvl1pPr lvl="0" rtl="0" algn="ctr">
              <a:spcBef>
                <a:spcPts val="0"/>
              </a:spcBef>
              <a:spcAft>
                <a:spcPts val="0"/>
              </a:spcAft>
              <a:buNone/>
              <a:defRPr sz="1100"/>
            </a:lvl1pPr>
            <a:lvl2pPr lvl="1" rtl="0" algn="ctr">
              <a:spcBef>
                <a:spcPts val="400"/>
              </a:spcBef>
              <a:spcAft>
                <a:spcPts val="0"/>
              </a:spcAft>
              <a:buNone/>
              <a:defRPr sz="1100"/>
            </a:lvl2pPr>
            <a:lvl3pPr lvl="2" rtl="0" algn="ctr">
              <a:spcBef>
                <a:spcPts val="400"/>
              </a:spcBef>
              <a:spcAft>
                <a:spcPts val="0"/>
              </a:spcAft>
              <a:buNone/>
              <a:defRPr sz="1100"/>
            </a:lvl3pPr>
            <a:lvl4pPr lvl="3" rtl="0" algn="ctr">
              <a:spcBef>
                <a:spcPts val="400"/>
              </a:spcBef>
              <a:spcAft>
                <a:spcPts val="0"/>
              </a:spcAft>
              <a:buNone/>
              <a:defRPr sz="1100"/>
            </a:lvl4pPr>
            <a:lvl5pPr lvl="4" rtl="0" algn="ctr">
              <a:spcBef>
                <a:spcPts val="400"/>
              </a:spcBef>
              <a:spcAft>
                <a:spcPts val="0"/>
              </a:spcAft>
              <a:buNone/>
              <a:defRPr sz="1100"/>
            </a:lvl5pPr>
            <a:lvl6pPr lvl="5" rtl="0" algn="ctr">
              <a:spcBef>
                <a:spcPts val="400"/>
              </a:spcBef>
              <a:spcAft>
                <a:spcPts val="0"/>
              </a:spcAft>
              <a:buNone/>
              <a:defRPr sz="1100"/>
            </a:lvl6pPr>
            <a:lvl7pPr lvl="6" rtl="0" algn="ctr">
              <a:spcBef>
                <a:spcPts val="400"/>
              </a:spcBef>
              <a:spcAft>
                <a:spcPts val="0"/>
              </a:spcAft>
              <a:buNone/>
              <a:defRPr sz="1100"/>
            </a:lvl7pPr>
            <a:lvl8pPr lvl="7" rtl="0" algn="ctr">
              <a:spcBef>
                <a:spcPts val="400"/>
              </a:spcBef>
              <a:spcAft>
                <a:spcPts val="0"/>
              </a:spcAft>
              <a:buNone/>
              <a:defRPr sz="1100"/>
            </a:lvl8pPr>
            <a:lvl9pPr lvl="8" rtl="0" algn="ctr">
              <a:spcBef>
                <a:spcPts val="400"/>
              </a:spcBef>
              <a:spcAft>
                <a:spcPts val="400"/>
              </a:spcAft>
              <a:buNone/>
              <a:defRPr sz="1100"/>
            </a:lvl9pPr>
          </a:lstStyle>
          <a:p/>
        </p:txBody>
      </p:sp>
      <p:sp>
        <p:nvSpPr>
          <p:cNvPr id="674" name="Google Shape;674;p39"/>
          <p:cNvSpPr txBox="1"/>
          <p:nvPr>
            <p:ph idx="8"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675" name="Google Shape;675;p39"/>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676" name="Google Shape;676;p39"/>
          <p:cNvSpPr txBox="1"/>
          <p:nvPr>
            <p:ph idx="9"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77" name="Shape 677"/>
        <p:cNvGrpSpPr/>
        <p:nvPr/>
      </p:nvGrpSpPr>
      <p:grpSpPr>
        <a:xfrm>
          <a:off x="0" y="0"/>
          <a:ext cx="0" cy="0"/>
          <a:chOff x="0" y="0"/>
          <a:chExt cx="0" cy="0"/>
        </a:xfrm>
      </p:grpSpPr>
      <p:cxnSp>
        <p:nvCxnSpPr>
          <p:cNvPr id="678" name="Google Shape;678;p40"/>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79" name="Google Shape;679;p40"/>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80" name="Google Shape;680;p4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81" name="Google Shape;681;p40"/>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82" name="Google Shape;682;p40"/>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683" name="Google Shape;683;p40"/>
          <p:cNvSpPr txBox="1"/>
          <p:nvPr>
            <p:ph idx="2" type="subTitle"/>
          </p:nvPr>
        </p:nvSpPr>
        <p:spPr>
          <a:xfrm>
            <a:off x="4246556" y="1904438"/>
            <a:ext cx="4114800" cy="2376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1500"/>
              </a:spcBef>
              <a:spcAft>
                <a:spcPts val="0"/>
              </a:spcAft>
              <a:buNone/>
              <a:defRPr/>
            </a:lvl2pPr>
            <a:lvl3pPr lvl="2" rtl="0">
              <a:lnSpc>
                <a:spcPct val="113000"/>
              </a:lnSpc>
              <a:spcBef>
                <a:spcPts val="1500"/>
              </a:spcBef>
              <a:spcAft>
                <a:spcPts val="0"/>
              </a:spcAft>
              <a:buNone/>
              <a:defRPr/>
            </a:lvl3pPr>
            <a:lvl4pPr lvl="3" rtl="0">
              <a:lnSpc>
                <a:spcPct val="113000"/>
              </a:lnSpc>
              <a:spcBef>
                <a:spcPts val="1500"/>
              </a:spcBef>
              <a:spcAft>
                <a:spcPts val="0"/>
              </a:spcAft>
              <a:buNone/>
              <a:defRPr/>
            </a:lvl4pPr>
            <a:lvl5pPr lvl="4" rtl="0">
              <a:lnSpc>
                <a:spcPct val="113000"/>
              </a:lnSpc>
              <a:spcBef>
                <a:spcPts val="1500"/>
              </a:spcBef>
              <a:spcAft>
                <a:spcPts val="0"/>
              </a:spcAft>
              <a:buNone/>
              <a:defRPr/>
            </a:lvl5pPr>
            <a:lvl6pPr lvl="5" rtl="0">
              <a:lnSpc>
                <a:spcPct val="113000"/>
              </a:lnSpc>
              <a:spcBef>
                <a:spcPts val="1500"/>
              </a:spcBef>
              <a:spcAft>
                <a:spcPts val="0"/>
              </a:spcAft>
              <a:buNone/>
              <a:defRPr/>
            </a:lvl6pPr>
            <a:lvl7pPr lvl="6" rtl="0">
              <a:lnSpc>
                <a:spcPct val="113000"/>
              </a:lnSpc>
              <a:spcBef>
                <a:spcPts val="1500"/>
              </a:spcBef>
              <a:spcAft>
                <a:spcPts val="0"/>
              </a:spcAft>
              <a:buNone/>
              <a:defRPr/>
            </a:lvl7pPr>
            <a:lvl8pPr lvl="7" rtl="0">
              <a:lnSpc>
                <a:spcPct val="113000"/>
              </a:lnSpc>
              <a:spcBef>
                <a:spcPts val="1500"/>
              </a:spcBef>
              <a:spcAft>
                <a:spcPts val="0"/>
              </a:spcAft>
              <a:buNone/>
              <a:defRPr/>
            </a:lvl8pPr>
            <a:lvl9pPr lvl="8" rtl="0">
              <a:lnSpc>
                <a:spcPct val="113000"/>
              </a:lnSpc>
              <a:spcBef>
                <a:spcPts val="1500"/>
              </a:spcBef>
              <a:spcAft>
                <a:spcPts val="1500"/>
              </a:spcAft>
              <a:buNone/>
              <a:defRPr/>
            </a:lvl9pPr>
          </a:lstStyle>
          <a:p/>
        </p:txBody>
      </p:sp>
      <p:sp>
        <p:nvSpPr>
          <p:cNvPr id="684" name="Google Shape;684;p40"/>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685" name="Google Shape;685;p40"/>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686" name="Google Shape;686;p40"/>
          <p:cNvSpPr txBox="1"/>
          <p:nvPr>
            <p:ph idx="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5"/>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 name="Google Shape;45;p5"/>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2pPr>
            <a:lvl3pPr lvl="2"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3pPr>
            <a:lvl4pPr lvl="3"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4pPr>
            <a:lvl5pPr lvl="4"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5pPr>
            <a:lvl6pPr lvl="5"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6pPr>
            <a:lvl7pPr lvl="6"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7pPr>
            <a:lvl8pPr lvl="7"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8pPr>
            <a:lvl9pPr lvl="8" rtl="0">
              <a:lnSpc>
                <a:spcPct val="180000"/>
              </a:lnSpc>
              <a:spcBef>
                <a:spcPts val="0"/>
              </a:spcBef>
              <a:spcAft>
                <a:spcPts val="0"/>
              </a:spcAft>
              <a:buClr>
                <a:schemeClr val="lt1"/>
              </a:buClr>
              <a:buSzPts val="1100"/>
              <a:buFont typeface="Red Hat Display"/>
              <a:buNone/>
              <a:defRPr sz="1100">
                <a:solidFill>
                  <a:schemeClr val="lt1"/>
                </a:solidFill>
                <a:latin typeface="Red Hat Display"/>
                <a:ea typeface="Red Hat Display"/>
                <a:cs typeface="Red Hat Display"/>
                <a:sym typeface="Red Hat Display"/>
              </a:defRPr>
            </a:lvl9pPr>
          </a:lstStyle>
          <a:p/>
        </p:txBody>
      </p:sp>
      <p:sp>
        <p:nvSpPr>
          <p:cNvPr id="46" name="Google Shape;46;p5"/>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100">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p:txBody>
      </p:sp>
      <p:pic>
        <p:nvPicPr>
          <p:cNvPr id="47" name="Google Shape;47;p5"/>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48" name="Google Shape;48;p5"/>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linkedin.com/company/red-hat</a:t>
            </a:r>
            <a:endParaRPr sz="1100">
              <a:solidFill>
                <a:schemeClr val="lt1"/>
              </a:solidFill>
              <a:latin typeface="Red Hat Display"/>
              <a:ea typeface="Red Hat Display"/>
              <a:cs typeface="Red Hat Display"/>
              <a:sym typeface="Red Hat Display"/>
            </a:endParaRPr>
          </a:p>
        </p:txBody>
      </p:sp>
      <p:sp>
        <p:nvSpPr>
          <p:cNvPr id="49" name="Google Shape;49;p5"/>
          <p:cNvSpPr txBox="1"/>
          <p:nvPr/>
        </p:nvSpPr>
        <p:spPr>
          <a:xfrm>
            <a:off x="5970354" y="201875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youtube.com/user/RedHatVideos</a:t>
            </a:r>
            <a:endParaRPr sz="1100">
              <a:solidFill>
                <a:schemeClr val="lt1"/>
              </a:solidFill>
              <a:latin typeface="Red Hat Display"/>
              <a:ea typeface="Red Hat Display"/>
              <a:cs typeface="Red Hat Display"/>
              <a:sym typeface="Red Hat Display"/>
            </a:endParaRPr>
          </a:p>
        </p:txBody>
      </p:sp>
      <p:sp>
        <p:nvSpPr>
          <p:cNvPr id="50" name="Google Shape;50;p5"/>
          <p:cNvSpPr txBox="1"/>
          <p:nvPr/>
        </p:nvSpPr>
        <p:spPr>
          <a:xfrm>
            <a:off x="5970354" y="25376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facebook.com/redhatinc</a:t>
            </a:r>
            <a:endParaRPr sz="1100">
              <a:solidFill>
                <a:schemeClr val="lt1"/>
              </a:solidFill>
              <a:latin typeface="Red Hat Display"/>
              <a:ea typeface="Red Hat Display"/>
              <a:cs typeface="Red Hat Display"/>
              <a:sym typeface="Red Hat Display"/>
            </a:endParaRPr>
          </a:p>
        </p:txBody>
      </p:sp>
      <p:sp>
        <p:nvSpPr>
          <p:cNvPr id="51" name="Google Shape;51;p5"/>
          <p:cNvSpPr txBox="1"/>
          <p:nvPr/>
        </p:nvSpPr>
        <p:spPr>
          <a:xfrm>
            <a:off x="5970354" y="305653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Red Hat Display"/>
                <a:ea typeface="Red Hat Display"/>
                <a:cs typeface="Red Hat Display"/>
                <a:sym typeface="Red Hat Display"/>
              </a:rPr>
              <a:t>twitter.com/RedHat</a:t>
            </a:r>
            <a:endParaRPr sz="1100">
              <a:solidFill>
                <a:schemeClr val="lt1"/>
              </a:solidFill>
              <a:latin typeface="Red Hat Display"/>
              <a:ea typeface="Red Hat Display"/>
              <a:cs typeface="Red Hat Display"/>
              <a:sym typeface="Red Hat Display"/>
            </a:endParaRPr>
          </a:p>
        </p:txBody>
      </p:sp>
      <p:cxnSp>
        <p:nvCxnSpPr>
          <p:cNvPr id="52" name="Google Shape;52;p5"/>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cxnSp>
        <p:nvCxnSpPr>
          <p:cNvPr id="53" name="Google Shape;53;p5"/>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54" name="Google Shape;54;p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5" name="Google Shape;55;p5"/>
          <p:cNvPicPr preferRelativeResize="0"/>
          <p:nvPr/>
        </p:nvPicPr>
        <p:blipFill rotWithShape="1">
          <a:blip r:embed="rId4">
            <a:alphaModFix/>
          </a:blip>
          <a:srcRect b="0" l="0" r="0" t="0"/>
          <a:stretch/>
        </p:blipFill>
        <p:spPr>
          <a:xfrm>
            <a:off x="5592003" y="2537688"/>
            <a:ext cx="341963" cy="341963"/>
          </a:xfrm>
          <a:prstGeom prst="rect">
            <a:avLst/>
          </a:prstGeom>
          <a:noFill/>
          <a:ln>
            <a:noFill/>
          </a:ln>
        </p:spPr>
      </p:pic>
      <p:pic>
        <p:nvPicPr>
          <p:cNvPr id="56" name="Google Shape;56;p5"/>
          <p:cNvPicPr preferRelativeResize="0"/>
          <p:nvPr/>
        </p:nvPicPr>
        <p:blipFill rotWithShape="1">
          <a:blip r:embed="rId5">
            <a:alphaModFix/>
          </a:blip>
          <a:srcRect b="0" l="0" r="0" t="0"/>
          <a:stretch/>
        </p:blipFill>
        <p:spPr>
          <a:xfrm>
            <a:off x="5592003" y="2018782"/>
            <a:ext cx="341963" cy="341963"/>
          </a:xfrm>
          <a:prstGeom prst="rect">
            <a:avLst/>
          </a:prstGeom>
          <a:noFill/>
          <a:ln>
            <a:noFill/>
          </a:ln>
        </p:spPr>
      </p:pic>
      <p:pic>
        <p:nvPicPr>
          <p:cNvPr id="57" name="Google Shape;57;p5"/>
          <p:cNvPicPr preferRelativeResize="0"/>
          <p:nvPr/>
        </p:nvPicPr>
        <p:blipFill rotWithShape="1">
          <a:blip r:embed="rId6">
            <a:alphaModFix/>
          </a:blip>
          <a:srcRect b="0" l="0" r="0" t="0"/>
          <a:stretch/>
        </p:blipFill>
        <p:spPr>
          <a:xfrm>
            <a:off x="5592003" y="1499876"/>
            <a:ext cx="341963" cy="341963"/>
          </a:xfrm>
          <a:prstGeom prst="rect">
            <a:avLst/>
          </a:prstGeom>
          <a:noFill/>
          <a:ln>
            <a:noFill/>
          </a:ln>
        </p:spPr>
      </p:pic>
      <p:pic>
        <p:nvPicPr>
          <p:cNvPr id="58" name="Google Shape;58;p5"/>
          <p:cNvPicPr preferRelativeResize="0"/>
          <p:nvPr/>
        </p:nvPicPr>
        <p:blipFill rotWithShape="1">
          <a:blip r:embed="rId7">
            <a:alphaModFix/>
          </a:blip>
          <a:srcRect b="0" l="0" r="0" t="0"/>
          <a:stretch/>
        </p:blipFill>
        <p:spPr>
          <a:xfrm>
            <a:off x="5592003" y="3056594"/>
            <a:ext cx="341963" cy="34196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87" name="Shape 687"/>
        <p:cNvGrpSpPr/>
        <p:nvPr/>
      </p:nvGrpSpPr>
      <p:grpSpPr>
        <a:xfrm>
          <a:off x="0" y="0"/>
          <a:ext cx="0" cy="0"/>
          <a:chOff x="0" y="0"/>
          <a:chExt cx="0" cy="0"/>
        </a:xfrm>
      </p:grpSpPr>
      <p:cxnSp>
        <p:nvCxnSpPr>
          <p:cNvPr id="688" name="Google Shape;688;p41"/>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689" name="Google Shape;689;p41"/>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690" name="Google Shape;690;p4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91" name="Google Shape;691;p41"/>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692" name="Google Shape;692;p41"/>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693" name="Google Shape;693;p41"/>
          <p:cNvSpPr txBox="1"/>
          <p:nvPr>
            <p:ph idx="2" type="subTitle"/>
          </p:nvPr>
        </p:nvSpPr>
        <p:spPr>
          <a:xfrm>
            <a:off x="1565888" y="1812319"/>
            <a:ext cx="6033600" cy="9780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a:solidFill>
                  <a:schemeClr val="accent1"/>
                </a:solidFill>
              </a:defRPr>
            </a:lvl1pPr>
            <a:lvl2pPr lvl="1" rtl="0">
              <a:spcBef>
                <a:spcPts val="400"/>
              </a:spcBef>
              <a:spcAft>
                <a:spcPts val="0"/>
              </a:spcAft>
              <a:buNone/>
              <a:defRPr>
                <a:solidFill>
                  <a:schemeClr val="accent1"/>
                </a:solidFill>
              </a:defRPr>
            </a:lvl2pPr>
            <a:lvl3pPr lvl="2" rtl="0">
              <a:spcBef>
                <a:spcPts val="400"/>
              </a:spcBef>
              <a:spcAft>
                <a:spcPts val="0"/>
              </a:spcAft>
              <a:buNone/>
              <a:defRPr>
                <a:solidFill>
                  <a:schemeClr val="accent1"/>
                </a:solidFill>
              </a:defRPr>
            </a:lvl3pPr>
            <a:lvl4pPr lvl="3" rtl="0">
              <a:spcBef>
                <a:spcPts val="400"/>
              </a:spcBef>
              <a:spcAft>
                <a:spcPts val="0"/>
              </a:spcAft>
              <a:buNone/>
              <a:defRPr>
                <a:solidFill>
                  <a:schemeClr val="accent1"/>
                </a:solidFill>
              </a:defRPr>
            </a:lvl4pPr>
            <a:lvl5pPr lvl="4" rtl="0">
              <a:spcBef>
                <a:spcPts val="400"/>
              </a:spcBef>
              <a:spcAft>
                <a:spcPts val="0"/>
              </a:spcAft>
              <a:buNone/>
              <a:defRPr>
                <a:solidFill>
                  <a:schemeClr val="accent1"/>
                </a:solidFill>
              </a:defRPr>
            </a:lvl5pPr>
            <a:lvl6pPr lvl="5" rtl="0">
              <a:spcBef>
                <a:spcPts val="400"/>
              </a:spcBef>
              <a:spcAft>
                <a:spcPts val="0"/>
              </a:spcAft>
              <a:buNone/>
              <a:defRPr>
                <a:solidFill>
                  <a:schemeClr val="accent1"/>
                </a:solidFill>
              </a:defRPr>
            </a:lvl6pPr>
            <a:lvl7pPr lvl="6" rtl="0">
              <a:spcBef>
                <a:spcPts val="400"/>
              </a:spcBef>
              <a:spcAft>
                <a:spcPts val="0"/>
              </a:spcAft>
              <a:buNone/>
              <a:defRPr>
                <a:solidFill>
                  <a:schemeClr val="accent1"/>
                </a:solidFill>
              </a:defRPr>
            </a:lvl7pPr>
            <a:lvl8pPr lvl="7" rtl="0">
              <a:spcBef>
                <a:spcPts val="400"/>
              </a:spcBef>
              <a:spcAft>
                <a:spcPts val="0"/>
              </a:spcAft>
              <a:buNone/>
              <a:defRPr>
                <a:solidFill>
                  <a:schemeClr val="accent1"/>
                </a:solidFill>
              </a:defRPr>
            </a:lvl8pPr>
            <a:lvl9pPr lvl="8" rtl="0">
              <a:spcBef>
                <a:spcPts val="400"/>
              </a:spcBef>
              <a:spcAft>
                <a:spcPts val="400"/>
              </a:spcAft>
              <a:buNone/>
              <a:defRPr>
                <a:solidFill>
                  <a:schemeClr val="accent1"/>
                </a:solidFill>
              </a:defRPr>
            </a:lvl9pPr>
          </a:lstStyle>
          <a:p/>
        </p:txBody>
      </p:sp>
      <p:sp>
        <p:nvSpPr>
          <p:cNvPr id="694" name="Google Shape;694;p41"/>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695" name="Google Shape;695;p41"/>
          <p:cNvSpPr txBox="1"/>
          <p:nvPr>
            <p:ph type="title"/>
          </p:nvPr>
        </p:nvSpPr>
        <p:spPr>
          <a:xfrm>
            <a:off x="663788" y="825263"/>
            <a:ext cx="7816500" cy="4149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100"/>
            </a:lvl1pPr>
            <a:lvl2pPr lvl="1" rtl="0" algn="ctr">
              <a:lnSpc>
                <a:spcPct val="130000"/>
              </a:lnSpc>
              <a:spcBef>
                <a:spcPts val="0"/>
              </a:spcBef>
              <a:spcAft>
                <a:spcPts val="0"/>
              </a:spcAft>
              <a:buNone/>
              <a:defRPr sz="2000"/>
            </a:lvl2pPr>
            <a:lvl3pPr lvl="2" rtl="0" algn="ctr">
              <a:lnSpc>
                <a:spcPct val="130000"/>
              </a:lnSpc>
              <a:spcBef>
                <a:spcPts val="0"/>
              </a:spcBef>
              <a:spcAft>
                <a:spcPts val="0"/>
              </a:spcAft>
              <a:buNone/>
              <a:defRPr sz="2000"/>
            </a:lvl3pPr>
            <a:lvl4pPr lvl="3" rtl="0" algn="ctr">
              <a:lnSpc>
                <a:spcPct val="130000"/>
              </a:lnSpc>
              <a:spcBef>
                <a:spcPts val="0"/>
              </a:spcBef>
              <a:spcAft>
                <a:spcPts val="0"/>
              </a:spcAft>
              <a:buNone/>
              <a:defRPr sz="2000"/>
            </a:lvl4pPr>
            <a:lvl5pPr lvl="4" rtl="0" algn="ctr">
              <a:lnSpc>
                <a:spcPct val="130000"/>
              </a:lnSpc>
              <a:spcBef>
                <a:spcPts val="0"/>
              </a:spcBef>
              <a:spcAft>
                <a:spcPts val="0"/>
              </a:spcAft>
              <a:buNone/>
              <a:defRPr sz="2000"/>
            </a:lvl5pPr>
            <a:lvl6pPr lvl="5" rtl="0" algn="ctr">
              <a:lnSpc>
                <a:spcPct val="130000"/>
              </a:lnSpc>
              <a:spcBef>
                <a:spcPts val="0"/>
              </a:spcBef>
              <a:spcAft>
                <a:spcPts val="0"/>
              </a:spcAft>
              <a:buNone/>
              <a:defRPr sz="2000"/>
            </a:lvl6pPr>
            <a:lvl7pPr lvl="6" rtl="0" algn="ctr">
              <a:lnSpc>
                <a:spcPct val="130000"/>
              </a:lnSpc>
              <a:spcBef>
                <a:spcPts val="0"/>
              </a:spcBef>
              <a:spcAft>
                <a:spcPts val="0"/>
              </a:spcAft>
              <a:buNone/>
              <a:defRPr sz="2000"/>
            </a:lvl7pPr>
            <a:lvl8pPr lvl="7" rtl="0" algn="ctr">
              <a:lnSpc>
                <a:spcPct val="130000"/>
              </a:lnSpc>
              <a:spcBef>
                <a:spcPts val="0"/>
              </a:spcBef>
              <a:spcAft>
                <a:spcPts val="0"/>
              </a:spcAft>
              <a:buNone/>
              <a:defRPr sz="2000"/>
            </a:lvl8pPr>
            <a:lvl9pPr lvl="8" rtl="0" algn="ctr">
              <a:lnSpc>
                <a:spcPct val="130000"/>
              </a:lnSpc>
              <a:spcBef>
                <a:spcPts val="0"/>
              </a:spcBef>
              <a:spcAft>
                <a:spcPts val="0"/>
              </a:spcAft>
              <a:buNone/>
              <a:defRPr sz="2000"/>
            </a:lvl9pPr>
          </a:lstStyle>
          <a:p/>
        </p:txBody>
      </p:sp>
      <p:sp>
        <p:nvSpPr>
          <p:cNvPr id="696" name="Google Shape;696;p41"/>
          <p:cNvSpPr txBox="1"/>
          <p:nvPr>
            <p:ph idx="4" type="subTitle"/>
          </p:nvPr>
        </p:nvSpPr>
        <p:spPr>
          <a:xfrm>
            <a:off x="663844" y="1240163"/>
            <a:ext cx="7816500" cy="219000"/>
          </a:xfrm>
          <a:prstGeom prst="rect">
            <a:avLst/>
          </a:prstGeom>
        </p:spPr>
        <p:txBody>
          <a:bodyPr anchorCtr="0" anchor="t" bIns="0" lIns="0" spcFirstLastPara="1" rIns="0" wrap="square" tIns="0">
            <a:noAutofit/>
          </a:bodyPr>
          <a:lstStyle>
            <a:lvl1pPr lvl="0" rtl="0" algn="ctr">
              <a:spcBef>
                <a:spcPts val="0"/>
              </a:spcBef>
              <a:spcAft>
                <a:spcPts val="0"/>
              </a:spcAft>
              <a:buNone/>
              <a:defRPr sz="1400">
                <a:solidFill>
                  <a:schemeClr val="accent1"/>
                </a:solidFill>
              </a:defRPr>
            </a:lvl1pPr>
            <a:lvl2pPr lvl="1" rtl="0" algn="ctr">
              <a:spcBef>
                <a:spcPts val="400"/>
              </a:spcBef>
              <a:spcAft>
                <a:spcPts val="0"/>
              </a:spcAft>
              <a:buNone/>
              <a:defRPr sz="1400">
                <a:solidFill>
                  <a:schemeClr val="accent1"/>
                </a:solidFill>
              </a:defRPr>
            </a:lvl2pPr>
            <a:lvl3pPr lvl="2" rtl="0" algn="ctr">
              <a:spcBef>
                <a:spcPts val="400"/>
              </a:spcBef>
              <a:spcAft>
                <a:spcPts val="0"/>
              </a:spcAft>
              <a:buNone/>
              <a:defRPr sz="1400">
                <a:solidFill>
                  <a:schemeClr val="accent1"/>
                </a:solidFill>
              </a:defRPr>
            </a:lvl3pPr>
            <a:lvl4pPr lvl="3" rtl="0" algn="ctr">
              <a:spcBef>
                <a:spcPts val="400"/>
              </a:spcBef>
              <a:spcAft>
                <a:spcPts val="0"/>
              </a:spcAft>
              <a:buNone/>
              <a:defRPr sz="1400">
                <a:solidFill>
                  <a:schemeClr val="accent1"/>
                </a:solidFill>
              </a:defRPr>
            </a:lvl4pPr>
            <a:lvl5pPr lvl="4" rtl="0" algn="ctr">
              <a:spcBef>
                <a:spcPts val="400"/>
              </a:spcBef>
              <a:spcAft>
                <a:spcPts val="0"/>
              </a:spcAft>
              <a:buNone/>
              <a:defRPr sz="1400">
                <a:solidFill>
                  <a:schemeClr val="accent1"/>
                </a:solidFill>
              </a:defRPr>
            </a:lvl5pPr>
            <a:lvl6pPr lvl="5" rtl="0" algn="ctr">
              <a:spcBef>
                <a:spcPts val="400"/>
              </a:spcBef>
              <a:spcAft>
                <a:spcPts val="0"/>
              </a:spcAft>
              <a:buNone/>
              <a:defRPr sz="1400">
                <a:solidFill>
                  <a:schemeClr val="accent1"/>
                </a:solidFill>
              </a:defRPr>
            </a:lvl6pPr>
            <a:lvl7pPr lvl="6" rtl="0" algn="ctr">
              <a:spcBef>
                <a:spcPts val="400"/>
              </a:spcBef>
              <a:spcAft>
                <a:spcPts val="0"/>
              </a:spcAft>
              <a:buNone/>
              <a:defRPr sz="1400">
                <a:solidFill>
                  <a:schemeClr val="accent1"/>
                </a:solidFill>
              </a:defRPr>
            </a:lvl7pPr>
            <a:lvl8pPr lvl="7" rtl="0" algn="ctr">
              <a:spcBef>
                <a:spcPts val="400"/>
              </a:spcBef>
              <a:spcAft>
                <a:spcPts val="0"/>
              </a:spcAft>
              <a:buNone/>
              <a:defRPr sz="1400">
                <a:solidFill>
                  <a:schemeClr val="accent1"/>
                </a:solidFill>
              </a:defRPr>
            </a:lvl8pPr>
            <a:lvl9pPr lvl="8" rtl="0" algn="ctr">
              <a:spcBef>
                <a:spcPts val="400"/>
              </a:spcBef>
              <a:spcAft>
                <a:spcPts val="400"/>
              </a:spcAft>
              <a:buNone/>
              <a:defRPr sz="1400">
                <a:solidFill>
                  <a:schemeClr val="accent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97" name="Shape 697"/>
        <p:cNvGrpSpPr/>
        <p:nvPr/>
      </p:nvGrpSpPr>
      <p:grpSpPr>
        <a:xfrm>
          <a:off x="0" y="0"/>
          <a:ext cx="0" cy="0"/>
          <a:chOff x="0" y="0"/>
          <a:chExt cx="0" cy="0"/>
        </a:xfrm>
      </p:grpSpPr>
      <p:sp>
        <p:nvSpPr>
          <p:cNvPr id="698" name="Google Shape;698;p42"/>
          <p:cNvSpPr txBox="1"/>
          <p:nvPr>
            <p:ph type="title"/>
          </p:nvPr>
        </p:nvSpPr>
        <p:spPr>
          <a:xfrm>
            <a:off x="2460281" y="1239806"/>
            <a:ext cx="5573100" cy="29490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100">
                <a:solidFill>
                  <a:schemeClr val="accent1"/>
                </a:solidFill>
              </a:defRPr>
            </a:lvl1pPr>
            <a:lvl2pPr lvl="1" rtl="0">
              <a:lnSpc>
                <a:spcPct val="115000"/>
              </a:lnSpc>
              <a:spcBef>
                <a:spcPts val="0"/>
              </a:spcBef>
              <a:spcAft>
                <a:spcPts val="0"/>
              </a:spcAft>
              <a:buNone/>
              <a:defRPr sz="20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0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0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0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0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0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0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000">
                <a:solidFill>
                  <a:schemeClr val="accent1"/>
                </a:solidFill>
                <a:latin typeface="Red Hat Text"/>
                <a:ea typeface="Red Hat Text"/>
                <a:cs typeface="Red Hat Text"/>
                <a:sym typeface="Red Hat Text"/>
              </a:defRPr>
            </a:lvl9pPr>
          </a:lstStyle>
          <a:p/>
        </p:txBody>
      </p:sp>
      <p:sp>
        <p:nvSpPr>
          <p:cNvPr id="699" name="Google Shape;699;p4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700" name="Google Shape;700;p42"/>
          <p:cNvCxnSpPr/>
          <p:nvPr/>
        </p:nvCxnSpPr>
        <p:spPr>
          <a:xfrm rot="10800000">
            <a:off x="335831" y="150"/>
            <a:ext cx="0" cy="664800"/>
          </a:xfrm>
          <a:prstGeom prst="straightConnector1">
            <a:avLst/>
          </a:prstGeom>
          <a:noFill/>
          <a:ln cap="flat" cmpd="sng" w="9525">
            <a:solidFill>
              <a:schemeClr val="accent1"/>
            </a:solidFill>
            <a:prstDash val="solid"/>
            <a:round/>
            <a:headEnd len="med" w="med" type="none"/>
            <a:tailEnd len="med" w="med" type="none"/>
          </a:ln>
        </p:spPr>
      </p:cxnSp>
      <p:cxnSp>
        <p:nvCxnSpPr>
          <p:cNvPr id="701" name="Google Shape;701;p42"/>
          <p:cNvCxnSpPr/>
          <p:nvPr/>
        </p:nvCxnSpPr>
        <p:spPr>
          <a:xfrm rot="10800000">
            <a:off x="335825" y="4801200"/>
            <a:ext cx="0" cy="342300"/>
          </a:xfrm>
          <a:prstGeom prst="straightConnector1">
            <a:avLst/>
          </a:prstGeom>
          <a:noFill/>
          <a:ln cap="flat" cmpd="sng" w="9525">
            <a:solidFill>
              <a:schemeClr val="accent1"/>
            </a:solidFill>
            <a:prstDash val="solid"/>
            <a:round/>
            <a:headEnd len="med" w="med" type="none"/>
            <a:tailEnd len="med" w="med" type="none"/>
          </a:ln>
        </p:spPr>
      </p:cxnSp>
      <p:sp>
        <p:nvSpPr>
          <p:cNvPr id="702" name="Google Shape;702;p4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03" name="Google Shape;703;p42"/>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704" name="Google Shape;704;p42"/>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705" name="Shape 705"/>
        <p:cNvGrpSpPr/>
        <p:nvPr/>
      </p:nvGrpSpPr>
      <p:grpSpPr>
        <a:xfrm>
          <a:off x="0" y="0"/>
          <a:ext cx="0" cy="0"/>
          <a:chOff x="0" y="0"/>
          <a:chExt cx="0" cy="0"/>
        </a:xfrm>
      </p:grpSpPr>
      <p:sp>
        <p:nvSpPr>
          <p:cNvPr id="706" name="Google Shape;706;p43"/>
          <p:cNvSpPr txBox="1"/>
          <p:nvPr>
            <p:ph idx="1" type="body"/>
          </p:nvPr>
        </p:nvSpPr>
        <p:spPr>
          <a:xfrm>
            <a:off x="6502425" y="1387106"/>
            <a:ext cx="1599000" cy="2250000"/>
          </a:xfrm>
          <a:prstGeom prst="rect">
            <a:avLst/>
          </a:prstGeom>
        </p:spPr>
        <p:txBody>
          <a:bodyPr anchorCtr="0" anchor="t" bIns="0" lIns="0" spcFirstLastPara="1" rIns="0" wrap="square" tIns="0">
            <a:noAutofit/>
          </a:bodyPr>
          <a:lstStyle>
            <a:lvl1pPr indent="-317500" lvl="0" marL="457200" rtl="0">
              <a:lnSpc>
                <a:spcPct val="115000"/>
              </a:lnSpc>
              <a:spcBef>
                <a:spcPts val="0"/>
              </a:spcBef>
              <a:spcAft>
                <a:spcPts val="0"/>
              </a:spcAft>
              <a:buClr>
                <a:srgbClr val="FFFFFF"/>
              </a:buClr>
              <a:buSzPts val="1400"/>
              <a:buChar char="▸"/>
              <a:defRPr>
                <a:solidFill>
                  <a:srgbClr val="FFFFFF"/>
                </a:solidFill>
              </a:defRPr>
            </a:lvl1pPr>
            <a:lvl2pPr indent="-317500" lvl="1" marL="914400" rtl="0">
              <a:lnSpc>
                <a:spcPct val="115000"/>
              </a:lnSpc>
              <a:spcBef>
                <a:spcPts val="1500"/>
              </a:spcBef>
              <a:spcAft>
                <a:spcPts val="0"/>
              </a:spcAft>
              <a:buClr>
                <a:srgbClr val="FFFFFF"/>
              </a:buClr>
              <a:buSzPts val="1400"/>
              <a:buChar char="･"/>
              <a:defRPr>
                <a:solidFill>
                  <a:srgbClr val="FFFFFF"/>
                </a:solidFill>
              </a:defRPr>
            </a:lvl2pPr>
            <a:lvl3pPr indent="-317500" lvl="2" marL="1371600" rtl="0">
              <a:lnSpc>
                <a:spcPct val="115000"/>
              </a:lnSpc>
              <a:spcBef>
                <a:spcPts val="1500"/>
              </a:spcBef>
              <a:spcAft>
                <a:spcPts val="0"/>
              </a:spcAft>
              <a:buClr>
                <a:srgbClr val="FFFFFF"/>
              </a:buClr>
              <a:buSzPts val="1400"/>
              <a:buChar char="･"/>
              <a:defRPr>
                <a:solidFill>
                  <a:srgbClr val="FFFFFF"/>
                </a:solidFill>
              </a:defRPr>
            </a:lvl3pPr>
            <a:lvl4pPr indent="-317500" lvl="3" marL="1828800" rtl="0">
              <a:lnSpc>
                <a:spcPct val="115000"/>
              </a:lnSpc>
              <a:spcBef>
                <a:spcPts val="1500"/>
              </a:spcBef>
              <a:spcAft>
                <a:spcPts val="0"/>
              </a:spcAft>
              <a:buClr>
                <a:srgbClr val="FFFFFF"/>
              </a:buClr>
              <a:buSzPts val="1400"/>
              <a:buChar char="･"/>
              <a:defRPr>
                <a:solidFill>
                  <a:srgbClr val="FFFFFF"/>
                </a:solidFill>
              </a:defRPr>
            </a:lvl4pPr>
            <a:lvl5pPr indent="-317500" lvl="4" marL="2286000" rtl="0">
              <a:lnSpc>
                <a:spcPct val="115000"/>
              </a:lnSpc>
              <a:spcBef>
                <a:spcPts val="1500"/>
              </a:spcBef>
              <a:spcAft>
                <a:spcPts val="0"/>
              </a:spcAft>
              <a:buClr>
                <a:srgbClr val="FFFFFF"/>
              </a:buClr>
              <a:buSzPts val="1400"/>
              <a:buChar char="･"/>
              <a:defRPr>
                <a:solidFill>
                  <a:srgbClr val="FFFFFF"/>
                </a:solidFill>
              </a:defRPr>
            </a:lvl5pPr>
            <a:lvl6pPr indent="-317500" lvl="5" marL="2743200" rtl="0">
              <a:lnSpc>
                <a:spcPct val="115000"/>
              </a:lnSpc>
              <a:spcBef>
                <a:spcPts val="1500"/>
              </a:spcBef>
              <a:spcAft>
                <a:spcPts val="0"/>
              </a:spcAft>
              <a:buClr>
                <a:srgbClr val="FFFFFF"/>
              </a:buClr>
              <a:buSzPts val="1400"/>
              <a:buChar char="･"/>
              <a:defRPr>
                <a:solidFill>
                  <a:srgbClr val="FFFFFF"/>
                </a:solidFill>
              </a:defRPr>
            </a:lvl6pPr>
            <a:lvl7pPr indent="-317500" lvl="6" marL="3200400" rtl="0">
              <a:lnSpc>
                <a:spcPct val="115000"/>
              </a:lnSpc>
              <a:spcBef>
                <a:spcPts val="1500"/>
              </a:spcBef>
              <a:spcAft>
                <a:spcPts val="0"/>
              </a:spcAft>
              <a:buClr>
                <a:srgbClr val="FFFFFF"/>
              </a:buClr>
              <a:buSzPts val="1400"/>
              <a:buChar char="･"/>
              <a:defRPr>
                <a:solidFill>
                  <a:srgbClr val="FFFFFF"/>
                </a:solidFill>
              </a:defRPr>
            </a:lvl7pPr>
            <a:lvl8pPr indent="-317500" lvl="7" marL="3657600" rtl="0">
              <a:lnSpc>
                <a:spcPct val="115000"/>
              </a:lnSpc>
              <a:spcBef>
                <a:spcPts val="1500"/>
              </a:spcBef>
              <a:spcAft>
                <a:spcPts val="0"/>
              </a:spcAft>
              <a:buClr>
                <a:srgbClr val="FFFFFF"/>
              </a:buClr>
              <a:buSzPts val="1400"/>
              <a:buChar char="･"/>
              <a:defRPr>
                <a:solidFill>
                  <a:srgbClr val="FFFFFF"/>
                </a:solidFill>
              </a:defRPr>
            </a:lvl8pPr>
            <a:lvl9pPr indent="-317500" lvl="8" marL="4114800" rtl="0">
              <a:lnSpc>
                <a:spcPct val="115000"/>
              </a:lnSpc>
              <a:spcBef>
                <a:spcPts val="1500"/>
              </a:spcBef>
              <a:spcAft>
                <a:spcPts val="1500"/>
              </a:spcAft>
              <a:buClr>
                <a:srgbClr val="FFFFFF"/>
              </a:buClr>
              <a:buSzPts val="1400"/>
              <a:buChar char="･"/>
              <a:defRPr>
                <a:solidFill>
                  <a:srgbClr val="FFFFFF"/>
                </a:solidFill>
              </a:defRPr>
            </a:lvl9pPr>
          </a:lstStyle>
          <a:p/>
        </p:txBody>
      </p:sp>
      <p:sp>
        <p:nvSpPr>
          <p:cNvPr id="707" name="Google Shape;707;p43"/>
          <p:cNvSpPr txBox="1"/>
          <p:nvPr>
            <p:ph idx="2" type="body"/>
          </p:nvPr>
        </p:nvSpPr>
        <p:spPr>
          <a:xfrm>
            <a:off x="4281525" y="1387106"/>
            <a:ext cx="1599000" cy="2250000"/>
          </a:xfrm>
          <a:prstGeom prst="rect">
            <a:avLst/>
          </a:prstGeom>
        </p:spPr>
        <p:txBody>
          <a:bodyPr anchorCtr="0" anchor="t" bIns="0" lIns="0" spcFirstLastPara="1" rIns="0" wrap="square" tIns="0">
            <a:noAutofit/>
          </a:bodyPr>
          <a:lstStyle>
            <a:lvl1pPr indent="-317500" lvl="0" marL="457200">
              <a:lnSpc>
                <a:spcPct val="115000"/>
              </a:lnSpc>
              <a:spcBef>
                <a:spcPts val="0"/>
              </a:spcBef>
              <a:spcAft>
                <a:spcPts val="0"/>
              </a:spcAft>
              <a:buClr>
                <a:srgbClr val="FFFFFF"/>
              </a:buClr>
              <a:buSzPts val="1400"/>
              <a:buChar char="▸"/>
              <a:defRPr>
                <a:solidFill>
                  <a:srgbClr val="FFFFFF"/>
                </a:solidFill>
              </a:defRPr>
            </a:lvl1pPr>
            <a:lvl2pPr indent="-317500" lvl="1" marL="914400">
              <a:lnSpc>
                <a:spcPct val="115000"/>
              </a:lnSpc>
              <a:spcBef>
                <a:spcPts val="1500"/>
              </a:spcBef>
              <a:spcAft>
                <a:spcPts val="0"/>
              </a:spcAft>
              <a:buClr>
                <a:srgbClr val="FFFFFF"/>
              </a:buClr>
              <a:buSzPts val="1400"/>
              <a:buChar char="･"/>
              <a:defRPr>
                <a:solidFill>
                  <a:srgbClr val="FFFFFF"/>
                </a:solidFill>
              </a:defRPr>
            </a:lvl2pPr>
            <a:lvl3pPr indent="-317500" lvl="2" marL="1371600">
              <a:lnSpc>
                <a:spcPct val="115000"/>
              </a:lnSpc>
              <a:spcBef>
                <a:spcPts val="1500"/>
              </a:spcBef>
              <a:spcAft>
                <a:spcPts val="0"/>
              </a:spcAft>
              <a:buClr>
                <a:srgbClr val="FFFFFF"/>
              </a:buClr>
              <a:buSzPts val="1400"/>
              <a:buChar char="･"/>
              <a:defRPr>
                <a:solidFill>
                  <a:srgbClr val="FFFFFF"/>
                </a:solidFill>
              </a:defRPr>
            </a:lvl3pPr>
            <a:lvl4pPr indent="-317500" lvl="3" marL="1828800">
              <a:lnSpc>
                <a:spcPct val="115000"/>
              </a:lnSpc>
              <a:spcBef>
                <a:spcPts val="1500"/>
              </a:spcBef>
              <a:spcAft>
                <a:spcPts val="0"/>
              </a:spcAft>
              <a:buClr>
                <a:srgbClr val="FFFFFF"/>
              </a:buClr>
              <a:buSzPts val="1400"/>
              <a:buChar char="･"/>
              <a:defRPr>
                <a:solidFill>
                  <a:srgbClr val="FFFFFF"/>
                </a:solidFill>
              </a:defRPr>
            </a:lvl4pPr>
            <a:lvl5pPr indent="-317500" lvl="4" marL="2286000">
              <a:lnSpc>
                <a:spcPct val="115000"/>
              </a:lnSpc>
              <a:spcBef>
                <a:spcPts val="1500"/>
              </a:spcBef>
              <a:spcAft>
                <a:spcPts val="0"/>
              </a:spcAft>
              <a:buClr>
                <a:srgbClr val="FFFFFF"/>
              </a:buClr>
              <a:buSzPts val="1400"/>
              <a:buChar char="･"/>
              <a:defRPr>
                <a:solidFill>
                  <a:srgbClr val="FFFFFF"/>
                </a:solidFill>
              </a:defRPr>
            </a:lvl5pPr>
            <a:lvl6pPr indent="-317500" lvl="5" marL="2743200">
              <a:lnSpc>
                <a:spcPct val="115000"/>
              </a:lnSpc>
              <a:spcBef>
                <a:spcPts val="1500"/>
              </a:spcBef>
              <a:spcAft>
                <a:spcPts val="0"/>
              </a:spcAft>
              <a:buClr>
                <a:srgbClr val="FFFFFF"/>
              </a:buClr>
              <a:buSzPts val="1400"/>
              <a:buChar char="･"/>
              <a:defRPr>
                <a:solidFill>
                  <a:srgbClr val="FFFFFF"/>
                </a:solidFill>
              </a:defRPr>
            </a:lvl6pPr>
            <a:lvl7pPr indent="-317500" lvl="6" marL="3200400">
              <a:lnSpc>
                <a:spcPct val="115000"/>
              </a:lnSpc>
              <a:spcBef>
                <a:spcPts val="1500"/>
              </a:spcBef>
              <a:spcAft>
                <a:spcPts val="0"/>
              </a:spcAft>
              <a:buClr>
                <a:srgbClr val="FFFFFF"/>
              </a:buClr>
              <a:buSzPts val="1400"/>
              <a:buChar char="･"/>
              <a:defRPr>
                <a:solidFill>
                  <a:srgbClr val="FFFFFF"/>
                </a:solidFill>
              </a:defRPr>
            </a:lvl7pPr>
            <a:lvl8pPr indent="-317500" lvl="7" marL="3657600">
              <a:lnSpc>
                <a:spcPct val="115000"/>
              </a:lnSpc>
              <a:spcBef>
                <a:spcPts val="1500"/>
              </a:spcBef>
              <a:spcAft>
                <a:spcPts val="0"/>
              </a:spcAft>
              <a:buClr>
                <a:srgbClr val="FFFFFF"/>
              </a:buClr>
              <a:buSzPts val="1400"/>
              <a:buChar char="･"/>
              <a:defRPr>
                <a:solidFill>
                  <a:srgbClr val="FFFFFF"/>
                </a:solidFill>
              </a:defRPr>
            </a:lvl8pPr>
            <a:lvl9pPr indent="-317500" lvl="8" marL="4114800">
              <a:lnSpc>
                <a:spcPct val="115000"/>
              </a:lnSpc>
              <a:spcBef>
                <a:spcPts val="1500"/>
              </a:spcBef>
              <a:spcAft>
                <a:spcPts val="1500"/>
              </a:spcAft>
              <a:buClr>
                <a:srgbClr val="FFFFFF"/>
              </a:buClr>
              <a:buSzPts val="1400"/>
              <a:buChar char="･"/>
              <a:defRPr>
                <a:solidFill>
                  <a:srgbClr val="FFFFFF"/>
                </a:solidFill>
              </a:defRPr>
            </a:lvl9pPr>
          </a:lstStyle>
          <a:p/>
        </p:txBody>
      </p:sp>
      <p:sp>
        <p:nvSpPr>
          <p:cNvPr id="708" name="Google Shape;708;p43"/>
          <p:cNvSpPr txBox="1"/>
          <p:nvPr>
            <p:ph type="title"/>
          </p:nvPr>
        </p:nvSpPr>
        <p:spPr>
          <a:xfrm>
            <a:off x="675206" y="1302325"/>
            <a:ext cx="2914500" cy="2023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cxnSp>
        <p:nvCxnSpPr>
          <p:cNvPr id="709" name="Google Shape;709;p43"/>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710" name="Google Shape;710;p43"/>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cxnSp>
        <p:nvCxnSpPr>
          <p:cNvPr id="711" name="Google Shape;711;p43"/>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pic>
        <p:nvPicPr>
          <p:cNvPr id="712" name="Google Shape;712;p43"/>
          <p:cNvPicPr preferRelativeResize="0"/>
          <p:nvPr/>
        </p:nvPicPr>
        <p:blipFill>
          <a:blip r:embed="rId2">
            <a:alphaModFix/>
          </a:blip>
          <a:stretch>
            <a:fillRect/>
          </a:stretch>
        </p:blipFill>
        <p:spPr>
          <a:xfrm>
            <a:off x="8033460" y="4734378"/>
            <a:ext cx="731888" cy="172209"/>
          </a:xfrm>
          <a:prstGeom prst="rect">
            <a:avLst/>
          </a:prstGeom>
          <a:noFill/>
          <a:ln>
            <a:noFill/>
          </a:ln>
        </p:spPr>
      </p:pic>
      <p:sp>
        <p:nvSpPr>
          <p:cNvPr id="713" name="Google Shape;713;p4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Red Hat Text Medium"/>
                <a:ea typeface="Red Hat Text Medium"/>
                <a:cs typeface="Red Hat Text Medium"/>
                <a:sym typeface="Red Hat Text Medium"/>
              </a:defRPr>
            </a:lvl1pPr>
            <a:lvl2pPr lvl="1" rtl="0" algn="ctr">
              <a:buNone/>
              <a:defRPr sz="600">
                <a:solidFill>
                  <a:schemeClr val="lt1"/>
                </a:solidFill>
                <a:latin typeface="Red Hat Text Medium"/>
                <a:ea typeface="Red Hat Text Medium"/>
                <a:cs typeface="Red Hat Text Medium"/>
                <a:sym typeface="Red Hat Text Medium"/>
              </a:defRPr>
            </a:lvl2pPr>
            <a:lvl3pPr lvl="2" rtl="0" algn="ctr">
              <a:buNone/>
              <a:defRPr sz="600">
                <a:solidFill>
                  <a:schemeClr val="lt1"/>
                </a:solidFill>
                <a:latin typeface="Red Hat Text Medium"/>
                <a:ea typeface="Red Hat Text Medium"/>
                <a:cs typeface="Red Hat Text Medium"/>
                <a:sym typeface="Red Hat Text Medium"/>
              </a:defRPr>
            </a:lvl3pPr>
            <a:lvl4pPr lvl="3" rtl="0" algn="ctr">
              <a:buNone/>
              <a:defRPr sz="600">
                <a:solidFill>
                  <a:schemeClr val="lt1"/>
                </a:solidFill>
                <a:latin typeface="Red Hat Text Medium"/>
                <a:ea typeface="Red Hat Text Medium"/>
                <a:cs typeface="Red Hat Text Medium"/>
                <a:sym typeface="Red Hat Text Medium"/>
              </a:defRPr>
            </a:lvl4pPr>
            <a:lvl5pPr lvl="4" rtl="0" algn="ctr">
              <a:buNone/>
              <a:defRPr sz="600">
                <a:solidFill>
                  <a:schemeClr val="lt1"/>
                </a:solidFill>
                <a:latin typeface="Red Hat Text Medium"/>
                <a:ea typeface="Red Hat Text Medium"/>
                <a:cs typeface="Red Hat Text Medium"/>
                <a:sym typeface="Red Hat Text Medium"/>
              </a:defRPr>
            </a:lvl5pPr>
            <a:lvl6pPr lvl="5" rtl="0" algn="ctr">
              <a:buNone/>
              <a:defRPr sz="600">
                <a:solidFill>
                  <a:schemeClr val="lt1"/>
                </a:solidFill>
                <a:latin typeface="Red Hat Text Medium"/>
                <a:ea typeface="Red Hat Text Medium"/>
                <a:cs typeface="Red Hat Text Medium"/>
                <a:sym typeface="Red Hat Text Medium"/>
              </a:defRPr>
            </a:lvl6pPr>
            <a:lvl7pPr lvl="6" rtl="0" algn="ctr">
              <a:buNone/>
              <a:defRPr sz="600">
                <a:solidFill>
                  <a:schemeClr val="lt1"/>
                </a:solidFill>
                <a:latin typeface="Red Hat Text Medium"/>
                <a:ea typeface="Red Hat Text Medium"/>
                <a:cs typeface="Red Hat Text Medium"/>
                <a:sym typeface="Red Hat Text Medium"/>
              </a:defRPr>
            </a:lvl7pPr>
            <a:lvl8pPr lvl="7" rtl="0" algn="ctr">
              <a:buNone/>
              <a:defRPr sz="600">
                <a:solidFill>
                  <a:schemeClr val="lt1"/>
                </a:solidFill>
                <a:latin typeface="Red Hat Text Medium"/>
                <a:ea typeface="Red Hat Text Medium"/>
                <a:cs typeface="Red Hat Text Medium"/>
                <a:sym typeface="Red Hat Text Medium"/>
              </a:defRPr>
            </a:lvl8pPr>
            <a:lvl9pPr lvl="8" rtl="0" algn="ctr">
              <a:buNone/>
              <a:defRPr sz="6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714" name="Google Shape;714;p43"/>
          <p:cNvSpPr txBox="1"/>
          <p:nvPr>
            <p:ph idx="4"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lt1"/>
                </a:solidFill>
              </a:defRPr>
            </a:lvl1pPr>
            <a:lvl2pPr lvl="1" rtl="0">
              <a:lnSpc>
                <a:spcPct val="115000"/>
              </a:lnSpc>
              <a:spcBef>
                <a:spcPts val="0"/>
              </a:spcBef>
              <a:spcAft>
                <a:spcPts val="0"/>
              </a:spcAft>
              <a:buNone/>
              <a:defRPr sz="600">
                <a:solidFill>
                  <a:schemeClr val="lt1"/>
                </a:solidFill>
              </a:defRPr>
            </a:lvl2pPr>
            <a:lvl3pPr lvl="2" rtl="0">
              <a:lnSpc>
                <a:spcPct val="115000"/>
              </a:lnSpc>
              <a:spcBef>
                <a:spcPts val="0"/>
              </a:spcBef>
              <a:spcAft>
                <a:spcPts val="0"/>
              </a:spcAft>
              <a:buNone/>
              <a:defRPr sz="600">
                <a:solidFill>
                  <a:schemeClr val="lt1"/>
                </a:solidFill>
              </a:defRPr>
            </a:lvl3pPr>
            <a:lvl4pPr lvl="3" rtl="0">
              <a:lnSpc>
                <a:spcPct val="115000"/>
              </a:lnSpc>
              <a:spcBef>
                <a:spcPts val="0"/>
              </a:spcBef>
              <a:spcAft>
                <a:spcPts val="0"/>
              </a:spcAft>
              <a:buNone/>
              <a:defRPr sz="600">
                <a:solidFill>
                  <a:schemeClr val="lt1"/>
                </a:solidFill>
              </a:defRPr>
            </a:lvl4pPr>
            <a:lvl5pPr lvl="4" rtl="0">
              <a:lnSpc>
                <a:spcPct val="115000"/>
              </a:lnSpc>
              <a:spcBef>
                <a:spcPts val="0"/>
              </a:spcBef>
              <a:spcAft>
                <a:spcPts val="0"/>
              </a:spcAft>
              <a:buNone/>
              <a:defRPr sz="600">
                <a:solidFill>
                  <a:schemeClr val="lt1"/>
                </a:solidFill>
              </a:defRPr>
            </a:lvl5pPr>
            <a:lvl6pPr lvl="5" rtl="0">
              <a:lnSpc>
                <a:spcPct val="115000"/>
              </a:lnSpc>
              <a:spcBef>
                <a:spcPts val="0"/>
              </a:spcBef>
              <a:spcAft>
                <a:spcPts val="0"/>
              </a:spcAft>
              <a:buNone/>
              <a:defRPr sz="600">
                <a:solidFill>
                  <a:schemeClr val="lt1"/>
                </a:solidFill>
              </a:defRPr>
            </a:lvl6pPr>
            <a:lvl7pPr lvl="6" rtl="0">
              <a:lnSpc>
                <a:spcPct val="115000"/>
              </a:lnSpc>
              <a:spcBef>
                <a:spcPts val="0"/>
              </a:spcBef>
              <a:spcAft>
                <a:spcPts val="0"/>
              </a:spcAft>
              <a:buNone/>
              <a:defRPr sz="600">
                <a:solidFill>
                  <a:schemeClr val="lt1"/>
                </a:solidFill>
              </a:defRPr>
            </a:lvl7pPr>
            <a:lvl8pPr lvl="7" rtl="0">
              <a:lnSpc>
                <a:spcPct val="115000"/>
              </a:lnSpc>
              <a:spcBef>
                <a:spcPts val="0"/>
              </a:spcBef>
              <a:spcAft>
                <a:spcPts val="0"/>
              </a:spcAft>
              <a:buNone/>
              <a:defRPr sz="600">
                <a:solidFill>
                  <a:schemeClr val="lt1"/>
                </a:solidFill>
              </a:defRPr>
            </a:lvl8pPr>
            <a:lvl9pPr lvl="8" rtl="0">
              <a:lnSpc>
                <a:spcPct val="115000"/>
              </a:lnSpc>
              <a:spcBef>
                <a:spcPts val="0"/>
              </a:spcBef>
              <a:spcAft>
                <a:spcPts val="0"/>
              </a:spcAft>
              <a:buNone/>
              <a:defRPr sz="600">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715" name="Shape 715"/>
        <p:cNvGrpSpPr/>
        <p:nvPr/>
      </p:nvGrpSpPr>
      <p:grpSpPr>
        <a:xfrm>
          <a:off x="0" y="0"/>
          <a:ext cx="0" cy="0"/>
          <a:chOff x="0" y="0"/>
          <a:chExt cx="0" cy="0"/>
        </a:xfrm>
      </p:grpSpPr>
      <p:cxnSp>
        <p:nvCxnSpPr>
          <p:cNvPr id="716" name="Google Shape;716;p44"/>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717" name="Google Shape;717;p44"/>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9pPr>
          </a:lstStyle>
          <a:p/>
        </p:txBody>
      </p:sp>
      <p:cxnSp>
        <p:nvCxnSpPr>
          <p:cNvPr id="718" name="Google Shape;718;p44"/>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719" name="Google Shape;719;p4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dk1"/>
                </a:solidFill>
                <a:latin typeface="Red Hat Text Medium"/>
                <a:ea typeface="Red Hat Text Medium"/>
                <a:cs typeface="Red Hat Text Medium"/>
                <a:sym typeface="Red Hat Text Medium"/>
              </a:defRPr>
            </a:lvl1pPr>
            <a:lvl2pPr lvl="1" rtl="0" algn="ctr">
              <a:buNone/>
              <a:defRPr sz="600">
                <a:solidFill>
                  <a:schemeClr val="dk1"/>
                </a:solidFill>
                <a:latin typeface="Red Hat Text Medium"/>
                <a:ea typeface="Red Hat Text Medium"/>
                <a:cs typeface="Red Hat Text Medium"/>
                <a:sym typeface="Red Hat Text Medium"/>
              </a:defRPr>
            </a:lvl2pPr>
            <a:lvl3pPr lvl="2" rtl="0" algn="ctr">
              <a:buNone/>
              <a:defRPr sz="600">
                <a:solidFill>
                  <a:schemeClr val="dk1"/>
                </a:solidFill>
                <a:latin typeface="Red Hat Text Medium"/>
                <a:ea typeface="Red Hat Text Medium"/>
                <a:cs typeface="Red Hat Text Medium"/>
                <a:sym typeface="Red Hat Text Medium"/>
              </a:defRPr>
            </a:lvl3pPr>
            <a:lvl4pPr lvl="3" rtl="0" algn="ctr">
              <a:buNone/>
              <a:defRPr sz="600">
                <a:solidFill>
                  <a:schemeClr val="dk1"/>
                </a:solidFill>
                <a:latin typeface="Red Hat Text Medium"/>
                <a:ea typeface="Red Hat Text Medium"/>
                <a:cs typeface="Red Hat Text Medium"/>
                <a:sym typeface="Red Hat Text Medium"/>
              </a:defRPr>
            </a:lvl4pPr>
            <a:lvl5pPr lvl="4" rtl="0" algn="ctr">
              <a:buNone/>
              <a:defRPr sz="600">
                <a:solidFill>
                  <a:schemeClr val="dk1"/>
                </a:solidFill>
                <a:latin typeface="Red Hat Text Medium"/>
                <a:ea typeface="Red Hat Text Medium"/>
                <a:cs typeface="Red Hat Text Medium"/>
                <a:sym typeface="Red Hat Text Medium"/>
              </a:defRPr>
            </a:lvl5pPr>
            <a:lvl6pPr lvl="5" rtl="0" algn="ctr">
              <a:buNone/>
              <a:defRPr sz="600">
                <a:solidFill>
                  <a:schemeClr val="dk1"/>
                </a:solidFill>
                <a:latin typeface="Red Hat Text Medium"/>
                <a:ea typeface="Red Hat Text Medium"/>
                <a:cs typeface="Red Hat Text Medium"/>
                <a:sym typeface="Red Hat Text Medium"/>
              </a:defRPr>
            </a:lvl6pPr>
            <a:lvl7pPr lvl="6" rtl="0" algn="ctr">
              <a:buNone/>
              <a:defRPr sz="600">
                <a:solidFill>
                  <a:schemeClr val="dk1"/>
                </a:solidFill>
                <a:latin typeface="Red Hat Text Medium"/>
                <a:ea typeface="Red Hat Text Medium"/>
                <a:cs typeface="Red Hat Text Medium"/>
                <a:sym typeface="Red Hat Text Medium"/>
              </a:defRPr>
            </a:lvl7pPr>
            <a:lvl8pPr lvl="7" rtl="0" algn="ctr">
              <a:buNone/>
              <a:defRPr sz="600">
                <a:solidFill>
                  <a:schemeClr val="dk1"/>
                </a:solidFill>
                <a:latin typeface="Red Hat Text Medium"/>
                <a:ea typeface="Red Hat Text Medium"/>
                <a:cs typeface="Red Hat Text Medium"/>
                <a:sym typeface="Red Hat Text Medium"/>
              </a:defRPr>
            </a:lvl8pPr>
            <a:lvl9pPr lvl="8" rtl="0" algn="ctr">
              <a:buNone/>
              <a:defRPr sz="6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20" name="Google Shape;720;p44"/>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721" name="Google Shape;721;p44"/>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722" name="Google Shape;722;p44"/>
          <p:cNvSpPr txBox="1"/>
          <p:nvPr>
            <p:ph idx="3" type="body"/>
          </p:nvPr>
        </p:nvSpPr>
        <p:spPr>
          <a:xfrm>
            <a:off x="6502425" y="1387106"/>
            <a:ext cx="1599000" cy="2250000"/>
          </a:xfrm>
          <a:prstGeom prst="rect">
            <a:avLst/>
          </a:prstGeom>
        </p:spPr>
        <p:txBody>
          <a:bodyPr anchorCtr="0" anchor="t" bIns="0" lIns="0" spcFirstLastPara="1" rIns="0" wrap="square" tIns="0">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1500"/>
              </a:spcBef>
              <a:spcAft>
                <a:spcPts val="0"/>
              </a:spcAft>
              <a:buSzPts val="1400"/>
              <a:buChar char="･"/>
              <a:defRPr/>
            </a:lvl2pPr>
            <a:lvl3pPr indent="-317500" lvl="2" marL="1371600" rtl="0">
              <a:lnSpc>
                <a:spcPct val="115000"/>
              </a:lnSpc>
              <a:spcBef>
                <a:spcPts val="1500"/>
              </a:spcBef>
              <a:spcAft>
                <a:spcPts val="0"/>
              </a:spcAft>
              <a:buSzPts val="1400"/>
              <a:buChar char="･"/>
              <a:defRPr/>
            </a:lvl3pPr>
            <a:lvl4pPr indent="-317500" lvl="3" marL="1828800" rtl="0">
              <a:lnSpc>
                <a:spcPct val="115000"/>
              </a:lnSpc>
              <a:spcBef>
                <a:spcPts val="1500"/>
              </a:spcBef>
              <a:spcAft>
                <a:spcPts val="0"/>
              </a:spcAft>
              <a:buSzPts val="1400"/>
              <a:buChar char="･"/>
              <a:defRPr/>
            </a:lvl4pPr>
            <a:lvl5pPr indent="-317500" lvl="4" marL="2286000" rtl="0">
              <a:lnSpc>
                <a:spcPct val="115000"/>
              </a:lnSpc>
              <a:spcBef>
                <a:spcPts val="1500"/>
              </a:spcBef>
              <a:spcAft>
                <a:spcPts val="0"/>
              </a:spcAft>
              <a:buSzPts val="1400"/>
              <a:buChar char="･"/>
              <a:defRPr/>
            </a:lvl5pPr>
            <a:lvl6pPr indent="-317500" lvl="5" marL="2743200" rtl="0">
              <a:lnSpc>
                <a:spcPct val="115000"/>
              </a:lnSpc>
              <a:spcBef>
                <a:spcPts val="1500"/>
              </a:spcBef>
              <a:spcAft>
                <a:spcPts val="0"/>
              </a:spcAft>
              <a:buSzPts val="1400"/>
              <a:buChar char="･"/>
              <a:defRPr/>
            </a:lvl6pPr>
            <a:lvl7pPr indent="-317500" lvl="6" marL="3200400" rtl="0">
              <a:lnSpc>
                <a:spcPct val="115000"/>
              </a:lnSpc>
              <a:spcBef>
                <a:spcPts val="1500"/>
              </a:spcBef>
              <a:spcAft>
                <a:spcPts val="0"/>
              </a:spcAft>
              <a:buSzPts val="1400"/>
              <a:buChar char="･"/>
              <a:defRPr/>
            </a:lvl7pPr>
            <a:lvl8pPr indent="-317500" lvl="7" marL="3657600" rtl="0">
              <a:lnSpc>
                <a:spcPct val="115000"/>
              </a:lnSpc>
              <a:spcBef>
                <a:spcPts val="1500"/>
              </a:spcBef>
              <a:spcAft>
                <a:spcPts val="0"/>
              </a:spcAft>
              <a:buSzPts val="1400"/>
              <a:buChar char="･"/>
              <a:defRPr/>
            </a:lvl8pPr>
            <a:lvl9pPr indent="-317500" lvl="8" marL="4114800" rtl="0">
              <a:lnSpc>
                <a:spcPct val="115000"/>
              </a:lnSpc>
              <a:spcBef>
                <a:spcPts val="1500"/>
              </a:spcBef>
              <a:spcAft>
                <a:spcPts val="1500"/>
              </a:spcAft>
              <a:buSzPts val="1400"/>
              <a:buChar char="･"/>
              <a:defRPr/>
            </a:lvl9pPr>
          </a:lstStyle>
          <a:p/>
        </p:txBody>
      </p:sp>
      <p:sp>
        <p:nvSpPr>
          <p:cNvPr id="723" name="Google Shape;723;p44"/>
          <p:cNvSpPr txBox="1"/>
          <p:nvPr>
            <p:ph idx="4" type="body"/>
          </p:nvPr>
        </p:nvSpPr>
        <p:spPr>
          <a:xfrm>
            <a:off x="4281525" y="1387106"/>
            <a:ext cx="1599000" cy="2250000"/>
          </a:xfrm>
          <a:prstGeom prst="rect">
            <a:avLst/>
          </a:prstGeom>
        </p:spPr>
        <p:txBody>
          <a:bodyPr anchorCtr="0" anchor="t" bIns="0" lIns="0" spcFirstLastPara="1" rIns="0" wrap="square" tIns="0">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1500"/>
              </a:spcBef>
              <a:spcAft>
                <a:spcPts val="0"/>
              </a:spcAft>
              <a:buSzPts val="1400"/>
              <a:buChar char="･"/>
              <a:defRPr/>
            </a:lvl2pPr>
            <a:lvl3pPr indent="-317500" lvl="2" marL="1371600" rtl="0">
              <a:lnSpc>
                <a:spcPct val="115000"/>
              </a:lnSpc>
              <a:spcBef>
                <a:spcPts val="1500"/>
              </a:spcBef>
              <a:spcAft>
                <a:spcPts val="0"/>
              </a:spcAft>
              <a:buSzPts val="1400"/>
              <a:buChar char="･"/>
              <a:defRPr/>
            </a:lvl3pPr>
            <a:lvl4pPr indent="-317500" lvl="3" marL="1828800" rtl="0">
              <a:lnSpc>
                <a:spcPct val="115000"/>
              </a:lnSpc>
              <a:spcBef>
                <a:spcPts val="1500"/>
              </a:spcBef>
              <a:spcAft>
                <a:spcPts val="0"/>
              </a:spcAft>
              <a:buSzPts val="1400"/>
              <a:buChar char="･"/>
              <a:defRPr/>
            </a:lvl4pPr>
            <a:lvl5pPr indent="-317500" lvl="4" marL="2286000" rtl="0">
              <a:lnSpc>
                <a:spcPct val="115000"/>
              </a:lnSpc>
              <a:spcBef>
                <a:spcPts val="1500"/>
              </a:spcBef>
              <a:spcAft>
                <a:spcPts val="0"/>
              </a:spcAft>
              <a:buSzPts val="1400"/>
              <a:buChar char="･"/>
              <a:defRPr/>
            </a:lvl5pPr>
            <a:lvl6pPr indent="-317500" lvl="5" marL="2743200" rtl="0">
              <a:lnSpc>
                <a:spcPct val="115000"/>
              </a:lnSpc>
              <a:spcBef>
                <a:spcPts val="1500"/>
              </a:spcBef>
              <a:spcAft>
                <a:spcPts val="0"/>
              </a:spcAft>
              <a:buSzPts val="1400"/>
              <a:buChar char="･"/>
              <a:defRPr/>
            </a:lvl6pPr>
            <a:lvl7pPr indent="-317500" lvl="6" marL="3200400" rtl="0">
              <a:lnSpc>
                <a:spcPct val="115000"/>
              </a:lnSpc>
              <a:spcBef>
                <a:spcPts val="1500"/>
              </a:spcBef>
              <a:spcAft>
                <a:spcPts val="0"/>
              </a:spcAft>
              <a:buSzPts val="1400"/>
              <a:buChar char="･"/>
              <a:defRPr/>
            </a:lvl7pPr>
            <a:lvl8pPr indent="-317500" lvl="7" marL="3657600" rtl="0">
              <a:lnSpc>
                <a:spcPct val="115000"/>
              </a:lnSpc>
              <a:spcBef>
                <a:spcPts val="1500"/>
              </a:spcBef>
              <a:spcAft>
                <a:spcPts val="0"/>
              </a:spcAft>
              <a:buSzPts val="1400"/>
              <a:buChar char="･"/>
              <a:defRPr/>
            </a:lvl8pPr>
            <a:lvl9pPr indent="-317500" lvl="8" marL="4114800" rtl="0">
              <a:lnSpc>
                <a:spcPct val="115000"/>
              </a:lnSpc>
              <a:spcBef>
                <a:spcPts val="1500"/>
              </a:spcBef>
              <a:spcAft>
                <a:spcPts val="1500"/>
              </a:spcAft>
              <a:buSzPts val="1400"/>
              <a:buChar char="･"/>
              <a:defRPr/>
            </a:lvl9pPr>
          </a:lstStyle>
          <a:p/>
        </p:txBody>
      </p:sp>
      <p:sp>
        <p:nvSpPr>
          <p:cNvPr id="724" name="Google Shape;724;p44"/>
          <p:cNvSpPr txBox="1"/>
          <p:nvPr>
            <p:ph type="title"/>
          </p:nvPr>
        </p:nvSpPr>
        <p:spPr>
          <a:xfrm>
            <a:off x="675206" y="1302325"/>
            <a:ext cx="2914500" cy="20238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3600"/>
              <a:buNone/>
              <a:defRPr sz="3600">
                <a:solidFill>
                  <a:schemeClr val="accent1"/>
                </a:solidFill>
              </a:defRPr>
            </a:lvl1pPr>
            <a:lvl2pPr lvl="1" rtl="0">
              <a:spcBef>
                <a:spcPts val="0"/>
              </a:spcBef>
              <a:spcAft>
                <a:spcPts val="0"/>
              </a:spcAft>
              <a:buClr>
                <a:schemeClr val="accent1"/>
              </a:buClr>
              <a:buSzPts val="3600"/>
              <a:buNone/>
              <a:defRPr sz="3600">
                <a:solidFill>
                  <a:schemeClr val="accent1"/>
                </a:solidFill>
              </a:defRPr>
            </a:lvl2pPr>
            <a:lvl3pPr lvl="2" rtl="0">
              <a:spcBef>
                <a:spcPts val="0"/>
              </a:spcBef>
              <a:spcAft>
                <a:spcPts val="0"/>
              </a:spcAft>
              <a:buClr>
                <a:schemeClr val="accent1"/>
              </a:buClr>
              <a:buSzPts val="3600"/>
              <a:buNone/>
              <a:defRPr sz="3600">
                <a:solidFill>
                  <a:schemeClr val="accent1"/>
                </a:solidFill>
              </a:defRPr>
            </a:lvl3pPr>
            <a:lvl4pPr lvl="3" rtl="0">
              <a:spcBef>
                <a:spcPts val="0"/>
              </a:spcBef>
              <a:spcAft>
                <a:spcPts val="0"/>
              </a:spcAft>
              <a:buClr>
                <a:schemeClr val="accent1"/>
              </a:buClr>
              <a:buSzPts val="3600"/>
              <a:buNone/>
              <a:defRPr sz="3600">
                <a:solidFill>
                  <a:schemeClr val="accent1"/>
                </a:solidFill>
              </a:defRPr>
            </a:lvl4pPr>
            <a:lvl5pPr lvl="4" rtl="0">
              <a:spcBef>
                <a:spcPts val="0"/>
              </a:spcBef>
              <a:spcAft>
                <a:spcPts val="0"/>
              </a:spcAft>
              <a:buClr>
                <a:schemeClr val="accent1"/>
              </a:buClr>
              <a:buSzPts val="3600"/>
              <a:buNone/>
              <a:defRPr sz="3600">
                <a:solidFill>
                  <a:schemeClr val="accent1"/>
                </a:solidFill>
              </a:defRPr>
            </a:lvl5pPr>
            <a:lvl6pPr lvl="5" rtl="0">
              <a:spcBef>
                <a:spcPts val="0"/>
              </a:spcBef>
              <a:spcAft>
                <a:spcPts val="0"/>
              </a:spcAft>
              <a:buClr>
                <a:schemeClr val="accent1"/>
              </a:buClr>
              <a:buSzPts val="3600"/>
              <a:buNone/>
              <a:defRPr sz="3600">
                <a:solidFill>
                  <a:schemeClr val="accent1"/>
                </a:solidFill>
              </a:defRPr>
            </a:lvl6pPr>
            <a:lvl7pPr lvl="6" rtl="0">
              <a:spcBef>
                <a:spcPts val="0"/>
              </a:spcBef>
              <a:spcAft>
                <a:spcPts val="0"/>
              </a:spcAft>
              <a:buClr>
                <a:schemeClr val="accent1"/>
              </a:buClr>
              <a:buSzPts val="3600"/>
              <a:buNone/>
              <a:defRPr sz="3600">
                <a:solidFill>
                  <a:schemeClr val="accent1"/>
                </a:solidFill>
              </a:defRPr>
            </a:lvl7pPr>
            <a:lvl8pPr lvl="7" rtl="0">
              <a:spcBef>
                <a:spcPts val="0"/>
              </a:spcBef>
              <a:spcAft>
                <a:spcPts val="0"/>
              </a:spcAft>
              <a:buClr>
                <a:schemeClr val="accent1"/>
              </a:buClr>
              <a:buSzPts val="3600"/>
              <a:buNone/>
              <a:defRPr sz="3600">
                <a:solidFill>
                  <a:schemeClr val="accent1"/>
                </a:solidFill>
              </a:defRPr>
            </a:lvl8pPr>
            <a:lvl9pPr lvl="8" rtl="0">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overview">
  <p:cSld name="CUSTOM_4_1_1_1">
    <p:bg>
      <p:bgPr>
        <a:solidFill>
          <a:schemeClr val="lt1"/>
        </a:solidFill>
      </p:bgPr>
    </p:bg>
    <p:spTree>
      <p:nvGrpSpPr>
        <p:cNvPr id="725" name="Shape 725"/>
        <p:cNvGrpSpPr/>
        <p:nvPr/>
      </p:nvGrpSpPr>
      <p:grpSpPr>
        <a:xfrm>
          <a:off x="0" y="0"/>
          <a:ext cx="0" cy="0"/>
          <a:chOff x="0" y="0"/>
          <a:chExt cx="0" cy="0"/>
        </a:xfrm>
      </p:grpSpPr>
      <p:cxnSp>
        <p:nvCxnSpPr>
          <p:cNvPr id="726" name="Google Shape;726;p45"/>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727" name="Google Shape;727;p4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800"/>
              <a:buFont typeface="Red Hat Text Medium"/>
              <a:buNone/>
              <a:defRPr sz="800">
                <a:solidFill>
                  <a:srgbClr val="141414"/>
                </a:solidFill>
                <a:latin typeface="Red Hat Text Medium"/>
                <a:ea typeface="Red Hat Text Medium"/>
                <a:cs typeface="Red Hat Text Medium"/>
                <a:sym typeface="Red Hat Text Medium"/>
              </a:defRPr>
            </a:lvl9pPr>
          </a:lstStyle>
          <a:p/>
        </p:txBody>
      </p:sp>
      <p:cxnSp>
        <p:nvCxnSpPr>
          <p:cNvPr id="728" name="Google Shape;728;p45"/>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sp>
        <p:nvSpPr>
          <p:cNvPr id="729" name="Google Shape;729;p4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dk1"/>
                </a:solidFill>
                <a:latin typeface="Red Hat Text Medium"/>
                <a:ea typeface="Red Hat Text Medium"/>
                <a:cs typeface="Red Hat Text Medium"/>
                <a:sym typeface="Red Hat Text Medium"/>
              </a:defRPr>
            </a:lvl1pPr>
            <a:lvl2pPr lvl="1" rtl="0" algn="ctr">
              <a:buNone/>
              <a:defRPr sz="600">
                <a:solidFill>
                  <a:schemeClr val="dk1"/>
                </a:solidFill>
                <a:latin typeface="Red Hat Text Medium"/>
                <a:ea typeface="Red Hat Text Medium"/>
                <a:cs typeface="Red Hat Text Medium"/>
                <a:sym typeface="Red Hat Text Medium"/>
              </a:defRPr>
            </a:lvl2pPr>
            <a:lvl3pPr lvl="2" rtl="0" algn="ctr">
              <a:buNone/>
              <a:defRPr sz="600">
                <a:solidFill>
                  <a:schemeClr val="dk1"/>
                </a:solidFill>
                <a:latin typeface="Red Hat Text Medium"/>
                <a:ea typeface="Red Hat Text Medium"/>
                <a:cs typeface="Red Hat Text Medium"/>
                <a:sym typeface="Red Hat Text Medium"/>
              </a:defRPr>
            </a:lvl3pPr>
            <a:lvl4pPr lvl="3" rtl="0" algn="ctr">
              <a:buNone/>
              <a:defRPr sz="600">
                <a:solidFill>
                  <a:schemeClr val="dk1"/>
                </a:solidFill>
                <a:latin typeface="Red Hat Text Medium"/>
                <a:ea typeface="Red Hat Text Medium"/>
                <a:cs typeface="Red Hat Text Medium"/>
                <a:sym typeface="Red Hat Text Medium"/>
              </a:defRPr>
            </a:lvl4pPr>
            <a:lvl5pPr lvl="4" rtl="0" algn="ctr">
              <a:buNone/>
              <a:defRPr sz="600">
                <a:solidFill>
                  <a:schemeClr val="dk1"/>
                </a:solidFill>
                <a:latin typeface="Red Hat Text Medium"/>
                <a:ea typeface="Red Hat Text Medium"/>
                <a:cs typeface="Red Hat Text Medium"/>
                <a:sym typeface="Red Hat Text Medium"/>
              </a:defRPr>
            </a:lvl5pPr>
            <a:lvl6pPr lvl="5" rtl="0" algn="ctr">
              <a:buNone/>
              <a:defRPr sz="600">
                <a:solidFill>
                  <a:schemeClr val="dk1"/>
                </a:solidFill>
                <a:latin typeface="Red Hat Text Medium"/>
                <a:ea typeface="Red Hat Text Medium"/>
                <a:cs typeface="Red Hat Text Medium"/>
                <a:sym typeface="Red Hat Text Medium"/>
              </a:defRPr>
            </a:lvl6pPr>
            <a:lvl7pPr lvl="6" rtl="0" algn="ctr">
              <a:buNone/>
              <a:defRPr sz="600">
                <a:solidFill>
                  <a:schemeClr val="dk1"/>
                </a:solidFill>
                <a:latin typeface="Red Hat Text Medium"/>
                <a:ea typeface="Red Hat Text Medium"/>
                <a:cs typeface="Red Hat Text Medium"/>
                <a:sym typeface="Red Hat Text Medium"/>
              </a:defRPr>
            </a:lvl7pPr>
            <a:lvl8pPr lvl="7" rtl="0" algn="ctr">
              <a:buNone/>
              <a:defRPr sz="600">
                <a:solidFill>
                  <a:schemeClr val="dk1"/>
                </a:solidFill>
                <a:latin typeface="Red Hat Text Medium"/>
                <a:ea typeface="Red Hat Text Medium"/>
                <a:cs typeface="Red Hat Text Medium"/>
                <a:sym typeface="Red Hat Text Medium"/>
              </a:defRPr>
            </a:lvl8pPr>
            <a:lvl9pPr lvl="8" rtl="0" algn="ctr">
              <a:buNone/>
              <a:defRPr sz="6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30" name="Google Shape;730;p45"/>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731" name="Google Shape;731;p45"/>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p:txBody>
      </p:sp>
      <p:sp>
        <p:nvSpPr>
          <p:cNvPr id="732" name="Google Shape;732;p45"/>
          <p:cNvSpPr txBox="1"/>
          <p:nvPr>
            <p:ph idx="3" type="body"/>
          </p:nvPr>
        </p:nvSpPr>
        <p:spPr>
          <a:xfrm>
            <a:off x="675206" y="2331975"/>
            <a:ext cx="3783000" cy="2250000"/>
          </a:xfrm>
          <a:prstGeom prst="rect">
            <a:avLst/>
          </a:prstGeom>
        </p:spPr>
        <p:txBody>
          <a:bodyPr anchorCtr="0" anchor="t" bIns="68575" lIns="685800" spcFirstLastPara="1" rIns="68575" wrap="square" tIns="68575">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1500"/>
              </a:spcBef>
              <a:spcAft>
                <a:spcPts val="0"/>
              </a:spcAft>
              <a:buSzPts val="1400"/>
              <a:buChar char="･"/>
              <a:defRPr/>
            </a:lvl2pPr>
            <a:lvl3pPr indent="-317500" lvl="2" marL="1371600" rtl="0">
              <a:lnSpc>
                <a:spcPct val="115000"/>
              </a:lnSpc>
              <a:spcBef>
                <a:spcPts val="1500"/>
              </a:spcBef>
              <a:spcAft>
                <a:spcPts val="0"/>
              </a:spcAft>
              <a:buSzPts val="1400"/>
              <a:buChar char="･"/>
              <a:defRPr/>
            </a:lvl3pPr>
            <a:lvl4pPr indent="-317500" lvl="3" marL="1828800" rtl="0">
              <a:lnSpc>
                <a:spcPct val="115000"/>
              </a:lnSpc>
              <a:spcBef>
                <a:spcPts val="1500"/>
              </a:spcBef>
              <a:spcAft>
                <a:spcPts val="0"/>
              </a:spcAft>
              <a:buSzPts val="1400"/>
              <a:buChar char="･"/>
              <a:defRPr/>
            </a:lvl4pPr>
            <a:lvl5pPr indent="-317500" lvl="4" marL="2286000" rtl="0">
              <a:lnSpc>
                <a:spcPct val="115000"/>
              </a:lnSpc>
              <a:spcBef>
                <a:spcPts val="1500"/>
              </a:spcBef>
              <a:spcAft>
                <a:spcPts val="0"/>
              </a:spcAft>
              <a:buSzPts val="1400"/>
              <a:buChar char="･"/>
              <a:defRPr/>
            </a:lvl5pPr>
            <a:lvl6pPr indent="-317500" lvl="5" marL="2743200" rtl="0">
              <a:lnSpc>
                <a:spcPct val="115000"/>
              </a:lnSpc>
              <a:spcBef>
                <a:spcPts val="1500"/>
              </a:spcBef>
              <a:spcAft>
                <a:spcPts val="0"/>
              </a:spcAft>
              <a:buSzPts val="1400"/>
              <a:buChar char="･"/>
              <a:defRPr/>
            </a:lvl6pPr>
            <a:lvl7pPr indent="-317500" lvl="6" marL="3200400" rtl="0">
              <a:lnSpc>
                <a:spcPct val="115000"/>
              </a:lnSpc>
              <a:spcBef>
                <a:spcPts val="1500"/>
              </a:spcBef>
              <a:spcAft>
                <a:spcPts val="0"/>
              </a:spcAft>
              <a:buSzPts val="1400"/>
              <a:buChar char="･"/>
              <a:defRPr/>
            </a:lvl7pPr>
            <a:lvl8pPr indent="-317500" lvl="7" marL="3657600" rtl="0">
              <a:lnSpc>
                <a:spcPct val="115000"/>
              </a:lnSpc>
              <a:spcBef>
                <a:spcPts val="1500"/>
              </a:spcBef>
              <a:spcAft>
                <a:spcPts val="0"/>
              </a:spcAft>
              <a:buSzPts val="1400"/>
              <a:buChar char="･"/>
              <a:defRPr/>
            </a:lvl8pPr>
            <a:lvl9pPr indent="-317500" lvl="8" marL="4114800" rtl="0">
              <a:lnSpc>
                <a:spcPct val="115000"/>
              </a:lnSpc>
              <a:spcBef>
                <a:spcPts val="1500"/>
              </a:spcBef>
              <a:spcAft>
                <a:spcPts val="1500"/>
              </a:spcAft>
              <a:buSzPts val="1400"/>
              <a:buChar char="･"/>
              <a:defRPr/>
            </a:lvl9pPr>
          </a:lstStyle>
          <a:p/>
        </p:txBody>
      </p:sp>
      <p:sp>
        <p:nvSpPr>
          <p:cNvPr id="733" name="Google Shape;733;p45"/>
          <p:cNvSpPr txBox="1"/>
          <p:nvPr>
            <p:ph type="title"/>
          </p:nvPr>
        </p:nvSpPr>
        <p:spPr>
          <a:xfrm>
            <a:off x="675206" y="893241"/>
            <a:ext cx="2914500" cy="1095900"/>
          </a:xfrm>
          <a:prstGeom prst="rect">
            <a:avLst/>
          </a:prstGeom>
        </p:spPr>
        <p:txBody>
          <a:bodyPr anchorCtr="0" anchor="b" bIns="0" lIns="0" spcFirstLastPara="1" rIns="0" wrap="square" tIns="0">
            <a:noAutofit/>
          </a:bodyPr>
          <a:lstStyle>
            <a:lvl1pPr lvl="0" rtl="0">
              <a:spcBef>
                <a:spcPts val="0"/>
              </a:spcBef>
              <a:spcAft>
                <a:spcPts val="0"/>
              </a:spcAft>
              <a:buClr>
                <a:schemeClr val="accent1"/>
              </a:buClr>
              <a:buSzPts val="3600"/>
              <a:buNone/>
              <a:defRPr sz="3600">
                <a:solidFill>
                  <a:schemeClr val="accent1"/>
                </a:solidFill>
              </a:defRPr>
            </a:lvl1pPr>
            <a:lvl2pPr lvl="1" rtl="0">
              <a:spcBef>
                <a:spcPts val="0"/>
              </a:spcBef>
              <a:spcAft>
                <a:spcPts val="0"/>
              </a:spcAft>
              <a:buClr>
                <a:schemeClr val="accent1"/>
              </a:buClr>
              <a:buSzPts val="3600"/>
              <a:buNone/>
              <a:defRPr sz="3600">
                <a:solidFill>
                  <a:schemeClr val="accent1"/>
                </a:solidFill>
              </a:defRPr>
            </a:lvl2pPr>
            <a:lvl3pPr lvl="2" rtl="0">
              <a:spcBef>
                <a:spcPts val="0"/>
              </a:spcBef>
              <a:spcAft>
                <a:spcPts val="0"/>
              </a:spcAft>
              <a:buClr>
                <a:schemeClr val="accent1"/>
              </a:buClr>
              <a:buSzPts val="3600"/>
              <a:buNone/>
              <a:defRPr sz="3600">
                <a:solidFill>
                  <a:schemeClr val="accent1"/>
                </a:solidFill>
              </a:defRPr>
            </a:lvl3pPr>
            <a:lvl4pPr lvl="3" rtl="0">
              <a:spcBef>
                <a:spcPts val="0"/>
              </a:spcBef>
              <a:spcAft>
                <a:spcPts val="0"/>
              </a:spcAft>
              <a:buClr>
                <a:schemeClr val="accent1"/>
              </a:buClr>
              <a:buSzPts val="3600"/>
              <a:buNone/>
              <a:defRPr sz="3600">
                <a:solidFill>
                  <a:schemeClr val="accent1"/>
                </a:solidFill>
              </a:defRPr>
            </a:lvl4pPr>
            <a:lvl5pPr lvl="4" rtl="0">
              <a:spcBef>
                <a:spcPts val="0"/>
              </a:spcBef>
              <a:spcAft>
                <a:spcPts val="0"/>
              </a:spcAft>
              <a:buClr>
                <a:schemeClr val="accent1"/>
              </a:buClr>
              <a:buSzPts val="3600"/>
              <a:buNone/>
              <a:defRPr sz="3600">
                <a:solidFill>
                  <a:schemeClr val="accent1"/>
                </a:solidFill>
              </a:defRPr>
            </a:lvl5pPr>
            <a:lvl6pPr lvl="5" rtl="0">
              <a:spcBef>
                <a:spcPts val="0"/>
              </a:spcBef>
              <a:spcAft>
                <a:spcPts val="0"/>
              </a:spcAft>
              <a:buClr>
                <a:schemeClr val="accent1"/>
              </a:buClr>
              <a:buSzPts val="3600"/>
              <a:buNone/>
              <a:defRPr sz="3600">
                <a:solidFill>
                  <a:schemeClr val="accent1"/>
                </a:solidFill>
              </a:defRPr>
            </a:lvl6pPr>
            <a:lvl7pPr lvl="6" rtl="0">
              <a:spcBef>
                <a:spcPts val="0"/>
              </a:spcBef>
              <a:spcAft>
                <a:spcPts val="0"/>
              </a:spcAft>
              <a:buClr>
                <a:schemeClr val="accent1"/>
              </a:buClr>
              <a:buSzPts val="3600"/>
              <a:buNone/>
              <a:defRPr sz="3600">
                <a:solidFill>
                  <a:schemeClr val="accent1"/>
                </a:solidFill>
              </a:defRPr>
            </a:lvl7pPr>
            <a:lvl8pPr lvl="7" rtl="0">
              <a:spcBef>
                <a:spcPts val="0"/>
              </a:spcBef>
              <a:spcAft>
                <a:spcPts val="0"/>
              </a:spcAft>
              <a:buClr>
                <a:schemeClr val="accent1"/>
              </a:buClr>
              <a:buSzPts val="3600"/>
              <a:buNone/>
              <a:defRPr sz="3600">
                <a:solidFill>
                  <a:schemeClr val="accent1"/>
                </a:solidFill>
              </a:defRPr>
            </a:lvl8pPr>
            <a:lvl9pPr lvl="8" rtl="0">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5">
    <p:spTree>
      <p:nvGrpSpPr>
        <p:cNvPr id="734" name="Shape 734"/>
        <p:cNvGrpSpPr/>
        <p:nvPr/>
      </p:nvGrpSpPr>
      <p:grpSpPr>
        <a:xfrm>
          <a:off x="0" y="0"/>
          <a:ext cx="0" cy="0"/>
          <a:chOff x="0" y="0"/>
          <a:chExt cx="0" cy="0"/>
        </a:xfrm>
      </p:grpSpPr>
      <p:sp>
        <p:nvSpPr>
          <p:cNvPr id="735" name="Google Shape;735;p46"/>
          <p:cNvSpPr txBox="1"/>
          <p:nvPr>
            <p:ph type="title"/>
          </p:nvPr>
        </p:nvSpPr>
        <p:spPr>
          <a:xfrm>
            <a:off x="311700" y="445025"/>
            <a:ext cx="8520600" cy="573000"/>
          </a:xfrm>
          <a:prstGeom prst="rect">
            <a:avLst/>
          </a:prstGeom>
        </p:spPr>
        <p:txBody>
          <a:bodyPr anchorCtr="0" anchor="t" bIns="0" lIns="0" spcFirstLastPara="1" rIns="0" wrap="square" tIns="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36" name="Shape 736"/>
        <p:cNvGrpSpPr/>
        <p:nvPr/>
      </p:nvGrpSpPr>
      <p:grpSpPr>
        <a:xfrm>
          <a:off x="0" y="0"/>
          <a:ext cx="0" cy="0"/>
          <a:chOff x="0" y="0"/>
          <a:chExt cx="0" cy="0"/>
        </a:xfrm>
      </p:grpSpPr>
      <p:sp>
        <p:nvSpPr>
          <p:cNvPr id="737" name="Google Shape;737;p47"/>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8" name="Google Shape;738;p47"/>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9" name="Google Shape;73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0" name="Shape 740"/>
        <p:cNvGrpSpPr/>
        <p:nvPr/>
      </p:nvGrpSpPr>
      <p:grpSpPr>
        <a:xfrm>
          <a:off x="0" y="0"/>
          <a:ext cx="0" cy="0"/>
          <a:chOff x="0" y="0"/>
          <a:chExt cx="0" cy="0"/>
        </a:xfrm>
      </p:grpSpPr>
      <p:sp>
        <p:nvSpPr>
          <p:cNvPr id="741" name="Google Shape;741;p4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42" name="Google Shape;742;p48"/>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17500" lvl="0" marL="457200" rtl="0">
              <a:spcBef>
                <a:spcPts val="0"/>
              </a:spcBef>
              <a:spcAft>
                <a:spcPts val="0"/>
              </a:spcAft>
              <a:buSzPts val="1400"/>
              <a:buChar char="▸"/>
              <a:defRPr/>
            </a:lvl1pPr>
            <a:lvl2pPr indent="-317500" lvl="1" marL="914400" rtl="0">
              <a:spcBef>
                <a:spcPts val="40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400"/>
              </a:spcAft>
              <a:buSzPts val="1400"/>
              <a:buChar char="･"/>
              <a:defRPr/>
            </a:lvl9pPr>
          </a:lstStyle>
          <a:p/>
        </p:txBody>
      </p:sp>
      <p:sp>
        <p:nvSpPr>
          <p:cNvPr id="743" name="Google Shape;7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744" name="Shape 744"/>
        <p:cNvGrpSpPr/>
        <p:nvPr/>
      </p:nvGrpSpPr>
      <p:grpSpPr>
        <a:xfrm>
          <a:off x="0" y="0"/>
          <a:ext cx="0" cy="0"/>
          <a:chOff x="0" y="0"/>
          <a:chExt cx="0" cy="0"/>
        </a:xfrm>
      </p:grpSpPr>
      <p:sp>
        <p:nvSpPr>
          <p:cNvPr id="745" name="Google Shape;745;p49"/>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6" name="Google Shape;746;p49"/>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7" name="Google Shape;7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748" name="Shape 748"/>
        <p:cNvGrpSpPr/>
        <p:nvPr/>
      </p:nvGrpSpPr>
      <p:grpSpPr>
        <a:xfrm>
          <a:off x="0" y="0"/>
          <a:ext cx="0" cy="0"/>
          <a:chOff x="0" y="0"/>
          <a:chExt cx="0" cy="0"/>
        </a:xfrm>
      </p:grpSpPr>
      <p:sp>
        <p:nvSpPr>
          <p:cNvPr id="749" name="Google Shape;749;p50"/>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0" name="Google Shape;750;p50"/>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1" name="Google Shape;751;p5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lvl="0" rtl="0">
              <a:buNone/>
              <a:defRPr sz="1100"/>
            </a:lvl1pPr>
            <a:lvl2pPr lvl="1" rtl="0">
              <a:buNone/>
              <a:defRPr sz="1100"/>
            </a:lvl2pPr>
            <a:lvl3pPr lvl="2" rtl="0">
              <a:buNone/>
              <a:defRPr sz="1100"/>
            </a:lvl3pPr>
            <a:lvl4pPr lvl="3" rtl="0">
              <a:buNone/>
              <a:defRPr sz="1100"/>
            </a:lvl4pPr>
            <a:lvl5pPr lvl="4" rtl="0">
              <a:buNone/>
              <a:defRPr sz="1100"/>
            </a:lvl5pPr>
            <a:lvl6pPr lvl="5" rtl="0">
              <a:buNone/>
              <a:defRPr sz="1100"/>
            </a:lvl6pPr>
            <a:lvl7pPr lvl="6" rtl="0">
              <a:buNone/>
              <a:defRPr sz="1100"/>
            </a:lvl7pPr>
            <a:lvl8pPr lvl="7" rtl="0">
              <a:buNone/>
              <a:defRPr sz="1100"/>
            </a:lvl8pPr>
            <a:lvl9pPr lvl="8" rtl="0">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6"/>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61" name="Google Shape;61;p6"/>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62" name="Google Shape;62;p6"/>
          <p:cNvCxnSpPr/>
          <p:nvPr/>
        </p:nvCxnSpPr>
        <p:spPr>
          <a:xfrm rot="10800000">
            <a:off x="335825" y="4801200"/>
            <a:ext cx="0" cy="342300"/>
          </a:xfrm>
          <a:prstGeom prst="straightConnector1">
            <a:avLst/>
          </a:prstGeom>
          <a:noFill/>
          <a:ln cap="flat" cmpd="sng" w="9525">
            <a:solidFill>
              <a:schemeClr val="lt1"/>
            </a:solidFill>
            <a:prstDash val="solid"/>
            <a:round/>
            <a:headEnd len="med" w="med" type="none"/>
            <a:tailEnd len="med" w="med" type="none"/>
          </a:ln>
        </p:spPr>
      </p:cxnSp>
      <p:sp>
        <p:nvSpPr>
          <p:cNvPr id="63" name="Google Shape;63;p6"/>
          <p:cNvSpPr txBox="1"/>
          <p:nvPr>
            <p:ph idx="1" type="subTitle"/>
          </p:nvPr>
        </p:nvSpPr>
        <p:spPr>
          <a:xfrm>
            <a:off x="4245394" y="2978738"/>
            <a:ext cx="3334800" cy="6858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400"/>
              <a:buFont typeface="Red Hat Display"/>
              <a:buNone/>
              <a:defRPr sz="1400">
                <a:solidFill>
                  <a:schemeClr val="dk1"/>
                </a:solidFill>
                <a:latin typeface="Red Hat Display"/>
                <a:ea typeface="Red Hat Display"/>
                <a:cs typeface="Red Hat Display"/>
                <a:sym typeface="Red Hat Display"/>
              </a:defRPr>
            </a:lvl1pPr>
            <a:lvl2pPr lvl="1" rtl="0">
              <a:lnSpc>
                <a:spcPct val="140000"/>
              </a:lnSpc>
              <a:spcBef>
                <a:spcPts val="0"/>
              </a:spcBef>
              <a:spcAft>
                <a:spcPts val="0"/>
              </a:spcAft>
              <a:buClr>
                <a:schemeClr val="dk1"/>
              </a:buClr>
              <a:buSzPts val="1400"/>
              <a:buNone/>
              <a:defRPr sz="1400">
                <a:solidFill>
                  <a:schemeClr val="dk1"/>
                </a:solidFill>
              </a:defRPr>
            </a:lvl2pPr>
            <a:lvl3pPr lvl="2" rtl="0">
              <a:lnSpc>
                <a:spcPct val="140000"/>
              </a:lnSpc>
              <a:spcBef>
                <a:spcPts val="0"/>
              </a:spcBef>
              <a:spcAft>
                <a:spcPts val="0"/>
              </a:spcAft>
              <a:buClr>
                <a:schemeClr val="dk1"/>
              </a:buClr>
              <a:buSzPts val="1400"/>
              <a:buNone/>
              <a:defRPr sz="1400">
                <a:solidFill>
                  <a:schemeClr val="dk1"/>
                </a:solidFill>
              </a:defRPr>
            </a:lvl3pPr>
            <a:lvl4pPr lvl="3" rtl="0">
              <a:lnSpc>
                <a:spcPct val="140000"/>
              </a:lnSpc>
              <a:spcBef>
                <a:spcPts val="0"/>
              </a:spcBef>
              <a:spcAft>
                <a:spcPts val="0"/>
              </a:spcAft>
              <a:buClr>
                <a:schemeClr val="dk1"/>
              </a:buClr>
              <a:buSzPts val="1400"/>
              <a:buNone/>
              <a:defRPr sz="1400">
                <a:solidFill>
                  <a:schemeClr val="dk1"/>
                </a:solidFill>
              </a:defRPr>
            </a:lvl4pPr>
            <a:lvl5pPr lvl="4" rtl="0">
              <a:lnSpc>
                <a:spcPct val="140000"/>
              </a:lnSpc>
              <a:spcBef>
                <a:spcPts val="0"/>
              </a:spcBef>
              <a:spcAft>
                <a:spcPts val="0"/>
              </a:spcAft>
              <a:buClr>
                <a:schemeClr val="dk1"/>
              </a:buClr>
              <a:buSzPts val="1400"/>
              <a:buNone/>
              <a:defRPr sz="1400">
                <a:solidFill>
                  <a:schemeClr val="dk1"/>
                </a:solidFill>
              </a:defRPr>
            </a:lvl5pPr>
            <a:lvl6pPr lvl="5" rtl="0">
              <a:lnSpc>
                <a:spcPct val="140000"/>
              </a:lnSpc>
              <a:spcBef>
                <a:spcPts val="0"/>
              </a:spcBef>
              <a:spcAft>
                <a:spcPts val="0"/>
              </a:spcAft>
              <a:buClr>
                <a:schemeClr val="dk1"/>
              </a:buClr>
              <a:buSzPts val="1400"/>
              <a:buNone/>
              <a:defRPr sz="1400">
                <a:solidFill>
                  <a:schemeClr val="dk1"/>
                </a:solidFill>
              </a:defRPr>
            </a:lvl6pPr>
            <a:lvl7pPr lvl="6" rtl="0">
              <a:lnSpc>
                <a:spcPct val="140000"/>
              </a:lnSpc>
              <a:spcBef>
                <a:spcPts val="0"/>
              </a:spcBef>
              <a:spcAft>
                <a:spcPts val="0"/>
              </a:spcAft>
              <a:buClr>
                <a:schemeClr val="dk1"/>
              </a:buClr>
              <a:buSzPts val="1400"/>
              <a:buNone/>
              <a:defRPr sz="1400">
                <a:solidFill>
                  <a:schemeClr val="dk1"/>
                </a:solidFill>
              </a:defRPr>
            </a:lvl7pPr>
            <a:lvl8pPr lvl="7" rtl="0">
              <a:lnSpc>
                <a:spcPct val="140000"/>
              </a:lnSpc>
              <a:spcBef>
                <a:spcPts val="0"/>
              </a:spcBef>
              <a:spcAft>
                <a:spcPts val="0"/>
              </a:spcAft>
              <a:buClr>
                <a:schemeClr val="dk1"/>
              </a:buClr>
              <a:buSzPts val="1400"/>
              <a:buNone/>
              <a:defRPr sz="1400">
                <a:solidFill>
                  <a:schemeClr val="dk1"/>
                </a:solidFill>
              </a:defRPr>
            </a:lvl8pPr>
            <a:lvl9pPr lvl="8" rtl="0">
              <a:lnSpc>
                <a:spcPct val="140000"/>
              </a:lnSpc>
              <a:spcBef>
                <a:spcPts val="0"/>
              </a:spcBef>
              <a:spcAft>
                <a:spcPts val="0"/>
              </a:spcAft>
              <a:buClr>
                <a:schemeClr val="dk1"/>
              </a:buClr>
              <a:buSzPts val="1400"/>
              <a:buNone/>
              <a:defRPr sz="1400">
                <a:solidFill>
                  <a:schemeClr val="dk1"/>
                </a:solidFill>
              </a:defRPr>
            </a:lvl9pPr>
          </a:lstStyle>
          <a:p/>
        </p:txBody>
      </p:sp>
      <p:sp>
        <p:nvSpPr>
          <p:cNvPr id="64" name="Google Shape;64;p6"/>
          <p:cNvSpPr txBox="1"/>
          <p:nvPr>
            <p:ph type="title"/>
          </p:nvPr>
        </p:nvSpPr>
        <p:spPr>
          <a:xfrm>
            <a:off x="4245394" y="1281774"/>
            <a:ext cx="4302300" cy="1588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3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3500">
                <a:solidFill>
                  <a:schemeClr val="accent1"/>
                </a:solidFill>
                <a:latin typeface="Red Hat Display Medium"/>
                <a:ea typeface="Red Hat Display Medium"/>
                <a:cs typeface="Red Hat Display Medium"/>
                <a:sym typeface="Red Hat Display Medium"/>
              </a:defRPr>
            </a:lvl9pPr>
          </a:lstStyle>
          <a:p/>
        </p:txBody>
      </p:sp>
      <p:sp>
        <p:nvSpPr>
          <p:cNvPr id="65" name="Google Shape;65;p6"/>
          <p:cNvSpPr txBox="1"/>
          <p:nvPr>
            <p:ph idx="2" type="subTitle"/>
          </p:nvPr>
        </p:nvSpPr>
        <p:spPr>
          <a:xfrm>
            <a:off x="4245394" y="3988706"/>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100"/>
              <a:buFont typeface="Red Hat Display Medium"/>
              <a:buNone/>
              <a:defRPr sz="1100">
                <a:solidFill>
                  <a:schemeClr val="dk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dk1"/>
              </a:buClr>
              <a:buSzPts val="900"/>
              <a:buNone/>
              <a:defRPr sz="900">
                <a:solidFill>
                  <a:schemeClr val="dk1"/>
                </a:solidFill>
              </a:defRPr>
            </a:lvl2pPr>
            <a:lvl3pPr lvl="2" rtl="0">
              <a:lnSpc>
                <a:spcPct val="135000"/>
              </a:lnSpc>
              <a:spcBef>
                <a:spcPts val="0"/>
              </a:spcBef>
              <a:spcAft>
                <a:spcPts val="0"/>
              </a:spcAft>
              <a:buClr>
                <a:schemeClr val="dk1"/>
              </a:buClr>
              <a:buSzPts val="900"/>
              <a:buNone/>
              <a:defRPr sz="900">
                <a:solidFill>
                  <a:schemeClr val="dk1"/>
                </a:solidFill>
              </a:defRPr>
            </a:lvl3pPr>
            <a:lvl4pPr lvl="3" rtl="0">
              <a:lnSpc>
                <a:spcPct val="135000"/>
              </a:lnSpc>
              <a:spcBef>
                <a:spcPts val="0"/>
              </a:spcBef>
              <a:spcAft>
                <a:spcPts val="0"/>
              </a:spcAft>
              <a:buClr>
                <a:schemeClr val="dk1"/>
              </a:buClr>
              <a:buSzPts val="900"/>
              <a:buNone/>
              <a:defRPr sz="900">
                <a:solidFill>
                  <a:schemeClr val="dk1"/>
                </a:solidFill>
              </a:defRPr>
            </a:lvl4pPr>
            <a:lvl5pPr lvl="4" rtl="0">
              <a:lnSpc>
                <a:spcPct val="135000"/>
              </a:lnSpc>
              <a:spcBef>
                <a:spcPts val="0"/>
              </a:spcBef>
              <a:spcAft>
                <a:spcPts val="0"/>
              </a:spcAft>
              <a:buClr>
                <a:schemeClr val="dk1"/>
              </a:buClr>
              <a:buSzPts val="900"/>
              <a:buNone/>
              <a:defRPr sz="900">
                <a:solidFill>
                  <a:schemeClr val="dk1"/>
                </a:solidFill>
              </a:defRPr>
            </a:lvl5pPr>
            <a:lvl6pPr lvl="5" rtl="0">
              <a:lnSpc>
                <a:spcPct val="135000"/>
              </a:lnSpc>
              <a:spcBef>
                <a:spcPts val="0"/>
              </a:spcBef>
              <a:spcAft>
                <a:spcPts val="0"/>
              </a:spcAft>
              <a:buClr>
                <a:schemeClr val="dk1"/>
              </a:buClr>
              <a:buSzPts val="900"/>
              <a:buNone/>
              <a:defRPr sz="900">
                <a:solidFill>
                  <a:schemeClr val="dk1"/>
                </a:solidFill>
              </a:defRPr>
            </a:lvl6pPr>
            <a:lvl7pPr lvl="6" rtl="0">
              <a:lnSpc>
                <a:spcPct val="135000"/>
              </a:lnSpc>
              <a:spcBef>
                <a:spcPts val="0"/>
              </a:spcBef>
              <a:spcAft>
                <a:spcPts val="0"/>
              </a:spcAft>
              <a:buClr>
                <a:schemeClr val="dk1"/>
              </a:buClr>
              <a:buSzPts val="900"/>
              <a:buNone/>
              <a:defRPr sz="900">
                <a:solidFill>
                  <a:schemeClr val="dk1"/>
                </a:solidFill>
              </a:defRPr>
            </a:lvl7pPr>
            <a:lvl8pPr lvl="7" rtl="0">
              <a:lnSpc>
                <a:spcPct val="135000"/>
              </a:lnSpc>
              <a:spcBef>
                <a:spcPts val="0"/>
              </a:spcBef>
              <a:spcAft>
                <a:spcPts val="0"/>
              </a:spcAft>
              <a:buClr>
                <a:schemeClr val="dk1"/>
              </a:buClr>
              <a:buSzPts val="900"/>
              <a:buNone/>
              <a:defRPr sz="900">
                <a:solidFill>
                  <a:schemeClr val="dk1"/>
                </a:solidFill>
              </a:defRPr>
            </a:lvl8pPr>
            <a:lvl9pPr lvl="8" rtl="0">
              <a:lnSpc>
                <a:spcPct val="135000"/>
              </a:lnSpc>
              <a:spcBef>
                <a:spcPts val="0"/>
              </a:spcBef>
              <a:spcAft>
                <a:spcPts val="0"/>
              </a:spcAft>
              <a:buClr>
                <a:schemeClr val="dk1"/>
              </a:buClr>
              <a:buSzPts val="900"/>
              <a:buNone/>
              <a:defRPr sz="900">
                <a:solidFill>
                  <a:schemeClr val="dk1"/>
                </a:solidFill>
              </a:defRPr>
            </a:lvl9pPr>
          </a:lstStyle>
          <a:p/>
        </p:txBody>
      </p:sp>
      <p:sp>
        <p:nvSpPr>
          <p:cNvPr id="66" name="Google Shape;66;p6"/>
          <p:cNvSpPr txBox="1"/>
          <p:nvPr>
            <p:ph idx="3"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sp>
        <p:nvSpPr>
          <p:cNvPr id="67" name="Google Shape;67;p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FFFFFF"/>
                </a:solidFill>
                <a:latin typeface="Red Hat Text Medium"/>
                <a:ea typeface="Red Hat Text Medium"/>
                <a:cs typeface="Red Hat Text Medium"/>
                <a:sym typeface="Red Hat Text Medium"/>
              </a:defRPr>
            </a:lvl1pPr>
            <a:lvl2pPr lvl="1" rtl="0" algn="ctr">
              <a:buNone/>
              <a:defRPr sz="600">
                <a:solidFill>
                  <a:srgbClr val="FFFFFF"/>
                </a:solidFill>
                <a:latin typeface="Red Hat Text Medium"/>
                <a:ea typeface="Red Hat Text Medium"/>
                <a:cs typeface="Red Hat Text Medium"/>
                <a:sym typeface="Red Hat Text Medium"/>
              </a:defRPr>
            </a:lvl2pPr>
            <a:lvl3pPr lvl="2" rtl="0" algn="ctr">
              <a:buNone/>
              <a:defRPr sz="600">
                <a:solidFill>
                  <a:srgbClr val="FFFFFF"/>
                </a:solidFill>
                <a:latin typeface="Red Hat Text Medium"/>
                <a:ea typeface="Red Hat Text Medium"/>
                <a:cs typeface="Red Hat Text Medium"/>
                <a:sym typeface="Red Hat Text Medium"/>
              </a:defRPr>
            </a:lvl3pPr>
            <a:lvl4pPr lvl="3" rtl="0" algn="ctr">
              <a:buNone/>
              <a:defRPr sz="600">
                <a:solidFill>
                  <a:srgbClr val="FFFFFF"/>
                </a:solidFill>
                <a:latin typeface="Red Hat Text Medium"/>
                <a:ea typeface="Red Hat Text Medium"/>
                <a:cs typeface="Red Hat Text Medium"/>
                <a:sym typeface="Red Hat Text Medium"/>
              </a:defRPr>
            </a:lvl4pPr>
            <a:lvl5pPr lvl="4" rtl="0" algn="ctr">
              <a:buNone/>
              <a:defRPr sz="600">
                <a:solidFill>
                  <a:srgbClr val="FFFFFF"/>
                </a:solidFill>
                <a:latin typeface="Red Hat Text Medium"/>
                <a:ea typeface="Red Hat Text Medium"/>
                <a:cs typeface="Red Hat Text Medium"/>
                <a:sym typeface="Red Hat Text Medium"/>
              </a:defRPr>
            </a:lvl5pPr>
            <a:lvl6pPr lvl="5" rtl="0" algn="ctr">
              <a:buNone/>
              <a:defRPr sz="600">
                <a:solidFill>
                  <a:srgbClr val="FFFFFF"/>
                </a:solidFill>
                <a:latin typeface="Red Hat Text Medium"/>
                <a:ea typeface="Red Hat Text Medium"/>
                <a:cs typeface="Red Hat Text Medium"/>
                <a:sym typeface="Red Hat Text Medium"/>
              </a:defRPr>
            </a:lvl6pPr>
            <a:lvl7pPr lvl="6" rtl="0" algn="ctr">
              <a:buNone/>
              <a:defRPr sz="600">
                <a:solidFill>
                  <a:srgbClr val="FFFFFF"/>
                </a:solidFill>
                <a:latin typeface="Red Hat Text Medium"/>
                <a:ea typeface="Red Hat Text Medium"/>
                <a:cs typeface="Red Hat Text Medium"/>
                <a:sym typeface="Red Hat Text Medium"/>
              </a:defRPr>
            </a:lvl7pPr>
            <a:lvl8pPr lvl="7" rtl="0" algn="ctr">
              <a:buNone/>
              <a:defRPr sz="600">
                <a:solidFill>
                  <a:srgbClr val="FFFFFF"/>
                </a:solidFill>
                <a:latin typeface="Red Hat Text Medium"/>
                <a:ea typeface="Red Hat Text Medium"/>
                <a:cs typeface="Red Hat Text Medium"/>
                <a:sym typeface="Red Hat Text Medium"/>
              </a:defRPr>
            </a:lvl8pPr>
            <a:lvl9pPr lvl="8" rtl="0" algn="ctr">
              <a:buNone/>
              <a:defRPr sz="6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_1">
    <p:spTree>
      <p:nvGrpSpPr>
        <p:cNvPr id="752" name="Shape 752"/>
        <p:cNvGrpSpPr/>
        <p:nvPr/>
      </p:nvGrpSpPr>
      <p:grpSpPr>
        <a:xfrm>
          <a:off x="0" y="0"/>
          <a:ext cx="0" cy="0"/>
          <a:chOff x="0" y="0"/>
          <a:chExt cx="0" cy="0"/>
        </a:xfrm>
      </p:grpSpPr>
      <p:sp>
        <p:nvSpPr>
          <p:cNvPr id="753" name="Google Shape;753;p51"/>
          <p:cNvSpPr txBox="1"/>
          <p:nvPr>
            <p:ph idx="12" type="sldNum"/>
          </p:nvPr>
        </p:nvSpPr>
        <p:spPr>
          <a:xfrm>
            <a:off x="103328" y="4733944"/>
            <a:ext cx="3606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54" name="Google Shape;754;p51"/>
          <p:cNvSpPr txBox="1"/>
          <p:nvPr>
            <p:ph idx="1" type="body"/>
          </p:nvPr>
        </p:nvSpPr>
        <p:spPr>
          <a:xfrm>
            <a:off x="826700" y="1625925"/>
            <a:ext cx="7490700" cy="2644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Proxima Nova"/>
              <a:buChar char="▸"/>
              <a:defRPr>
                <a:latin typeface="Proxima Nova"/>
                <a:ea typeface="Proxima Nova"/>
                <a:cs typeface="Proxima Nova"/>
                <a:sym typeface="Proxima Nova"/>
              </a:defRPr>
            </a:lvl1pPr>
            <a:lvl2pPr indent="-292100" lvl="1" marL="914400" rtl="0">
              <a:spcBef>
                <a:spcPts val="400"/>
              </a:spcBef>
              <a:spcAft>
                <a:spcPts val="0"/>
              </a:spcAft>
              <a:buSzPts val="1000"/>
              <a:buFont typeface="Proxima Nova"/>
              <a:buChar char="･"/>
              <a:defRPr>
                <a:latin typeface="Proxima Nova"/>
                <a:ea typeface="Proxima Nova"/>
                <a:cs typeface="Proxima Nova"/>
                <a:sym typeface="Proxima Nova"/>
              </a:defRPr>
            </a:lvl2pPr>
            <a:lvl3pPr indent="-292100" lvl="2" marL="1371600" rtl="0">
              <a:spcBef>
                <a:spcPts val="400"/>
              </a:spcBef>
              <a:spcAft>
                <a:spcPts val="0"/>
              </a:spcAft>
              <a:buSzPts val="1000"/>
              <a:buFont typeface="Proxima Nova"/>
              <a:buChar char="･"/>
              <a:defRPr>
                <a:latin typeface="Proxima Nova"/>
                <a:ea typeface="Proxima Nova"/>
                <a:cs typeface="Proxima Nova"/>
                <a:sym typeface="Proxima Nova"/>
              </a:defRPr>
            </a:lvl3pPr>
            <a:lvl4pPr indent="-292100" lvl="3" marL="1828800" rtl="0">
              <a:spcBef>
                <a:spcPts val="400"/>
              </a:spcBef>
              <a:spcAft>
                <a:spcPts val="0"/>
              </a:spcAft>
              <a:buSzPts val="1000"/>
              <a:buFont typeface="Proxima Nova"/>
              <a:buChar char="･"/>
              <a:defRPr>
                <a:latin typeface="Proxima Nova"/>
                <a:ea typeface="Proxima Nova"/>
                <a:cs typeface="Proxima Nova"/>
                <a:sym typeface="Proxima Nova"/>
              </a:defRPr>
            </a:lvl4pPr>
            <a:lvl5pPr indent="-292100" lvl="4" marL="2286000" rtl="0">
              <a:spcBef>
                <a:spcPts val="400"/>
              </a:spcBef>
              <a:spcAft>
                <a:spcPts val="0"/>
              </a:spcAft>
              <a:buSzPts val="1000"/>
              <a:buFont typeface="Proxima Nova"/>
              <a:buChar char="･"/>
              <a:defRPr>
                <a:latin typeface="Proxima Nova"/>
                <a:ea typeface="Proxima Nova"/>
                <a:cs typeface="Proxima Nova"/>
                <a:sym typeface="Proxima Nova"/>
              </a:defRPr>
            </a:lvl5pPr>
            <a:lvl6pPr indent="-292100" lvl="5" marL="2743200" rtl="0">
              <a:spcBef>
                <a:spcPts val="400"/>
              </a:spcBef>
              <a:spcAft>
                <a:spcPts val="0"/>
              </a:spcAft>
              <a:buSzPts val="1000"/>
              <a:buFont typeface="Proxima Nova"/>
              <a:buChar char="･"/>
              <a:defRPr>
                <a:latin typeface="Proxima Nova"/>
                <a:ea typeface="Proxima Nova"/>
                <a:cs typeface="Proxima Nova"/>
                <a:sym typeface="Proxima Nova"/>
              </a:defRPr>
            </a:lvl6pPr>
            <a:lvl7pPr indent="-292100" lvl="6" marL="3200400" rtl="0">
              <a:spcBef>
                <a:spcPts val="400"/>
              </a:spcBef>
              <a:spcAft>
                <a:spcPts val="0"/>
              </a:spcAft>
              <a:buSzPts val="1000"/>
              <a:buFont typeface="Proxima Nova"/>
              <a:buChar char="･"/>
              <a:defRPr>
                <a:latin typeface="Proxima Nova"/>
                <a:ea typeface="Proxima Nova"/>
                <a:cs typeface="Proxima Nova"/>
                <a:sym typeface="Proxima Nova"/>
              </a:defRPr>
            </a:lvl7pPr>
            <a:lvl8pPr indent="-292100" lvl="7" marL="3657600" rtl="0">
              <a:spcBef>
                <a:spcPts val="400"/>
              </a:spcBef>
              <a:spcAft>
                <a:spcPts val="0"/>
              </a:spcAft>
              <a:buSzPts val="1000"/>
              <a:buFont typeface="Proxima Nova"/>
              <a:buChar char="･"/>
              <a:defRPr>
                <a:latin typeface="Proxima Nova"/>
                <a:ea typeface="Proxima Nova"/>
                <a:cs typeface="Proxima Nova"/>
                <a:sym typeface="Proxima Nova"/>
              </a:defRPr>
            </a:lvl8pPr>
            <a:lvl9pPr indent="-292100" lvl="8" marL="4114800" rtl="0">
              <a:spcBef>
                <a:spcPts val="400"/>
              </a:spcBef>
              <a:spcAft>
                <a:spcPts val="400"/>
              </a:spcAft>
              <a:buSzPts val="1000"/>
              <a:buFont typeface="Proxima Nova"/>
              <a:buChar char="･"/>
              <a:defRPr>
                <a:latin typeface="Proxima Nova"/>
                <a:ea typeface="Proxima Nova"/>
                <a:cs typeface="Proxima Nova"/>
                <a:sym typeface="Proxima Nova"/>
              </a:defRPr>
            </a:lvl9pPr>
          </a:lstStyle>
          <a:p/>
        </p:txBody>
      </p:sp>
      <p:sp>
        <p:nvSpPr>
          <p:cNvPr id="755" name="Google Shape;755;p51"/>
          <p:cNvSpPr txBox="1"/>
          <p:nvPr>
            <p:ph type="title"/>
          </p:nvPr>
        </p:nvSpPr>
        <p:spPr>
          <a:xfrm>
            <a:off x="826650" y="0"/>
            <a:ext cx="7490700" cy="1063200"/>
          </a:xfrm>
          <a:prstGeom prst="rect">
            <a:avLst/>
          </a:prstGeom>
        </p:spPr>
        <p:txBody>
          <a:bodyPr anchorCtr="0" anchor="b" bIns="0" lIns="0" spcFirstLastPara="1" rIns="0" wrap="square" tIns="0">
            <a:noAutofit/>
          </a:bodyPr>
          <a:lstStyle>
            <a:lvl1pPr lvl="0" rtl="0">
              <a:spcBef>
                <a:spcPts val="0"/>
              </a:spcBef>
              <a:spcAft>
                <a:spcPts val="0"/>
              </a:spcAft>
              <a:buSzPts val="26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9pPr>
          </a:lstStyle>
          <a:p/>
        </p:txBody>
      </p:sp>
      <p:sp>
        <p:nvSpPr>
          <p:cNvPr id="756" name="Google Shape;756;p51"/>
          <p:cNvSpPr txBox="1"/>
          <p:nvPr>
            <p:ph idx="2" type="subTitle"/>
          </p:nvPr>
        </p:nvSpPr>
        <p:spPr>
          <a:xfrm>
            <a:off x="826650" y="929775"/>
            <a:ext cx="7490700" cy="656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400"/>
              </a:spcBef>
              <a:spcAft>
                <a:spcPts val="0"/>
              </a:spcAft>
              <a:buNone/>
              <a:defRPr>
                <a:latin typeface="Proxima Nova"/>
                <a:ea typeface="Proxima Nova"/>
                <a:cs typeface="Proxima Nova"/>
                <a:sym typeface="Proxima Nova"/>
              </a:defRPr>
            </a:lvl2pPr>
            <a:lvl3pPr lvl="2" rtl="0">
              <a:lnSpc>
                <a:spcPct val="100000"/>
              </a:lnSpc>
              <a:spcBef>
                <a:spcPts val="400"/>
              </a:spcBef>
              <a:spcAft>
                <a:spcPts val="0"/>
              </a:spcAft>
              <a:buNone/>
              <a:defRPr>
                <a:latin typeface="Proxima Nova"/>
                <a:ea typeface="Proxima Nova"/>
                <a:cs typeface="Proxima Nova"/>
                <a:sym typeface="Proxima Nova"/>
              </a:defRPr>
            </a:lvl3pPr>
            <a:lvl4pPr lvl="3" rtl="0">
              <a:lnSpc>
                <a:spcPct val="100000"/>
              </a:lnSpc>
              <a:spcBef>
                <a:spcPts val="400"/>
              </a:spcBef>
              <a:spcAft>
                <a:spcPts val="0"/>
              </a:spcAft>
              <a:buNone/>
              <a:defRPr>
                <a:latin typeface="Proxima Nova"/>
                <a:ea typeface="Proxima Nova"/>
                <a:cs typeface="Proxima Nova"/>
                <a:sym typeface="Proxima Nova"/>
              </a:defRPr>
            </a:lvl4pPr>
            <a:lvl5pPr lvl="4" rtl="0">
              <a:lnSpc>
                <a:spcPct val="100000"/>
              </a:lnSpc>
              <a:spcBef>
                <a:spcPts val="400"/>
              </a:spcBef>
              <a:spcAft>
                <a:spcPts val="0"/>
              </a:spcAft>
              <a:buNone/>
              <a:defRPr>
                <a:latin typeface="Proxima Nova"/>
                <a:ea typeface="Proxima Nova"/>
                <a:cs typeface="Proxima Nova"/>
                <a:sym typeface="Proxima Nova"/>
              </a:defRPr>
            </a:lvl5pPr>
            <a:lvl6pPr lvl="5" rtl="0">
              <a:lnSpc>
                <a:spcPct val="100000"/>
              </a:lnSpc>
              <a:spcBef>
                <a:spcPts val="400"/>
              </a:spcBef>
              <a:spcAft>
                <a:spcPts val="0"/>
              </a:spcAft>
              <a:buNone/>
              <a:defRPr>
                <a:latin typeface="Proxima Nova"/>
                <a:ea typeface="Proxima Nova"/>
                <a:cs typeface="Proxima Nova"/>
                <a:sym typeface="Proxima Nova"/>
              </a:defRPr>
            </a:lvl6pPr>
            <a:lvl7pPr lvl="6" rtl="0">
              <a:lnSpc>
                <a:spcPct val="100000"/>
              </a:lnSpc>
              <a:spcBef>
                <a:spcPts val="400"/>
              </a:spcBef>
              <a:spcAft>
                <a:spcPts val="0"/>
              </a:spcAft>
              <a:buNone/>
              <a:defRPr>
                <a:latin typeface="Proxima Nova"/>
                <a:ea typeface="Proxima Nova"/>
                <a:cs typeface="Proxima Nova"/>
                <a:sym typeface="Proxima Nova"/>
              </a:defRPr>
            </a:lvl7pPr>
            <a:lvl8pPr lvl="7" rtl="0">
              <a:lnSpc>
                <a:spcPct val="100000"/>
              </a:lnSpc>
              <a:spcBef>
                <a:spcPts val="400"/>
              </a:spcBef>
              <a:spcAft>
                <a:spcPts val="0"/>
              </a:spcAft>
              <a:buNone/>
              <a:defRPr>
                <a:latin typeface="Proxima Nova"/>
                <a:ea typeface="Proxima Nova"/>
                <a:cs typeface="Proxima Nova"/>
                <a:sym typeface="Proxima Nova"/>
              </a:defRPr>
            </a:lvl8pPr>
            <a:lvl9pPr lvl="8" rtl="0">
              <a:lnSpc>
                <a:spcPct val="100000"/>
              </a:lnSpc>
              <a:spcBef>
                <a:spcPts val="400"/>
              </a:spcBef>
              <a:spcAft>
                <a:spcPts val="400"/>
              </a:spcAft>
              <a:buNone/>
              <a:defRPr>
                <a:latin typeface="Proxima Nova"/>
                <a:ea typeface="Proxima Nova"/>
                <a:cs typeface="Proxima Nova"/>
                <a:sym typeface="Proxima Nova"/>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eft, graphic right">
  <p:cSld name="CUSTOM_1_1_1">
    <p:spTree>
      <p:nvGrpSpPr>
        <p:cNvPr id="757" name="Shape 757"/>
        <p:cNvGrpSpPr/>
        <p:nvPr/>
      </p:nvGrpSpPr>
      <p:grpSpPr>
        <a:xfrm>
          <a:off x="0" y="0"/>
          <a:ext cx="0" cy="0"/>
          <a:chOff x="0" y="0"/>
          <a:chExt cx="0" cy="0"/>
        </a:xfrm>
      </p:grpSpPr>
      <p:sp>
        <p:nvSpPr>
          <p:cNvPr id="758" name="Google Shape;758;p52"/>
          <p:cNvSpPr txBox="1"/>
          <p:nvPr>
            <p:ph idx="12" type="sldNum"/>
          </p:nvPr>
        </p:nvSpPr>
        <p:spPr>
          <a:xfrm>
            <a:off x="103328" y="4733944"/>
            <a:ext cx="3606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759" name="Google Shape;759;p52"/>
          <p:cNvSpPr txBox="1"/>
          <p:nvPr>
            <p:ph idx="1" type="body"/>
          </p:nvPr>
        </p:nvSpPr>
        <p:spPr>
          <a:xfrm>
            <a:off x="826700" y="1625925"/>
            <a:ext cx="3585000" cy="2644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292100" lvl="1" marL="914400" rtl="0">
              <a:spcBef>
                <a:spcPts val="400"/>
              </a:spcBef>
              <a:spcAft>
                <a:spcPts val="0"/>
              </a:spcAft>
              <a:buSzPts val="1000"/>
              <a:buChar char="･"/>
              <a:defRPr/>
            </a:lvl2pPr>
            <a:lvl3pPr indent="-292100" lvl="2" marL="1371600" rtl="0">
              <a:spcBef>
                <a:spcPts val="400"/>
              </a:spcBef>
              <a:spcAft>
                <a:spcPts val="0"/>
              </a:spcAft>
              <a:buSzPts val="1000"/>
              <a:buChar char="･"/>
              <a:defRPr/>
            </a:lvl3pPr>
            <a:lvl4pPr indent="-292100" lvl="3" marL="1828800" rtl="0">
              <a:spcBef>
                <a:spcPts val="400"/>
              </a:spcBef>
              <a:spcAft>
                <a:spcPts val="0"/>
              </a:spcAft>
              <a:buSzPts val="1000"/>
              <a:buChar char="･"/>
              <a:defRPr/>
            </a:lvl4pPr>
            <a:lvl5pPr indent="-292100" lvl="4" marL="2286000" rtl="0">
              <a:spcBef>
                <a:spcPts val="400"/>
              </a:spcBef>
              <a:spcAft>
                <a:spcPts val="0"/>
              </a:spcAft>
              <a:buSzPts val="1000"/>
              <a:buChar char="･"/>
              <a:defRPr/>
            </a:lvl5pPr>
            <a:lvl6pPr indent="-292100" lvl="5" marL="2743200" rtl="0">
              <a:spcBef>
                <a:spcPts val="400"/>
              </a:spcBef>
              <a:spcAft>
                <a:spcPts val="0"/>
              </a:spcAft>
              <a:buSzPts val="1000"/>
              <a:buChar char="･"/>
              <a:defRPr/>
            </a:lvl6pPr>
            <a:lvl7pPr indent="-292100" lvl="6" marL="3200400" rtl="0">
              <a:spcBef>
                <a:spcPts val="400"/>
              </a:spcBef>
              <a:spcAft>
                <a:spcPts val="0"/>
              </a:spcAft>
              <a:buSzPts val="1000"/>
              <a:buChar char="･"/>
              <a:defRPr/>
            </a:lvl7pPr>
            <a:lvl8pPr indent="-292100" lvl="7" marL="3657600" rtl="0">
              <a:spcBef>
                <a:spcPts val="400"/>
              </a:spcBef>
              <a:spcAft>
                <a:spcPts val="0"/>
              </a:spcAft>
              <a:buSzPts val="1000"/>
              <a:buChar char="･"/>
              <a:defRPr/>
            </a:lvl8pPr>
            <a:lvl9pPr indent="-292100" lvl="8" marL="4114800" rtl="0">
              <a:spcBef>
                <a:spcPts val="400"/>
              </a:spcBef>
              <a:spcAft>
                <a:spcPts val="400"/>
              </a:spcAft>
              <a:buSzPts val="1000"/>
              <a:buChar char="･"/>
              <a:defRPr/>
            </a:lvl9pPr>
          </a:lstStyle>
          <a:p/>
        </p:txBody>
      </p:sp>
      <p:sp>
        <p:nvSpPr>
          <p:cNvPr id="760" name="Google Shape;760;p52"/>
          <p:cNvSpPr txBox="1"/>
          <p:nvPr>
            <p:ph type="title"/>
          </p:nvPr>
        </p:nvSpPr>
        <p:spPr>
          <a:xfrm>
            <a:off x="826650" y="0"/>
            <a:ext cx="7490700" cy="1063200"/>
          </a:xfrm>
          <a:prstGeom prst="rect">
            <a:avLst/>
          </a:prstGeom>
        </p:spPr>
        <p:txBody>
          <a:bodyPr anchorCtr="0" anchor="b" bIns="0" lIns="0" spcFirstLastPara="1" rIns="0" wrap="square" tIns="0">
            <a:noAutofit/>
          </a:bodyPr>
          <a:lstStyle>
            <a:lvl1pPr lvl="0" rtl="0">
              <a:spcBef>
                <a:spcPts val="0"/>
              </a:spcBef>
              <a:spcAft>
                <a:spcPts val="0"/>
              </a:spcAft>
              <a:buSzPts val="26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600"/>
              <a:buFont typeface="Proxima Nova"/>
              <a:buNone/>
              <a:defRPr b="0">
                <a:solidFill>
                  <a:schemeClr val="dk1"/>
                </a:solidFill>
                <a:latin typeface="Proxima Nova"/>
                <a:ea typeface="Proxima Nova"/>
                <a:cs typeface="Proxima Nova"/>
                <a:sym typeface="Proxima Nova"/>
              </a:defRPr>
            </a:lvl9pPr>
          </a:lstStyle>
          <a:p/>
        </p:txBody>
      </p:sp>
      <p:sp>
        <p:nvSpPr>
          <p:cNvPr id="761" name="Google Shape;761;p52"/>
          <p:cNvSpPr txBox="1"/>
          <p:nvPr>
            <p:ph idx="2" type="subTitle"/>
          </p:nvPr>
        </p:nvSpPr>
        <p:spPr>
          <a:xfrm>
            <a:off x="826650" y="929775"/>
            <a:ext cx="7490700" cy="328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400"/>
              </a:spcBef>
              <a:spcAft>
                <a:spcPts val="0"/>
              </a:spcAft>
              <a:buNone/>
              <a:defRPr>
                <a:latin typeface="Proxima Nova"/>
                <a:ea typeface="Proxima Nova"/>
                <a:cs typeface="Proxima Nova"/>
                <a:sym typeface="Proxima Nova"/>
              </a:defRPr>
            </a:lvl2pPr>
            <a:lvl3pPr lvl="2" rtl="0">
              <a:lnSpc>
                <a:spcPct val="100000"/>
              </a:lnSpc>
              <a:spcBef>
                <a:spcPts val="400"/>
              </a:spcBef>
              <a:spcAft>
                <a:spcPts val="0"/>
              </a:spcAft>
              <a:buNone/>
              <a:defRPr>
                <a:latin typeface="Proxima Nova"/>
                <a:ea typeface="Proxima Nova"/>
                <a:cs typeface="Proxima Nova"/>
                <a:sym typeface="Proxima Nova"/>
              </a:defRPr>
            </a:lvl3pPr>
            <a:lvl4pPr lvl="3" rtl="0">
              <a:lnSpc>
                <a:spcPct val="100000"/>
              </a:lnSpc>
              <a:spcBef>
                <a:spcPts val="400"/>
              </a:spcBef>
              <a:spcAft>
                <a:spcPts val="0"/>
              </a:spcAft>
              <a:buNone/>
              <a:defRPr>
                <a:latin typeface="Proxima Nova"/>
                <a:ea typeface="Proxima Nova"/>
                <a:cs typeface="Proxima Nova"/>
                <a:sym typeface="Proxima Nova"/>
              </a:defRPr>
            </a:lvl4pPr>
            <a:lvl5pPr lvl="4" rtl="0">
              <a:lnSpc>
                <a:spcPct val="100000"/>
              </a:lnSpc>
              <a:spcBef>
                <a:spcPts val="400"/>
              </a:spcBef>
              <a:spcAft>
                <a:spcPts val="0"/>
              </a:spcAft>
              <a:buNone/>
              <a:defRPr>
                <a:latin typeface="Proxima Nova"/>
                <a:ea typeface="Proxima Nova"/>
                <a:cs typeface="Proxima Nova"/>
                <a:sym typeface="Proxima Nova"/>
              </a:defRPr>
            </a:lvl5pPr>
            <a:lvl6pPr lvl="5" rtl="0">
              <a:lnSpc>
                <a:spcPct val="100000"/>
              </a:lnSpc>
              <a:spcBef>
                <a:spcPts val="400"/>
              </a:spcBef>
              <a:spcAft>
                <a:spcPts val="0"/>
              </a:spcAft>
              <a:buNone/>
              <a:defRPr>
                <a:latin typeface="Proxima Nova"/>
                <a:ea typeface="Proxima Nova"/>
                <a:cs typeface="Proxima Nova"/>
                <a:sym typeface="Proxima Nova"/>
              </a:defRPr>
            </a:lvl6pPr>
            <a:lvl7pPr lvl="6" rtl="0">
              <a:lnSpc>
                <a:spcPct val="100000"/>
              </a:lnSpc>
              <a:spcBef>
                <a:spcPts val="400"/>
              </a:spcBef>
              <a:spcAft>
                <a:spcPts val="0"/>
              </a:spcAft>
              <a:buNone/>
              <a:defRPr>
                <a:latin typeface="Proxima Nova"/>
                <a:ea typeface="Proxima Nova"/>
                <a:cs typeface="Proxima Nova"/>
                <a:sym typeface="Proxima Nova"/>
              </a:defRPr>
            </a:lvl7pPr>
            <a:lvl8pPr lvl="7" rtl="0">
              <a:lnSpc>
                <a:spcPct val="100000"/>
              </a:lnSpc>
              <a:spcBef>
                <a:spcPts val="400"/>
              </a:spcBef>
              <a:spcAft>
                <a:spcPts val="0"/>
              </a:spcAft>
              <a:buNone/>
              <a:defRPr>
                <a:latin typeface="Proxima Nova"/>
                <a:ea typeface="Proxima Nova"/>
                <a:cs typeface="Proxima Nova"/>
                <a:sym typeface="Proxima Nova"/>
              </a:defRPr>
            </a:lvl8pPr>
            <a:lvl9pPr lvl="8" rtl="0">
              <a:lnSpc>
                <a:spcPct val="100000"/>
              </a:lnSpc>
              <a:spcBef>
                <a:spcPts val="400"/>
              </a:spcBef>
              <a:spcAft>
                <a:spcPts val="400"/>
              </a:spcAft>
              <a:buNone/>
              <a:defRPr>
                <a:latin typeface="Proxima Nova"/>
                <a:ea typeface="Proxima Nova"/>
                <a:cs typeface="Proxima Nova"/>
                <a:sym typeface="Proxima Nov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7"/>
          <p:cNvSpPr/>
          <p:nvPr/>
        </p:nvSpPr>
        <p:spPr>
          <a:xfrm>
            <a:off x="7212881" y="4409156"/>
            <a:ext cx="1931100" cy="7344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70" name="Google Shape;70;p7"/>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71" name="Google Shape;71;p7"/>
          <p:cNvCxnSpPr/>
          <p:nvPr/>
        </p:nvCxnSpPr>
        <p:spPr>
          <a:xfrm rot="10800000">
            <a:off x="335825" y="4801200"/>
            <a:ext cx="0" cy="342300"/>
          </a:xfrm>
          <a:prstGeom prst="straightConnector1">
            <a:avLst/>
          </a:prstGeom>
          <a:noFill/>
          <a:ln cap="flat" cmpd="sng" w="9525">
            <a:solidFill>
              <a:schemeClr val="lt1"/>
            </a:solidFill>
            <a:prstDash val="solid"/>
            <a:round/>
            <a:headEnd len="med" w="med" type="none"/>
            <a:tailEnd len="med" w="med" type="none"/>
          </a:ln>
        </p:spPr>
      </p:cxnSp>
      <p:sp>
        <p:nvSpPr>
          <p:cNvPr id="72" name="Google Shape;72;p7"/>
          <p:cNvSpPr txBox="1"/>
          <p:nvPr>
            <p:ph type="title"/>
          </p:nvPr>
        </p:nvSpPr>
        <p:spPr>
          <a:xfrm>
            <a:off x="4245394" y="426470"/>
            <a:ext cx="4302300" cy="1446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1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5300">
                <a:solidFill>
                  <a:schemeClr val="accent1"/>
                </a:solidFill>
                <a:latin typeface="Red Hat Display Medium"/>
                <a:ea typeface="Red Hat Display Medium"/>
                <a:cs typeface="Red Hat Display Medium"/>
                <a:sym typeface="Red Hat Display Medium"/>
              </a:defRPr>
            </a:lvl9pPr>
          </a:lstStyle>
          <a:p/>
        </p:txBody>
      </p:sp>
      <p:sp>
        <p:nvSpPr>
          <p:cNvPr id="73" name="Google Shape;73;p7"/>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sp>
        <p:nvSpPr>
          <p:cNvPr id="74" name="Google Shape;74;p7"/>
          <p:cNvSpPr txBox="1"/>
          <p:nvPr>
            <p:ph idx="2" type="subTitle"/>
          </p:nvPr>
        </p:nvSpPr>
        <p:spPr>
          <a:xfrm>
            <a:off x="4245394" y="2064300"/>
            <a:ext cx="3334800" cy="11436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100"/>
              <a:buFont typeface="Red Hat Display"/>
              <a:buNone/>
              <a:defRPr sz="1100">
                <a:solidFill>
                  <a:schemeClr val="dk1"/>
                </a:solidFill>
                <a:latin typeface="Red Hat Display"/>
                <a:ea typeface="Red Hat Display"/>
                <a:cs typeface="Red Hat Display"/>
                <a:sym typeface="Red Hat Display"/>
              </a:defRPr>
            </a:lvl1pPr>
            <a:lvl2pPr lvl="1" rtl="0">
              <a:lnSpc>
                <a:spcPct val="180000"/>
              </a:lnSpc>
              <a:spcBef>
                <a:spcPts val="0"/>
              </a:spcBef>
              <a:spcAft>
                <a:spcPts val="0"/>
              </a:spcAft>
              <a:buClr>
                <a:schemeClr val="dk1"/>
              </a:buClr>
              <a:buSzPts val="1100"/>
              <a:buNone/>
              <a:defRPr sz="1100">
                <a:solidFill>
                  <a:schemeClr val="dk1"/>
                </a:solidFill>
              </a:defRPr>
            </a:lvl2pPr>
            <a:lvl3pPr lvl="2" rtl="0">
              <a:lnSpc>
                <a:spcPct val="180000"/>
              </a:lnSpc>
              <a:spcBef>
                <a:spcPts val="0"/>
              </a:spcBef>
              <a:spcAft>
                <a:spcPts val="0"/>
              </a:spcAft>
              <a:buClr>
                <a:schemeClr val="dk1"/>
              </a:buClr>
              <a:buSzPts val="1100"/>
              <a:buNone/>
              <a:defRPr sz="1100">
                <a:solidFill>
                  <a:schemeClr val="dk1"/>
                </a:solidFill>
              </a:defRPr>
            </a:lvl3pPr>
            <a:lvl4pPr lvl="3" rtl="0">
              <a:lnSpc>
                <a:spcPct val="180000"/>
              </a:lnSpc>
              <a:spcBef>
                <a:spcPts val="0"/>
              </a:spcBef>
              <a:spcAft>
                <a:spcPts val="0"/>
              </a:spcAft>
              <a:buClr>
                <a:schemeClr val="dk1"/>
              </a:buClr>
              <a:buSzPts val="1100"/>
              <a:buNone/>
              <a:defRPr sz="1100">
                <a:solidFill>
                  <a:schemeClr val="dk1"/>
                </a:solidFill>
              </a:defRPr>
            </a:lvl4pPr>
            <a:lvl5pPr lvl="4" rtl="0">
              <a:lnSpc>
                <a:spcPct val="180000"/>
              </a:lnSpc>
              <a:spcBef>
                <a:spcPts val="0"/>
              </a:spcBef>
              <a:spcAft>
                <a:spcPts val="0"/>
              </a:spcAft>
              <a:buClr>
                <a:schemeClr val="dk1"/>
              </a:buClr>
              <a:buSzPts val="1100"/>
              <a:buNone/>
              <a:defRPr sz="1100">
                <a:solidFill>
                  <a:schemeClr val="dk1"/>
                </a:solidFill>
              </a:defRPr>
            </a:lvl5pPr>
            <a:lvl6pPr lvl="5" rtl="0">
              <a:lnSpc>
                <a:spcPct val="180000"/>
              </a:lnSpc>
              <a:spcBef>
                <a:spcPts val="0"/>
              </a:spcBef>
              <a:spcAft>
                <a:spcPts val="0"/>
              </a:spcAft>
              <a:buClr>
                <a:schemeClr val="dk1"/>
              </a:buClr>
              <a:buSzPts val="1100"/>
              <a:buNone/>
              <a:defRPr sz="1100">
                <a:solidFill>
                  <a:schemeClr val="dk1"/>
                </a:solidFill>
              </a:defRPr>
            </a:lvl6pPr>
            <a:lvl7pPr lvl="6" rtl="0">
              <a:lnSpc>
                <a:spcPct val="180000"/>
              </a:lnSpc>
              <a:spcBef>
                <a:spcPts val="0"/>
              </a:spcBef>
              <a:spcAft>
                <a:spcPts val="0"/>
              </a:spcAft>
              <a:buClr>
                <a:schemeClr val="dk1"/>
              </a:buClr>
              <a:buSzPts val="1100"/>
              <a:buNone/>
              <a:defRPr sz="1100">
                <a:solidFill>
                  <a:schemeClr val="dk1"/>
                </a:solidFill>
              </a:defRPr>
            </a:lvl7pPr>
            <a:lvl8pPr lvl="7" rtl="0">
              <a:lnSpc>
                <a:spcPct val="180000"/>
              </a:lnSpc>
              <a:spcBef>
                <a:spcPts val="0"/>
              </a:spcBef>
              <a:spcAft>
                <a:spcPts val="0"/>
              </a:spcAft>
              <a:buClr>
                <a:schemeClr val="dk1"/>
              </a:buClr>
              <a:buSzPts val="1100"/>
              <a:buNone/>
              <a:defRPr sz="1100">
                <a:solidFill>
                  <a:schemeClr val="dk1"/>
                </a:solidFill>
              </a:defRPr>
            </a:lvl8pPr>
            <a:lvl9pPr lvl="8" rtl="0">
              <a:lnSpc>
                <a:spcPct val="180000"/>
              </a:lnSpc>
              <a:spcBef>
                <a:spcPts val="0"/>
              </a:spcBef>
              <a:spcAft>
                <a:spcPts val="0"/>
              </a:spcAft>
              <a:buClr>
                <a:schemeClr val="dk1"/>
              </a:buClr>
              <a:buSzPts val="1100"/>
              <a:buNone/>
              <a:defRPr sz="1100">
                <a:solidFill>
                  <a:schemeClr val="dk1"/>
                </a:solidFill>
              </a:defRPr>
            </a:lvl9pPr>
          </a:lstStyle>
          <a:p/>
        </p:txBody>
      </p:sp>
      <p:sp>
        <p:nvSpPr>
          <p:cNvPr id="75" name="Google Shape;75;p7"/>
          <p:cNvSpPr txBox="1"/>
          <p:nvPr/>
        </p:nvSpPr>
        <p:spPr>
          <a:xfrm>
            <a:off x="4427587" y="3501900"/>
            <a:ext cx="19203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900">
                <a:solidFill>
                  <a:schemeClr val="dk1"/>
                </a:solidFill>
                <a:latin typeface="Red Hat Display"/>
                <a:ea typeface="Red Hat Display"/>
                <a:cs typeface="Red Hat Display"/>
                <a:sym typeface="Red Hat Display"/>
              </a:rPr>
              <a:t>linkedin.com/company/red-hat</a:t>
            </a:r>
            <a:endParaRPr sz="900">
              <a:solidFill>
                <a:schemeClr val="dk1"/>
              </a:solidFill>
              <a:latin typeface="Red Hat Display"/>
              <a:ea typeface="Red Hat Display"/>
              <a:cs typeface="Red Hat Display"/>
              <a:sym typeface="Red Hat Display"/>
            </a:endParaRPr>
          </a:p>
        </p:txBody>
      </p:sp>
      <p:sp>
        <p:nvSpPr>
          <p:cNvPr id="76" name="Google Shape;76;p7"/>
          <p:cNvSpPr txBox="1"/>
          <p:nvPr/>
        </p:nvSpPr>
        <p:spPr>
          <a:xfrm>
            <a:off x="4427588" y="3880725"/>
            <a:ext cx="19203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900">
                <a:solidFill>
                  <a:schemeClr val="dk1"/>
                </a:solidFill>
                <a:latin typeface="Red Hat Display"/>
                <a:ea typeface="Red Hat Display"/>
                <a:cs typeface="Red Hat Display"/>
                <a:sym typeface="Red Hat Display"/>
              </a:rPr>
              <a:t>youtube.com/user/RedHatVideos</a:t>
            </a:r>
            <a:endParaRPr sz="900">
              <a:solidFill>
                <a:schemeClr val="dk1"/>
              </a:solidFill>
              <a:latin typeface="Red Hat Display"/>
              <a:ea typeface="Red Hat Display"/>
              <a:cs typeface="Red Hat Display"/>
              <a:sym typeface="Red Hat Display"/>
            </a:endParaRPr>
          </a:p>
        </p:txBody>
      </p:sp>
      <p:sp>
        <p:nvSpPr>
          <p:cNvPr id="77" name="Google Shape;77;p7"/>
          <p:cNvSpPr txBox="1"/>
          <p:nvPr/>
        </p:nvSpPr>
        <p:spPr>
          <a:xfrm>
            <a:off x="6611644" y="3501900"/>
            <a:ext cx="19203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900">
                <a:solidFill>
                  <a:schemeClr val="dk1"/>
                </a:solidFill>
                <a:latin typeface="Red Hat Text"/>
                <a:ea typeface="Red Hat Text"/>
                <a:cs typeface="Red Hat Text"/>
                <a:sym typeface="Red Hat Text"/>
              </a:rPr>
              <a:t>facebook.com/redhatinc</a:t>
            </a:r>
            <a:endParaRPr sz="900">
              <a:solidFill>
                <a:schemeClr val="dk1"/>
              </a:solidFill>
              <a:latin typeface="Red Hat Text"/>
              <a:ea typeface="Red Hat Text"/>
              <a:cs typeface="Red Hat Text"/>
              <a:sym typeface="Red Hat Text"/>
            </a:endParaRPr>
          </a:p>
        </p:txBody>
      </p:sp>
      <p:sp>
        <p:nvSpPr>
          <p:cNvPr id="78" name="Google Shape;78;p7"/>
          <p:cNvSpPr txBox="1"/>
          <p:nvPr/>
        </p:nvSpPr>
        <p:spPr>
          <a:xfrm>
            <a:off x="6611644" y="3880725"/>
            <a:ext cx="19203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900">
                <a:solidFill>
                  <a:schemeClr val="dk1"/>
                </a:solidFill>
                <a:latin typeface="Red Hat Display"/>
                <a:ea typeface="Red Hat Display"/>
                <a:cs typeface="Red Hat Display"/>
                <a:sym typeface="Red Hat Display"/>
              </a:rPr>
              <a:t>twitter.com/RedHat</a:t>
            </a:r>
            <a:endParaRPr sz="900">
              <a:solidFill>
                <a:schemeClr val="dk1"/>
              </a:solidFill>
              <a:latin typeface="Red Hat Display"/>
              <a:ea typeface="Red Hat Display"/>
              <a:cs typeface="Red Hat Display"/>
              <a:sym typeface="Red Hat Display"/>
            </a:endParaRPr>
          </a:p>
        </p:txBody>
      </p:sp>
      <p:pic>
        <p:nvPicPr>
          <p:cNvPr id="79" name="Google Shape;79;p7"/>
          <p:cNvPicPr preferRelativeResize="0"/>
          <p:nvPr/>
        </p:nvPicPr>
        <p:blipFill rotWithShape="1">
          <a:blip r:embed="rId4">
            <a:alphaModFix/>
          </a:blip>
          <a:srcRect b="0" l="2507" r="2498" t="0"/>
          <a:stretch/>
        </p:blipFill>
        <p:spPr>
          <a:xfrm>
            <a:off x="6439844" y="3880729"/>
            <a:ext cx="171806" cy="180862"/>
          </a:xfrm>
          <a:prstGeom prst="rect">
            <a:avLst/>
          </a:prstGeom>
          <a:noFill/>
          <a:ln>
            <a:noFill/>
          </a:ln>
        </p:spPr>
      </p:pic>
      <p:pic>
        <p:nvPicPr>
          <p:cNvPr id="80" name="Google Shape;80;p7"/>
          <p:cNvPicPr preferRelativeResize="0"/>
          <p:nvPr/>
        </p:nvPicPr>
        <p:blipFill rotWithShape="1">
          <a:blip r:embed="rId5">
            <a:alphaModFix/>
          </a:blip>
          <a:srcRect b="0" l="2678" r="2678" t="0"/>
          <a:stretch/>
        </p:blipFill>
        <p:spPr>
          <a:xfrm>
            <a:off x="6439844" y="3501904"/>
            <a:ext cx="171806" cy="180862"/>
          </a:xfrm>
          <a:prstGeom prst="rect">
            <a:avLst/>
          </a:prstGeom>
          <a:noFill/>
          <a:ln>
            <a:noFill/>
          </a:ln>
        </p:spPr>
      </p:pic>
      <p:pic>
        <p:nvPicPr>
          <p:cNvPr id="81" name="Google Shape;81;p7"/>
          <p:cNvPicPr preferRelativeResize="0"/>
          <p:nvPr/>
        </p:nvPicPr>
        <p:blipFill rotWithShape="1">
          <a:blip r:embed="rId6">
            <a:alphaModFix/>
          </a:blip>
          <a:srcRect b="0" l="2507" r="2498" t="0"/>
          <a:stretch/>
        </p:blipFill>
        <p:spPr>
          <a:xfrm>
            <a:off x="4245400" y="3880729"/>
            <a:ext cx="171806" cy="180862"/>
          </a:xfrm>
          <a:prstGeom prst="rect">
            <a:avLst/>
          </a:prstGeom>
          <a:noFill/>
          <a:ln>
            <a:noFill/>
          </a:ln>
        </p:spPr>
      </p:pic>
      <p:pic>
        <p:nvPicPr>
          <p:cNvPr id="82" name="Google Shape;82;p7"/>
          <p:cNvPicPr preferRelativeResize="0"/>
          <p:nvPr/>
        </p:nvPicPr>
        <p:blipFill rotWithShape="1">
          <a:blip r:embed="rId7">
            <a:alphaModFix/>
          </a:blip>
          <a:srcRect b="0" l="2326" r="2326" t="0"/>
          <a:stretch/>
        </p:blipFill>
        <p:spPr>
          <a:xfrm>
            <a:off x="4245400" y="3501904"/>
            <a:ext cx="171806" cy="180862"/>
          </a:xfrm>
          <a:prstGeom prst="rect">
            <a:avLst/>
          </a:prstGeom>
          <a:noFill/>
          <a:ln>
            <a:noFill/>
          </a:ln>
        </p:spPr>
      </p:pic>
      <p:sp>
        <p:nvSpPr>
          <p:cNvPr id="83" name="Google Shape;83;p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FFFFFF"/>
                </a:solidFill>
                <a:latin typeface="Red Hat Text Medium"/>
                <a:ea typeface="Red Hat Text Medium"/>
                <a:cs typeface="Red Hat Text Medium"/>
                <a:sym typeface="Red Hat Text Medium"/>
              </a:defRPr>
            </a:lvl1pPr>
            <a:lvl2pPr lvl="1" rtl="0" algn="ctr">
              <a:buNone/>
              <a:defRPr sz="600">
                <a:solidFill>
                  <a:srgbClr val="FFFFFF"/>
                </a:solidFill>
                <a:latin typeface="Red Hat Text Medium"/>
                <a:ea typeface="Red Hat Text Medium"/>
                <a:cs typeface="Red Hat Text Medium"/>
                <a:sym typeface="Red Hat Text Medium"/>
              </a:defRPr>
            </a:lvl2pPr>
            <a:lvl3pPr lvl="2" rtl="0" algn="ctr">
              <a:buNone/>
              <a:defRPr sz="600">
                <a:solidFill>
                  <a:srgbClr val="FFFFFF"/>
                </a:solidFill>
                <a:latin typeface="Red Hat Text Medium"/>
                <a:ea typeface="Red Hat Text Medium"/>
                <a:cs typeface="Red Hat Text Medium"/>
                <a:sym typeface="Red Hat Text Medium"/>
              </a:defRPr>
            </a:lvl3pPr>
            <a:lvl4pPr lvl="3" rtl="0" algn="ctr">
              <a:buNone/>
              <a:defRPr sz="600">
                <a:solidFill>
                  <a:srgbClr val="FFFFFF"/>
                </a:solidFill>
                <a:latin typeface="Red Hat Text Medium"/>
                <a:ea typeface="Red Hat Text Medium"/>
                <a:cs typeface="Red Hat Text Medium"/>
                <a:sym typeface="Red Hat Text Medium"/>
              </a:defRPr>
            </a:lvl4pPr>
            <a:lvl5pPr lvl="4" rtl="0" algn="ctr">
              <a:buNone/>
              <a:defRPr sz="600">
                <a:solidFill>
                  <a:srgbClr val="FFFFFF"/>
                </a:solidFill>
                <a:latin typeface="Red Hat Text Medium"/>
                <a:ea typeface="Red Hat Text Medium"/>
                <a:cs typeface="Red Hat Text Medium"/>
                <a:sym typeface="Red Hat Text Medium"/>
              </a:defRPr>
            </a:lvl5pPr>
            <a:lvl6pPr lvl="5" rtl="0" algn="ctr">
              <a:buNone/>
              <a:defRPr sz="600">
                <a:solidFill>
                  <a:srgbClr val="FFFFFF"/>
                </a:solidFill>
                <a:latin typeface="Red Hat Text Medium"/>
                <a:ea typeface="Red Hat Text Medium"/>
                <a:cs typeface="Red Hat Text Medium"/>
                <a:sym typeface="Red Hat Text Medium"/>
              </a:defRPr>
            </a:lvl6pPr>
            <a:lvl7pPr lvl="6" rtl="0" algn="ctr">
              <a:buNone/>
              <a:defRPr sz="600">
                <a:solidFill>
                  <a:srgbClr val="FFFFFF"/>
                </a:solidFill>
                <a:latin typeface="Red Hat Text Medium"/>
                <a:ea typeface="Red Hat Text Medium"/>
                <a:cs typeface="Red Hat Text Medium"/>
                <a:sym typeface="Red Hat Text Medium"/>
              </a:defRPr>
            </a:lvl7pPr>
            <a:lvl8pPr lvl="7" rtl="0" algn="ctr">
              <a:buNone/>
              <a:defRPr sz="600">
                <a:solidFill>
                  <a:srgbClr val="FFFFFF"/>
                </a:solidFill>
                <a:latin typeface="Red Hat Text Medium"/>
                <a:ea typeface="Red Hat Text Medium"/>
                <a:cs typeface="Red Hat Text Medium"/>
                <a:sym typeface="Red Hat Text Medium"/>
              </a:defRPr>
            </a:lvl8pPr>
            <a:lvl9pPr lvl="8" rtl="0" algn="ctr">
              <a:buNone/>
              <a:defRPr sz="6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8"/>
          <p:cNvSpPr txBox="1"/>
          <p:nvPr>
            <p:ph type="title"/>
          </p:nvPr>
        </p:nvSpPr>
        <p:spPr>
          <a:xfrm>
            <a:off x="335831" y="813421"/>
            <a:ext cx="51189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sz="36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4500">
                <a:solidFill>
                  <a:schemeClr val="lt1"/>
                </a:solidFill>
                <a:latin typeface="Red Hat Display Medium"/>
                <a:ea typeface="Red Hat Display Medium"/>
                <a:cs typeface="Red Hat Display Medium"/>
                <a:sym typeface="Red Hat Display Medium"/>
              </a:defRPr>
            </a:lvl9pPr>
          </a:lstStyle>
          <a:p/>
        </p:txBody>
      </p:sp>
      <p:cxnSp>
        <p:nvCxnSpPr>
          <p:cNvPr id="86" name="Google Shape;86;p8"/>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cxnSp>
        <p:nvCxnSpPr>
          <p:cNvPr id="87" name="Google Shape;87;p8"/>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88" name="Google Shape;88;p8"/>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800"/>
              <a:buFont typeface="Red Hat Display Medium"/>
              <a:buNone/>
              <a:defRPr sz="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800">
                <a:solidFill>
                  <a:schemeClr val="lt1"/>
                </a:solidFill>
                <a:latin typeface="Red Hat Text Medium"/>
                <a:ea typeface="Red Hat Text Medium"/>
                <a:cs typeface="Red Hat Text Medium"/>
                <a:sym typeface="Red Hat Text Medium"/>
              </a:defRPr>
            </a:lvl9pPr>
          </a:lstStyle>
          <a:p/>
        </p:txBody>
      </p:sp>
      <p:sp>
        <p:nvSpPr>
          <p:cNvPr id="89" name="Google Shape;89;p8"/>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100">
                <a:solidFill>
                  <a:srgbClr val="141414"/>
                </a:solidFill>
                <a:latin typeface="Red Hat Display"/>
                <a:ea typeface="Red Hat Display"/>
                <a:cs typeface="Red Hat Display"/>
                <a:sym typeface="Red Hat Display"/>
              </a:defRPr>
            </a:lvl1pPr>
            <a:lvl2pPr lvl="1" rtl="0">
              <a:lnSpc>
                <a:spcPct val="174000"/>
              </a:lnSpc>
              <a:spcBef>
                <a:spcPts val="0"/>
              </a:spcBef>
              <a:spcAft>
                <a:spcPts val="0"/>
              </a:spcAft>
              <a:buNone/>
              <a:defRPr sz="1100">
                <a:solidFill>
                  <a:srgbClr val="141414"/>
                </a:solidFill>
              </a:defRPr>
            </a:lvl2pPr>
            <a:lvl3pPr lvl="2" rtl="0">
              <a:lnSpc>
                <a:spcPct val="174000"/>
              </a:lnSpc>
              <a:spcBef>
                <a:spcPts val="0"/>
              </a:spcBef>
              <a:spcAft>
                <a:spcPts val="0"/>
              </a:spcAft>
              <a:buNone/>
              <a:defRPr sz="1100">
                <a:solidFill>
                  <a:srgbClr val="141414"/>
                </a:solidFill>
              </a:defRPr>
            </a:lvl3pPr>
            <a:lvl4pPr lvl="3" rtl="0">
              <a:lnSpc>
                <a:spcPct val="174000"/>
              </a:lnSpc>
              <a:spcBef>
                <a:spcPts val="0"/>
              </a:spcBef>
              <a:spcAft>
                <a:spcPts val="0"/>
              </a:spcAft>
              <a:buNone/>
              <a:defRPr sz="1100">
                <a:solidFill>
                  <a:srgbClr val="141414"/>
                </a:solidFill>
              </a:defRPr>
            </a:lvl4pPr>
            <a:lvl5pPr lvl="4" rtl="0">
              <a:lnSpc>
                <a:spcPct val="174000"/>
              </a:lnSpc>
              <a:spcBef>
                <a:spcPts val="0"/>
              </a:spcBef>
              <a:spcAft>
                <a:spcPts val="0"/>
              </a:spcAft>
              <a:buNone/>
              <a:defRPr sz="1100">
                <a:solidFill>
                  <a:srgbClr val="141414"/>
                </a:solidFill>
              </a:defRPr>
            </a:lvl5pPr>
            <a:lvl6pPr lvl="5" rtl="0">
              <a:lnSpc>
                <a:spcPct val="174000"/>
              </a:lnSpc>
              <a:spcBef>
                <a:spcPts val="0"/>
              </a:spcBef>
              <a:spcAft>
                <a:spcPts val="0"/>
              </a:spcAft>
              <a:buNone/>
              <a:defRPr sz="1100">
                <a:solidFill>
                  <a:srgbClr val="141414"/>
                </a:solidFill>
              </a:defRPr>
            </a:lvl6pPr>
            <a:lvl7pPr lvl="6" rtl="0">
              <a:lnSpc>
                <a:spcPct val="174000"/>
              </a:lnSpc>
              <a:spcBef>
                <a:spcPts val="0"/>
              </a:spcBef>
              <a:spcAft>
                <a:spcPts val="0"/>
              </a:spcAft>
              <a:buNone/>
              <a:defRPr sz="1100">
                <a:solidFill>
                  <a:srgbClr val="141414"/>
                </a:solidFill>
              </a:defRPr>
            </a:lvl7pPr>
            <a:lvl8pPr lvl="7" rtl="0">
              <a:lnSpc>
                <a:spcPct val="174000"/>
              </a:lnSpc>
              <a:spcBef>
                <a:spcPts val="0"/>
              </a:spcBef>
              <a:spcAft>
                <a:spcPts val="0"/>
              </a:spcAft>
              <a:buNone/>
              <a:defRPr sz="1100">
                <a:solidFill>
                  <a:srgbClr val="141414"/>
                </a:solidFill>
              </a:defRPr>
            </a:lvl8pPr>
            <a:lvl9pPr lvl="8" rtl="0">
              <a:lnSpc>
                <a:spcPct val="174000"/>
              </a:lnSpc>
              <a:spcBef>
                <a:spcPts val="0"/>
              </a:spcBef>
              <a:spcAft>
                <a:spcPts val="0"/>
              </a:spcAft>
              <a:buNone/>
              <a:defRPr sz="1100">
                <a:solidFill>
                  <a:srgbClr val="141414"/>
                </a:solidFill>
              </a:defRPr>
            </a:lvl9pPr>
          </a:lstStyle>
          <a:p/>
        </p:txBody>
      </p:sp>
      <p:pic>
        <p:nvPicPr>
          <p:cNvPr id="90" name="Google Shape;90;p8"/>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91" name="Google Shape;91;p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FFFFFF"/>
                </a:solidFill>
                <a:latin typeface="Red Hat Text Medium"/>
                <a:ea typeface="Red Hat Text Medium"/>
                <a:cs typeface="Red Hat Text Medium"/>
                <a:sym typeface="Red Hat Text Medium"/>
              </a:defRPr>
            </a:lvl1pPr>
            <a:lvl2pPr lvl="1" rtl="0" algn="ctr">
              <a:buNone/>
              <a:defRPr sz="600">
                <a:solidFill>
                  <a:srgbClr val="FFFFFF"/>
                </a:solidFill>
                <a:latin typeface="Red Hat Text Medium"/>
                <a:ea typeface="Red Hat Text Medium"/>
                <a:cs typeface="Red Hat Text Medium"/>
                <a:sym typeface="Red Hat Text Medium"/>
              </a:defRPr>
            </a:lvl2pPr>
            <a:lvl3pPr lvl="2" rtl="0" algn="ctr">
              <a:buNone/>
              <a:defRPr sz="600">
                <a:solidFill>
                  <a:srgbClr val="FFFFFF"/>
                </a:solidFill>
                <a:latin typeface="Red Hat Text Medium"/>
                <a:ea typeface="Red Hat Text Medium"/>
                <a:cs typeface="Red Hat Text Medium"/>
                <a:sym typeface="Red Hat Text Medium"/>
              </a:defRPr>
            </a:lvl3pPr>
            <a:lvl4pPr lvl="3" rtl="0" algn="ctr">
              <a:buNone/>
              <a:defRPr sz="600">
                <a:solidFill>
                  <a:srgbClr val="FFFFFF"/>
                </a:solidFill>
                <a:latin typeface="Red Hat Text Medium"/>
                <a:ea typeface="Red Hat Text Medium"/>
                <a:cs typeface="Red Hat Text Medium"/>
                <a:sym typeface="Red Hat Text Medium"/>
              </a:defRPr>
            </a:lvl4pPr>
            <a:lvl5pPr lvl="4" rtl="0" algn="ctr">
              <a:buNone/>
              <a:defRPr sz="600">
                <a:solidFill>
                  <a:srgbClr val="FFFFFF"/>
                </a:solidFill>
                <a:latin typeface="Red Hat Text Medium"/>
                <a:ea typeface="Red Hat Text Medium"/>
                <a:cs typeface="Red Hat Text Medium"/>
                <a:sym typeface="Red Hat Text Medium"/>
              </a:defRPr>
            </a:lvl5pPr>
            <a:lvl6pPr lvl="5" rtl="0" algn="ctr">
              <a:buNone/>
              <a:defRPr sz="600">
                <a:solidFill>
                  <a:srgbClr val="FFFFFF"/>
                </a:solidFill>
                <a:latin typeface="Red Hat Text Medium"/>
                <a:ea typeface="Red Hat Text Medium"/>
                <a:cs typeface="Red Hat Text Medium"/>
                <a:sym typeface="Red Hat Text Medium"/>
              </a:defRPr>
            </a:lvl6pPr>
            <a:lvl7pPr lvl="6" rtl="0" algn="ctr">
              <a:buNone/>
              <a:defRPr sz="600">
                <a:solidFill>
                  <a:srgbClr val="FFFFFF"/>
                </a:solidFill>
                <a:latin typeface="Red Hat Text Medium"/>
                <a:ea typeface="Red Hat Text Medium"/>
                <a:cs typeface="Red Hat Text Medium"/>
                <a:sym typeface="Red Hat Text Medium"/>
              </a:defRPr>
            </a:lvl7pPr>
            <a:lvl8pPr lvl="7" rtl="0" algn="ctr">
              <a:buNone/>
              <a:defRPr sz="600">
                <a:solidFill>
                  <a:srgbClr val="FFFFFF"/>
                </a:solidFill>
                <a:latin typeface="Red Hat Text Medium"/>
                <a:ea typeface="Red Hat Text Medium"/>
                <a:cs typeface="Red Hat Text Medium"/>
                <a:sym typeface="Red Hat Text Medium"/>
              </a:defRPr>
            </a:lvl8pPr>
            <a:lvl9pPr lvl="8" rtl="0" algn="ctr">
              <a:buNone/>
              <a:defRPr sz="6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9"/>
          <p:cNvSpPr txBox="1"/>
          <p:nvPr>
            <p:ph type="title"/>
          </p:nvPr>
        </p:nvSpPr>
        <p:spPr>
          <a:xfrm>
            <a:off x="335831" y="813421"/>
            <a:ext cx="51189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sz="36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4500">
                <a:solidFill>
                  <a:schemeClr val="accent1"/>
                </a:solidFill>
                <a:latin typeface="Red Hat Display Medium"/>
                <a:ea typeface="Red Hat Display Medium"/>
                <a:cs typeface="Red Hat Display Medium"/>
                <a:sym typeface="Red Hat Display Medium"/>
              </a:defRPr>
            </a:lvl9pPr>
          </a:lstStyle>
          <a:p/>
        </p:txBody>
      </p:sp>
      <p:cxnSp>
        <p:nvCxnSpPr>
          <p:cNvPr id="94" name="Google Shape;94;p9"/>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cxnSp>
        <p:nvCxnSpPr>
          <p:cNvPr id="95" name="Google Shape;95;p9"/>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96" name="Google Shape;96;p9"/>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9pPr>
          </a:lstStyle>
          <a:p/>
        </p:txBody>
      </p:sp>
      <p:sp>
        <p:nvSpPr>
          <p:cNvPr id="97" name="Google Shape;97;p9"/>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100">
                <a:solidFill>
                  <a:schemeClr val="lt1"/>
                </a:solidFill>
                <a:latin typeface="Red Hat Display"/>
                <a:ea typeface="Red Hat Display"/>
                <a:cs typeface="Red Hat Display"/>
                <a:sym typeface="Red Hat Display"/>
              </a:defRPr>
            </a:lvl1pPr>
            <a:lvl2pPr lvl="1" rtl="0">
              <a:lnSpc>
                <a:spcPct val="174000"/>
              </a:lnSpc>
              <a:spcBef>
                <a:spcPts val="0"/>
              </a:spcBef>
              <a:spcAft>
                <a:spcPts val="0"/>
              </a:spcAft>
              <a:buNone/>
              <a:defRPr sz="1100">
                <a:solidFill>
                  <a:schemeClr val="lt1"/>
                </a:solidFill>
              </a:defRPr>
            </a:lvl2pPr>
            <a:lvl3pPr lvl="2" rtl="0">
              <a:lnSpc>
                <a:spcPct val="174000"/>
              </a:lnSpc>
              <a:spcBef>
                <a:spcPts val="0"/>
              </a:spcBef>
              <a:spcAft>
                <a:spcPts val="0"/>
              </a:spcAft>
              <a:buNone/>
              <a:defRPr sz="1100">
                <a:solidFill>
                  <a:schemeClr val="lt1"/>
                </a:solidFill>
              </a:defRPr>
            </a:lvl3pPr>
            <a:lvl4pPr lvl="3" rtl="0">
              <a:lnSpc>
                <a:spcPct val="174000"/>
              </a:lnSpc>
              <a:spcBef>
                <a:spcPts val="0"/>
              </a:spcBef>
              <a:spcAft>
                <a:spcPts val="0"/>
              </a:spcAft>
              <a:buNone/>
              <a:defRPr sz="1100">
                <a:solidFill>
                  <a:schemeClr val="lt1"/>
                </a:solidFill>
              </a:defRPr>
            </a:lvl4pPr>
            <a:lvl5pPr lvl="4" rtl="0">
              <a:lnSpc>
                <a:spcPct val="174000"/>
              </a:lnSpc>
              <a:spcBef>
                <a:spcPts val="0"/>
              </a:spcBef>
              <a:spcAft>
                <a:spcPts val="0"/>
              </a:spcAft>
              <a:buNone/>
              <a:defRPr sz="1100">
                <a:solidFill>
                  <a:schemeClr val="lt1"/>
                </a:solidFill>
              </a:defRPr>
            </a:lvl5pPr>
            <a:lvl6pPr lvl="5" rtl="0">
              <a:lnSpc>
                <a:spcPct val="174000"/>
              </a:lnSpc>
              <a:spcBef>
                <a:spcPts val="0"/>
              </a:spcBef>
              <a:spcAft>
                <a:spcPts val="0"/>
              </a:spcAft>
              <a:buNone/>
              <a:defRPr sz="1100">
                <a:solidFill>
                  <a:schemeClr val="lt1"/>
                </a:solidFill>
              </a:defRPr>
            </a:lvl6pPr>
            <a:lvl7pPr lvl="6" rtl="0">
              <a:lnSpc>
                <a:spcPct val="174000"/>
              </a:lnSpc>
              <a:spcBef>
                <a:spcPts val="0"/>
              </a:spcBef>
              <a:spcAft>
                <a:spcPts val="0"/>
              </a:spcAft>
              <a:buNone/>
              <a:defRPr sz="1100">
                <a:solidFill>
                  <a:schemeClr val="lt1"/>
                </a:solidFill>
              </a:defRPr>
            </a:lvl7pPr>
            <a:lvl8pPr lvl="7" rtl="0">
              <a:lnSpc>
                <a:spcPct val="174000"/>
              </a:lnSpc>
              <a:spcBef>
                <a:spcPts val="0"/>
              </a:spcBef>
              <a:spcAft>
                <a:spcPts val="0"/>
              </a:spcAft>
              <a:buNone/>
              <a:defRPr sz="1100">
                <a:solidFill>
                  <a:schemeClr val="lt1"/>
                </a:solidFill>
              </a:defRPr>
            </a:lvl8pPr>
            <a:lvl9pPr lvl="8" rtl="0">
              <a:lnSpc>
                <a:spcPct val="174000"/>
              </a:lnSpc>
              <a:spcBef>
                <a:spcPts val="0"/>
              </a:spcBef>
              <a:spcAft>
                <a:spcPts val="0"/>
              </a:spcAft>
              <a:buNone/>
              <a:defRPr sz="1100">
                <a:solidFill>
                  <a:schemeClr val="lt1"/>
                </a:solidFill>
              </a:defRPr>
            </a:lvl9pPr>
          </a:lstStyle>
          <a:p/>
        </p:txBody>
      </p:sp>
      <p:pic>
        <p:nvPicPr>
          <p:cNvPr id="98" name="Google Shape;98;p9"/>
          <p:cNvPicPr preferRelativeResize="0"/>
          <p:nvPr/>
        </p:nvPicPr>
        <p:blipFill>
          <a:blip r:embed="rId3">
            <a:alphaModFix/>
          </a:blip>
          <a:stretch>
            <a:fillRect/>
          </a:stretch>
        </p:blipFill>
        <p:spPr>
          <a:xfrm>
            <a:off x="8033460" y="4734378"/>
            <a:ext cx="731888" cy="172209"/>
          </a:xfrm>
          <a:prstGeom prst="rect">
            <a:avLst/>
          </a:prstGeom>
          <a:noFill/>
          <a:ln>
            <a:noFill/>
          </a:ln>
        </p:spPr>
      </p:pic>
      <p:sp>
        <p:nvSpPr>
          <p:cNvPr id="99" name="Google Shape;99;p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call out A">
  <p:cSld name="CUSTOM_2_1_2">
    <p:bg>
      <p:bgPr>
        <a:blipFill>
          <a:blip r:embed="rId2">
            <a:alphaModFix/>
          </a:blip>
          <a:stretch>
            <a:fillRect/>
          </a:stretch>
        </a:blipFill>
      </p:bgPr>
    </p:bg>
    <p:spTree>
      <p:nvGrpSpPr>
        <p:cNvPr id="100" name="Shape 100"/>
        <p:cNvGrpSpPr/>
        <p:nvPr/>
      </p:nvGrpSpPr>
      <p:grpSpPr>
        <a:xfrm>
          <a:off x="0" y="0"/>
          <a:ext cx="0" cy="0"/>
          <a:chOff x="0" y="0"/>
          <a:chExt cx="0" cy="0"/>
        </a:xfrm>
      </p:grpSpPr>
      <p:cxnSp>
        <p:nvCxnSpPr>
          <p:cNvPr id="101" name="Google Shape;101;p10"/>
          <p:cNvCxnSpPr/>
          <p:nvPr/>
        </p:nvCxnSpPr>
        <p:spPr>
          <a:xfrm rot="10800000">
            <a:off x="335825" y="4801200"/>
            <a:ext cx="0" cy="342300"/>
          </a:xfrm>
          <a:prstGeom prst="straightConnector1">
            <a:avLst/>
          </a:prstGeom>
          <a:noFill/>
          <a:ln cap="flat" cmpd="sng" w="9525">
            <a:solidFill>
              <a:srgbClr val="EE0000"/>
            </a:solidFill>
            <a:prstDash val="solid"/>
            <a:round/>
            <a:headEnd len="med" w="med" type="none"/>
            <a:tailEnd len="med" w="med" type="none"/>
          </a:ln>
        </p:spPr>
      </p:cxnSp>
      <p:cxnSp>
        <p:nvCxnSpPr>
          <p:cNvPr id="102" name="Google Shape;102;p10"/>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03" name="Google Shape;103;p1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800"/>
              <a:buFont typeface="Red Hat Text Medium"/>
              <a:buNone/>
              <a:defRPr sz="800">
                <a:solidFill>
                  <a:schemeClr val="dk1"/>
                </a:solidFill>
                <a:latin typeface="Red Hat Text Medium"/>
                <a:ea typeface="Red Hat Text Medium"/>
                <a:cs typeface="Red Hat Text Medium"/>
                <a:sym typeface="Red Hat Text Medium"/>
              </a:defRPr>
            </a:lvl9pPr>
          </a:lstStyle>
          <a:p/>
        </p:txBody>
      </p:sp>
      <p:pic>
        <p:nvPicPr>
          <p:cNvPr id="104" name="Google Shape;104;p10"/>
          <p:cNvPicPr preferRelativeResize="0"/>
          <p:nvPr/>
        </p:nvPicPr>
        <p:blipFill>
          <a:blip r:embed="rId3">
            <a:alphaModFix/>
          </a:blip>
          <a:stretch>
            <a:fillRect/>
          </a:stretch>
        </p:blipFill>
        <p:spPr>
          <a:xfrm>
            <a:off x="8033460" y="4734378"/>
            <a:ext cx="731888" cy="172209"/>
          </a:xfrm>
          <a:prstGeom prst="rect">
            <a:avLst/>
          </a:prstGeom>
          <a:noFill/>
          <a:ln>
            <a:noFill/>
          </a:ln>
        </p:spPr>
      </p:pic>
      <p:sp>
        <p:nvSpPr>
          <p:cNvPr id="105" name="Google Shape;105;p1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Red Hat Text Medium"/>
                <a:ea typeface="Red Hat Text Medium"/>
                <a:cs typeface="Red Hat Text Medium"/>
                <a:sym typeface="Red Hat Text Medium"/>
              </a:defRPr>
            </a:lvl1pPr>
            <a:lvl2pPr lvl="1" rtl="0" algn="ctr">
              <a:buNone/>
              <a:defRPr sz="600">
                <a:latin typeface="Red Hat Text Medium"/>
                <a:ea typeface="Red Hat Text Medium"/>
                <a:cs typeface="Red Hat Text Medium"/>
                <a:sym typeface="Red Hat Text Medium"/>
              </a:defRPr>
            </a:lvl2pPr>
            <a:lvl3pPr lvl="2" rtl="0" algn="ctr">
              <a:buNone/>
              <a:defRPr sz="600">
                <a:latin typeface="Red Hat Text Medium"/>
                <a:ea typeface="Red Hat Text Medium"/>
                <a:cs typeface="Red Hat Text Medium"/>
                <a:sym typeface="Red Hat Text Medium"/>
              </a:defRPr>
            </a:lvl3pPr>
            <a:lvl4pPr lvl="3" rtl="0" algn="ctr">
              <a:buNone/>
              <a:defRPr sz="600">
                <a:latin typeface="Red Hat Text Medium"/>
                <a:ea typeface="Red Hat Text Medium"/>
                <a:cs typeface="Red Hat Text Medium"/>
                <a:sym typeface="Red Hat Text Medium"/>
              </a:defRPr>
            </a:lvl4pPr>
            <a:lvl5pPr lvl="4" rtl="0" algn="ctr">
              <a:buNone/>
              <a:defRPr sz="600">
                <a:latin typeface="Red Hat Text Medium"/>
                <a:ea typeface="Red Hat Text Medium"/>
                <a:cs typeface="Red Hat Text Medium"/>
                <a:sym typeface="Red Hat Text Medium"/>
              </a:defRPr>
            </a:lvl5pPr>
            <a:lvl6pPr lvl="5" rtl="0" algn="ctr">
              <a:buNone/>
              <a:defRPr sz="600">
                <a:latin typeface="Red Hat Text Medium"/>
                <a:ea typeface="Red Hat Text Medium"/>
                <a:cs typeface="Red Hat Text Medium"/>
                <a:sym typeface="Red Hat Text Medium"/>
              </a:defRPr>
            </a:lvl6pPr>
            <a:lvl7pPr lvl="6" rtl="0" algn="ctr">
              <a:buNone/>
              <a:defRPr sz="600">
                <a:latin typeface="Red Hat Text Medium"/>
                <a:ea typeface="Red Hat Text Medium"/>
                <a:cs typeface="Red Hat Text Medium"/>
                <a:sym typeface="Red Hat Text Medium"/>
              </a:defRPr>
            </a:lvl7pPr>
            <a:lvl8pPr lvl="7" rtl="0" algn="ctr">
              <a:buNone/>
              <a:defRPr sz="600">
                <a:latin typeface="Red Hat Text Medium"/>
                <a:ea typeface="Red Hat Text Medium"/>
                <a:cs typeface="Red Hat Text Medium"/>
                <a:sym typeface="Red Hat Text Medium"/>
              </a:defRPr>
            </a:lvl8pPr>
            <a:lvl9pPr lvl="8" rtl="0" algn="ctr">
              <a:buNone/>
              <a:defRPr sz="6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0"/>
          <p:cNvSpPr txBox="1"/>
          <p:nvPr>
            <p:ph idx="2" type="subTitle"/>
          </p:nvPr>
        </p:nvSpPr>
        <p:spPr>
          <a:xfrm>
            <a:off x="6938588" y="1679691"/>
            <a:ext cx="1593300" cy="23679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None/>
              <a:defRPr sz="1100">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100">
                <a:solidFill>
                  <a:srgbClr val="FFFFFF"/>
                </a:solidFill>
              </a:defRPr>
            </a:lvl2pPr>
            <a:lvl3pPr lvl="2" rtl="0">
              <a:lnSpc>
                <a:spcPct val="174000"/>
              </a:lnSpc>
              <a:spcBef>
                <a:spcPts val="0"/>
              </a:spcBef>
              <a:spcAft>
                <a:spcPts val="0"/>
              </a:spcAft>
              <a:buNone/>
              <a:defRPr sz="1100">
                <a:solidFill>
                  <a:srgbClr val="FFFFFF"/>
                </a:solidFill>
              </a:defRPr>
            </a:lvl3pPr>
            <a:lvl4pPr lvl="3" rtl="0">
              <a:lnSpc>
                <a:spcPct val="174000"/>
              </a:lnSpc>
              <a:spcBef>
                <a:spcPts val="0"/>
              </a:spcBef>
              <a:spcAft>
                <a:spcPts val="0"/>
              </a:spcAft>
              <a:buNone/>
              <a:defRPr sz="1100">
                <a:solidFill>
                  <a:srgbClr val="FFFFFF"/>
                </a:solidFill>
              </a:defRPr>
            </a:lvl4pPr>
            <a:lvl5pPr lvl="4" rtl="0">
              <a:lnSpc>
                <a:spcPct val="174000"/>
              </a:lnSpc>
              <a:spcBef>
                <a:spcPts val="0"/>
              </a:spcBef>
              <a:spcAft>
                <a:spcPts val="0"/>
              </a:spcAft>
              <a:buNone/>
              <a:defRPr sz="1100">
                <a:solidFill>
                  <a:srgbClr val="FFFFFF"/>
                </a:solidFill>
              </a:defRPr>
            </a:lvl5pPr>
            <a:lvl6pPr lvl="5" rtl="0">
              <a:lnSpc>
                <a:spcPct val="174000"/>
              </a:lnSpc>
              <a:spcBef>
                <a:spcPts val="0"/>
              </a:spcBef>
              <a:spcAft>
                <a:spcPts val="0"/>
              </a:spcAft>
              <a:buNone/>
              <a:defRPr sz="1100">
                <a:solidFill>
                  <a:srgbClr val="FFFFFF"/>
                </a:solidFill>
              </a:defRPr>
            </a:lvl6pPr>
            <a:lvl7pPr lvl="6" rtl="0">
              <a:lnSpc>
                <a:spcPct val="174000"/>
              </a:lnSpc>
              <a:spcBef>
                <a:spcPts val="0"/>
              </a:spcBef>
              <a:spcAft>
                <a:spcPts val="0"/>
              </a:spcAft>
              <a:buNone/>
              <a:defRPr sz="1100">
                <a:solidFill>
                  <a:srgbClr val="FFFFFF"/>
                </a:solidFill>
              </a:defRPr>
            </a:lvl7pPr>
            <a:lvl8pPr lvl="7" rtl="0">
              <a:lnSpc>
                <a:spcPct val="174000"/>
              </a:lnSpc>
              <a:spcBef>
                <a:spcPts val="0"/>
              </a:spcBef>
              <a:spcAft>
                <a:spcPts val="0"/>
              </a:spcAft>
              <a:buNone/>
              <a:defRPr sz="1100">
                <a:solidFill>
                  <a:srgbClr val="FFFFFF"/>
                </a:solidFill>
              </a:defRPr>
            </a:lvl8pPr>
            <a:lvl9pPr lvl="8" rtl="0">
              <a:lnSpc>
                <a:spcPct val="174000"/>
              </a:lnSpc>
              <a:spcBef>
                <a:spcPts val="0"/>
              </a:spcBef>
              <a:spcAft>
                <a:spcPts val="0"/>
              </a:spcAft>
              <a:buNone/>
              <a:defRPr sz="1100">
                <a:solidFill>
                  <a:srgbClr val="FFFFFF"/>
                </a:solidFill>
              </a:defRPr>
            </a:lvl9pPr>
          </a:lstStyle>
          <a:p/>
        </p:txBody>
      </p:sp>
      <p:sp>
        <p:nvSpPr>
          <p:cNvPr id="107" name="Google Shape;107;p10"/>
          <p:cNvSpPr txBox="1"/>
          <p:nvPr>
            <p:ph idx="3" type="subTitle"/>
          </p:nvPr>
        </p:nvSpPr>
        <p:spPr>
          <a:xfrm>
            <a:off x="6938588" y="1265269"/>
            <a:ext cx="1593300" cy="266100"/>
          </a:xfrm>
          <a:prstGeom prst="rect">
            <a:avLst/>
          </a:prstGeom>
        </p:spPr>
        <p:txBody>
          <a:bodyPr anchorCtr="0" anchor="b" bIns="0" lIns="0" spcFirstLastPara="1" rIns="0" wrap="square" tIns="0">
            <a:noAutofit/>
          </a:bodyPr>
          <a:lstStyle>
            <a:lvl1pPr lvl="0" rtl="0">
              <a:lnSpc>
                <a:spcPct val="135000"/>
              </a:lnSpc>
              <a:spcBef>
                <a:spcPts val="0"/>
              </a:spcBef>
              <a:spcAft>
                <a:spcPts val="0"/>
              </a:spcAft>
              <a:buClr>
                <a:srgbClr val="FFFFFF"/>
              </a:buClr>
              <a:buSzPts val="1100"/>
              <a:buFont typeface="Red Hat Display Medium"/>
              <a:buNone/>
              <a:defRPr sz="1100">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400"/>
              <a:buNone/>
              <a:defRPr>
                <a:solidFill>
                  <a:srgbClr val="FFFFFF"/>
                </a:solidFill>
              </a:defRPr>
            </a:lvl2pPr>
            <a:lvl3pPr lvl="2" rtl="0">
              <a:spcBef>
                <a:spcPts val="400"/>
              </a:spcBef>
              <a:spcAft>
                <a:spcPts val="0"/>
              </a:spcAft>
              <a:buClr>
                <a:srgbClr val="FFFFFF"/>
              </a:buClr>
              <a:buSzPts val="1400"/>
              <a:buNone/>
              <a:defRPr>
                <a:solidFill>
                  <a:srgbClr val="FFFFFF"/>
                </a:solidFill>
              </a:defRPr>
            </a:lvl3pPr>
            <a:lvl4pPr lvl="3" rtl="0">
              <a:spcBef>
                <a:spcPts val="400"/>
              </a:spcBef>
              <a:spcAft>
                <a:spcPts val="0"/>
              </a:spcAft>
              <a:buClr>
                <a:srgbClr val="FFFFFF"/>
              </a:buClr>
              <a:buSzPts val="1400"/>
              <a:buNone/>
              <a:defRPr>
                <a:solidFill>
                  <a:srgbClr val="FFFFFF"/>
                </a:solidFill>
              </a:defRPr>
            </a:lvl4pPr>
            <a:lvl5pPr lvl="4" rtl="0">
              <a:spcBef>
                <a:spcPts val="400"/>
              </a:spcBef>
              <a:spcAft>
                <a:spcPts val="0"/>
              </a:spcAft>
              <a:buClr>
                <a:srgbClr val="FFFFFF"/>
              </a:buClr>
              <a:buSzPts val="1400"/>
              <a:buNone/>
              <a:defRPr>
                <a:solidFill>
                  <a:srgbClr val="FFFFFF"/>
                </a:solidFill>
              </a:defRPr>
            </a:lvl5pPr>
            <a:lvl6pPr lvl="5" rtl="0">
              <a:spcBef>
                <a:spcPts val="400"/>
              </a:spcBef>
              <a:spcAft>
                <a:spcPts val="0"/>
              </a:spcAft>
              <a:buClr>
                <a:srgbClr val="FFFFFF"/>
              </a:buClr>
              <a:buSzPts val="1400"/>
              <a:buNone/>
              <a:defRPr>
                <a:solidFill>
                  <a:srgbClr val="FFFFFF"/>
                </a:solidFill>
              </a:defRPr>
            </a:lvl6pPr>
            <a:lvl7pPr lvl="6" rtl="0">
              <a:spcBef>
                <a:spcPts val="400"/>
              </a:spcBef>
              <a:spcAft>
                <a:spcPts val="0"/>
              </a:spcAft>
              <a:buClr>
                <a:srgbClr val="FFFFFF"/>
              </a:buClr>
              <a:buSzPts val="1400"/>
              <a:buNone/>
              <a:defRPr>
                <a:solidFill>
                  <a:srgbClr val="FFFFFF"/>
                </a:solidFill>
              </a:defRPr>
            </a:lvl7pPr>
            <a:lvl8pPr lvl="7" rtl="0">
              <a:spcBef>
                <a:spcPts val="400"/>
              </a:spcBef>
              <a:spcAft>
                <a:spcPts val="0"/>
              </a:spcAft>
              <a:buClr>
                <a:srgbClr val="FFFFFF"/>
              </a:buClr>
              <a:buSzPts val="1400"/>
              <a:buNone/>
              <a:defRPr>
                <a:solidFill>
                  <a:srgbClr val="FFFFFF"/>
                </a:solidFill>
              </a:defRPr>
            </a:lvl8pPr>
            <a:lvl9pPr lvl="8" rtl="0">
              <a:spcBef>
                <a:spcPts val="400"/>
              </a:spcBef>
              <a:spcAft>
                <a:spcPts val="400"/>
              </a:spcAft>
              <a:buClr>
                <a:srgbClr val="FFFFFF"/>
              </a:buClr>
              <a:buSzPts val="1400"/>
              <a:buNone/>
              <a:defRPr>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3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17500" lvl="0" marL="457200" rtl="0">
              <a:lnSpc>
                <a:spcPct val="140000"/>
              </a:lnSpc>
              <a:spcBef>
                <a:spcPts val="0"/>
              </a:spcBef>
              <a:spcAft>
                <a:spcPts val="0"/>
              </a:spcAft>
              <a:buClr>
                <a:schemeClr val="accent1"/>
              </a:buClr>
              <a:buSzPts val="1400"/>
              <a:buFont typeface="Red Hat Display"/>
              <a:buChar char="▸"/>
              <a:defRPr sz="1400">
                <a:latin typeface="Red Hat Display"/>
                <a:ea typeface="Red Hat Display"/>
                <a:cs typeface="Red Hat Display"/>
                <a:sym typeface="Red Hat Display"/>
              </a:defRPr>
            </a:lvl1pPr>
            <a:lvl2pPr indent="-317500" lvl="1" marL="9144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2pPr>
            <a:lvl3pPr indent="-317500" lvl="2" marL="13716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3pPr>
            <a:lvl4pPr indent="-317500" lvl="3" marL="18288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4pPr>
            <a:lvl5pPr indent="-317500" lvl="4" marL="22860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5pPr>
            <a:lvl6pPr indent="-317500" lvl="5" marL="27432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6pPr>
            <a:lvl7pPr indent="-317500" lvl="6" marL="32004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7pPr>
            <a:lvl8pPr indent="-317500" lvl="7" marL="36576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8pPr>
            <a:lvl9pPr indent="-317500" lvl="8" marL="4114800" rtl="0">
              <a:lnSpc>
                <a:spcPct val="140000"/>
              </a:lnSpc>
              <a:spcBef>
                <a:spcPts val="400"/>
              </a:spcBef>
              <a:spcAft>
                <a:spcPts val="400"/>
              </a:spcAft>
              <a:buSzPts val="1400"/>
              <a:buFont typeface="Red Hat Display"/>
              <a:buChar char="･"/>
              <a:defRPr sz="1400">
                <a:latin typeface="Red Hat Display"/>
                <a:ea typeface="Red Hat Display"/>
                <a:cs typeface="Red Hat Display"/>
                <a:sym typeface="Red Hat Display"/>
              </a:defRPr>
            </a:lvl9pPr>
          </a:lstStyle>
          <a:p/>
        </p:txBody>
      </p:sp>
      <p:sp>
        <p:nvSpPr>
          <p:cNvPr id="8" name="Google Shape;8;p1"/>
          <p:cNvSpPr txBox="1"/>
          <p:nvPr/>
        </p:nvSpPr>
        <p:spPr>
          <a:xfrm>
            <a:off x="7313250" y="4734938"/>
            <a:ext cx="548700" cy="171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lang="en" sz="600">
                <a:solidFill>
                  <a:schemeClr val="dk1"/>
                </a:solidFill>
                <a:latin typeface="Red Hat Text"/>
                <a:ea typeface="Red Hat Text"/>
                <a:cs typeface="Red Hat Text"/>
                <a:sym typeface="Red Hat Text"/>
              </a:rPr>
              <a:t>V0000000</a:t>
            </a:r>
            <a:endParaRPr sz="600">
              <a:solidFill>
                <a:schemeClr val="dk1"/>
              </a:solidFill>
              <a:latin typeface="Red Hat Text"/>
              <a:ea typeface="Red Hat Text"/>
              <a:cs typeface="Red Hat Text"/>
              <a:sym typeface="Red Hat Tex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3"/>
          <p:cNvSpPr txBox="1"/>
          <p:nvPr>
            <p:ph type="title"/>
          </p:nvPr>
        </p:nvSpPr>
        <p:spPr>
          <a:xfrm>
            <a:off x="1562906" y="1307719"/>
            <a:ext cx="5649900" cy="1200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Operator Lifecycle Manager</a:t>
            </a:r>
            <a:endParaRPr/>
          </a:p>
        </p:txBody>
      </p:sp>
      <p:sp>
        <p:nvSpPr>
          <p:cNvPr id="767" name="Google Shape;767;p53"/>
          <p:cNvSpPr txBox="1"/>
          <p:nvPr>
            <p:ph idx="2" type="subTitle"/>
          </p:nvPr>
        </p:nvSpPr>
        <p:spPr>
          <a:xfrm>
            <a:off x="1562794" y="3454125"/>
            <a:ext cx="1530300" cy="45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8" name="Google Shape;768;p53"/>
          <p:cNvSpPr txBox="1"/>
          <p:nvPr>
            <p:ph idx="3" type="subTitle"/>
          </p:nvPr>
        </p:nvSpPr>
        <p:spPr>
          <a:xfrm>
            <a:off x="3353888" y="3454125"/>
            <a:ext cx="1530300" cy="45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2"/>
          <p:cNvSpPr txBox="1"/>
          <p:nvPr>
            <p:ph type="title"/>
          </p:nvPr>
        </p:nvSpPr>
        <p:spPr>
          <a:xfrm>
            <a:off x="1557019" y="1412438"/>
            <a:ext cx="5994000" cy="230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OLM Components</a:t>
            </a:r>
            <a:endParaRPr/>
          </a:p>
        </p:txBody>
      </p:sp>
      <p:sp>
        <p:nvSpPr>
          <p:cNvPr id="836" name="Google Shape;836;p6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3"/>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42" name="Google Shape;842;p63"/>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https://olm.operatorframework.io/docs/concepts/crds/catalogsource/</a:t>
            </a:r>
            <a:endParaRPr/>
          </a:p>
        </p:txBody>
      </p:sp>
      <p:sp>
        <p:nvSpPr>
          <p:cNvPr id="843" name="Google Shape;843;p63"/>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A CatalogSource represents a store of metadata that OLM can query to discover and install operators and their dependencies.</a:t>
            </a:r>
            <a:endParaRPr/>
          </a:p>
          <a:p>
            <a:pPr indent="-317500" lvl="0" marL="457200" rtl="0" algn="l">
              <a:spcBef>
                <a:spcPts val="0"/>
              </a:spcBef>
              <a:spcAft>
                <a:spcPts val="0"/>
              </a:spcAft>
              <a:buSzPts val="1400"/>
              <a:buChar char="▸"/>
            </a:pPr>
            <a:r>
              <a:rPr lang="en"/>
              <a:t>Acts as an operator index</a:t>
            </a:r>
            <a:endParaRPr/>
          </a:p>
        </p:txBody>
      </p:sp>
      <p:sp>
        <p:nvSpPr>
          <p:cNvPr id="844" name="Google Shape;844;p63"/>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CatalogSource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4"/>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50" name="Google Shape;850;p64"/>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https://olm.operatorframework.io/docs/concepts/crds/catalogsource/</a:t>
            </a:r>
            <a:endParaRPr/>
          </a:p>
        </p:txBody>
      </p:sp>
      <p:sp>
        <p:nvSpPr>
          <p:cNvPr id="851" name="Google Shape;851;p64"/>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Certified Operators</a:t>
            </a:r>
            <a:endParaRPr/>
          </a:p>
          <a:p>
            <a:pPr indent="-317500" lvl="1" marL="914400" rtl="0" algn="l">
              <a:spcBef>
                <a:spcPts val="0"/>
              </a:spcBef>
              <a:spcAft>
                <a:spcPts val="0"/>
              </a:spcAft>
              <a:buSzPts val="1400"/>
              <a:buChar char="･"/>
            </a:pPr>
            <a:r>
              <a:rPr lang="en"/>
              <a:t>have passed Red Hat OpenShift Operator Certification</a:t>
            </a:r>
            <a:endParaRPr/>
          </a:p>
          <a:p>
            <a:pPr indent="-317500" lvl="0" marL="457200" rtl="0" algn="l">
              <a:spcBef>
                <a:spcPts val="0"/>
              </a:spcBef>
              <a:spcAft>
                <a:spcPts val="0"/>
              </a:spcAft>
              <a:buSzPts val="1400"/>
              <a:buChar char="▸"/>
            </a:pPr>
            <a:r>
              <a:rPr lang="en"/>
              <a:t>Community Operators</a:t>
            </a:r>
            <a:endParaRPr/>
          </a:p>
          <a:p>
            <a:pPr indent="-317500" lvl="1" marL="914400" rtl="0" algn="l">
              <a:spcBef>
                <a:spcPts val="0"/>
              </a:spcBef>
              <a:spcAft>
                <a:spcPts val="0"/>
              </a:spcAft>
              <a:buSzPts val="1400"/>
              <a:buChar char="･"/>
            </a:pPr>
            <a:r>
              <a:rPr lang="en"/>
              <a:t>developed by community and hosted via Github at github.com/operator-framework/community-operators</a:t>
            </a:r>
            <a:endParaRPr/>
          </a:p>
          <a:p>
            <a:pPr indent="-317500" lvl="0" marL="457200" rtl="0" algn="l">
              <a:spcBef>
                <a:spcPts val="0"/>
              </a:spcBef>
              <a:spcAft>
                <a:spcPts val="0"/>
              </a:spcAft>
              <a:buSzPts val="1400"/>
              <a:buChar char="▸"/>
            </a:pPr>
            <a:r>
              <a:rPr lang="en"/>
              <a:t>Red Hat Operators</a:t>
            </a:r>
            <a:endParaRPr/>
          </a:p>
          <a:p>
            <a:pPr indent="-317500" lvl="1" marL="914400" rtl="0" algn="l">
              <a:spcBef>
                <a:spcPts val="0"/>
              </a:spcBef>
              <a:spcAft>
                <a:spcPts val="0"/>
              </a:spcAft>
              <a:buSzPts val="1400"/>
              <a:buChar char="･"/>
            </a:pPr>
            <a:r>
              <a:rPr lang="en"/>
              <a:t>packaged, shipped, and supported by Red Hat</a:t>
            </a:r>
            <a:endParaRPr/>
          </a:p>
          <a:p>
            <a:pPr indent="-317500" lvl="0" marL="457200" rtl="0" algn="l">
              <a:spcBef>
                <a:spcPts val="0"/>
              </a:spcBef>
              <a:spcAft>
                <a:spcPts val="0"/>
              </a:spcAft>
              <a:buSzPts val="1400"/>
              <a:buChar char="▸"/>
            </a:pPr>
            <a:r>
              <a:rPr lang="en"/>
              <a:t>Red Hat Marketplace</a:t>
            </a:r>
            <a:endParaRPr/>
          </a:p>
          <a:p>
            <a:pPr indent="-317500" lvl="1" marL="914400" rtl="0" algn="l">
              <a:spcBef>
                <a:spcPts val="0"/>
              </a:spcBef>
              <a:spcAft>
                <a:spcPts val="0"/>
              </a:spcAft>
              <a:buSzPts val="1400"/>
              <a:buChar char="･"/>
            </a:pPr>
            <a:r>
              <a:rPr lang="en"/>
              <a:t>b</a:t>
            </a:r>
            <a:r>
              <a:rPr lang="en"/>
              <a:t>uilt in partnership by Red Hat and IBM</a:t>
            </a:r>
            <a:endParaRPr/>
          </a:p>
        </p:txBody>
      </p:sp>
      <p:sp>
        <p:nvSpPr>
          <p:cNvPr id="852" name="Google Shape;852;p64"/>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CatalogSources included with OpenShift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5"/>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58" name="Google Shape;858;p65"/>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https://olm.operatorframework.io/docs/concepts/crds/subscription/</a:t>
            </a:r>
            <a:endParaRPr/>
          </a:p>
        </p:txBody>
      </p:sp>
      <p:sp>
        <p:nvSpPr>
          <p:cNvPr id="859" name="Google Shape;859;p65"/>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R</a:t>
            </a:r>
            <a:r>
              <a:rPr lang="en"/>
              <a:t>epresents an intention to install an operator.</a:t>
            </a:r>
            <a:endParaRPr/>
          </a:p>
          <a:p>
            <a:pPr indent="-317500" lvl="0" marL="457200" rtl="0" algn="l">
              <a:spcBef>
                <a:spcPts val="0"/>
              </a:spcBef>
              <a:spcAft>
                <a:spcPts val="0"/>
              </a:spcAft>
              <a:buSzPts val="1400"/>
              <a:buChar char="▸"/>
            </a:pPr>
            <a:r>
              <a:rPr lang="en"/>
              <a:t>Describe which channel of an operator package to subscribe to, and whether to perform updates automatically or manually.</a:t>
            </a:r>
            <a:endParaRPr/>
          </a:p>
          <a:p>
            <a:pPr indent="-317500" lvl="0" marL="457200" rtl="0" algn="l">
              <a:spcBef>
                <a:spcPts val="0"/>
              </a:spcBef>
              <a:spcAft>
                <a:spcPts val="0"/>
              </a:spcAft>
              <a:buSzPts val="1400"/>
              <a:buChar char="▸"/>
            </a:pPr>
            <a:r>
              <a:rPr lang="en"/>
              <a:t>Defines the name and namespace of the operator.</a:t>
            </a:r>
            <a:endParaRPr/>
          </a:p>
          <a:p>
            <a:pPr indent="-317500" lvl="0" marL="457200" rtl="0" algn="l">
              <a:spcBef>
                <a:spcPts val="0"/>
              </a:spcBef>
              <a:spcAft>
                <a:spcPts val="0"/>
              </a:spcAft>
              <a:buSzPts val="1400"/>
              <a:buChar char="▸"/>
            </a:pPr>
            <a:r>
              <a:rPr lang="en"/>
              <a:t>Defines the catalog which the operator data can be found in.</a:t>
            </a:r>
            <a:endParaRPr/>
          </a:p>
        </p:txBody>
      </p:sp>
      <p:sp>
        <p:nvSpPr>
          <p:cNvPr id="860" name="Google Shape;860;p65"/>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Subscription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6"/>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66" name="Google Shape;866;p66"/>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https://olm.operatorframework.io/docs/concepts/crds/installplan/</a:t>
            </a:r>
            <a:endParaRPr/>
          </a:p>
        </p:txBody>
      </p:sp>
      <p:sp>
        <p:nvSpPr>
          <p:cNvPr id="867" name="Google Shape;867;p66"/>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D</a:t>
            </a:r>
            <a:r>
              <a:rPr lang="en"/>
              <a:t>efines a set of resources to be created in order to install or upgrade to a specific version of a ClusterService defined by a CSV.</a:t>
            </a:r>
            <a:endParaRPr/>
          </a:p>
          <a:p>
            <a:pPr indent="-317500" lvl="1" marL="914400" rtl="0" algn="l">
              <a:spcBef>
                <a:spcPts val="0"/>
              </a:spcBef>
              <a:spcAft>
                <a:spcPts val="0"/>
              </a:spcAft>
              <a:buSzPts val="1400"/>
              <a:buChar char="･"/>
            </a:pPr>
            <a:r>
              <a:rPr lang="en"/>
              <a:t>CRDs</a:t>
            </a:r>
            <a:endParaRPr/>
          </a:p>
          <a:p>
            <a:pPr indent="-317500" lvl="1" marL="914400" rtl="0" algn="l">
              <a:spcBef>
                <a:spcPts val="0"/>
              </a:spcBef>
              <a:spcAft>
                <a:spcPts val="0"/>
              </a:spcAft>
              <a:buSzPts val="1400"/>
              <a:buChar char="･"/>
            </a:pPr>
            <a:r>
              <a:rPr lang="en"/>
              <a:t>ServiceAccount</a:t>
            </a:r>
            <a:endParaRPr/>
          </a:p>
          <a:p>
            <a:pPr indent="-317500" lvl="1" marL="914400" rtl="0" algn="l">
              <a:spcBef>
                <a:spcPts val="0"/>
              </a:spcBef>
              <a:spcAft>
                <a:spcPts val="0"/>
              </a:spcAft>
              <a:buSzPts val="1400"/>
              <a:buChar char="･"/>
            </a:pPr>
            <a:r>
              <a:rPr lang="en"/>
              <a:t>(Cluster)Role(s)</a:t>
            </a:r>
            <a:endParaRPr/>
          </a:p>
          <a:p>
            <a:pPr indent="-317500" lvl="1" marL="914400" rtl="0" algn="l">
              <a:spcBef>
                <a:spcPts val="0"/>
              </a:spcBef>
              <a:spcAft>
                <a:spcPts val="0"/>
              </a:spcAft>
              <a:buSzPts val="1400"/>
              <a:buChar char="･"/>
            </a:pPr>
            <a:r>
              <a:rPr lang="en"/>
              <a:t>(Cluster)RoleBinding(s)</a:t>
            </a:r>
            <a:endParaRPr/>
          </a:p>
          <a:p>
            <a:pPr indent="-317500" lvl="1" marL="914400" rtl="0" algn="l">
              <a:spcBef>
                <a:spcPts val="0"/>
              </a:spcBef>
              <a:spcAft>
                <a:spcPts val="0"/>
              </a:spcAft>
              <a:buSzPts val="1400"/>
              <a:buChar char="･"/>
            </a:pPr>
            <a:r>
              <a:rPr lang="en"/>
              <a:t>Vehicle for your Operator - typically a deployment</a:t>
            </a:r>
            <a:endParaRPr/>
          </a:p>
          <a:p>
            <a:pPr indent="-317500" lvl="1" marL="914400" rtl="0" algn="l">
              <a:spcBef>
                <a:spcPts val="0"/>
              </a:spcBef>
              <a:spcAft>
                <a:spcPts val="0"/>
              </a:spcAft>
              <a:buSzPts val="1400"/>
              <a:buChar char="･"/>
            </a:pPr>
            <a:r>
              <a:rPr lang="en"/>
              <a:t>Secrets</a:t>
            </a:r>
            <a:endParaRPr/>
          </a:p>
        </p:txBody>
      </p:sp>
      <p:sp>
        <p:nvSpPr>
          <p:cNvPr id="868" name="Google Shape;868;p66"/>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InstallPlan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7"/>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74" name="Google Shape;874;p67"/>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https://olm.operatorframework.io/docs/concepts/crds/clusterserviceversion/</a:t>
            </a:r>
            <a:endParaRPr/>
          </a:p>
        </p:txBody>
      </p:sp>
      <p:sp>
        <p:nvSpPr>
          <p:cNvPr id="875" name="Google Shape;875;p67"/>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R</a:t>
            </a:r>
            <a:r>
              <a:rPr lang="en"/>
              <a:t>epresents a single version of an operator</a:t>
            </a:r>
            <a:endParaRPr/>
          </a:p>
          <a:p>
            <a:pPr indent="-317500" lvl="0" marL="457200" rtl="0" algn="l">
              <a:spcBef>
                <a:spcPts val="0"/>
              </a:spcBef>
              <a:spcAft>
                <a:spcPts val="0"/>
              </a:spcAft>
              <a:buSzPts val="1400"/>
              <a:buChar char="▸"/>
            </a:pPr>
            <a:r>
              <a:rPr lang="en"/>
              <a:t>Includes metadata such as name, description, version, icon, etc</a:t>
            </a:r>
            <a:endParaRPr/>
          </a:p>
          <a:p>
            <a:pPr indent="-317500" lvl="0" marL="457200" rtl="0" algn="l">
              <a:spcBef>
                <a:spcPts val="0"/>
              </a:spcBef>
              <a:spcAft>
                <a:spcPts val="0"/>
              </a:spcAft>
              <a:buSzPts val="1400"/>
              <a:buChar char="▸"/>
            </a:pPr>
            <a:r>
              <a:rPr lang="en"/>
              <a:t>Very similar to packaging software for a traditional operating system; think of this as when you make your:</a:t>
            </a:r>
            <a:endParaRPr/>
          </a:p>
          <a:p>
            <a:pPr indent="-317500" lvl="1" marL="914400" rtl="0" algn="l">
              <a:spcBef>
                <a:spcPts val="0"/>
              </a:spcBef>
              <a:spcAft>
                <a:spcPts val="0"/>
              </a:spcAft>
              <a:buSzPts val="1400"/>
              <a:buChar char="･"/>
            </a:pPr>
            <a:r>
              <a:rPr lang="en"/>
              <a:t>rpm</a:t>
            </a:r>
            <a:endParaRPr/>
          </a:p>
          <a:p>
            <a:pPr indent="-317500" lvl="1" marL="914400" rtl="0" algn="l">
              <a:spcBef>
                <a:spcPts val="0"/>
              </a:spcBef>
              <a:spcAft>
                <a:spcPts val="0"/>
              </a:spcAft>
              <a:buSzPts val="1400"/>
              <a:buChar char="･"/>
            </a:pPr>
            <a:r>
              <a:rPr lang="en"/>
              <a:t>deb</a:t>
            </a:r>
            <a:endParaRPr/>
          </a:p>
          <a:p>
            <a:pPr indent="-317500" lvl="1" marL="914400" rtl="0" algn="l">
              <a:spcBef>
                <a:spcPts val="0"/>
              </a:spcBef>
              <a:spcAft>
                <a:spcPts val="0"/>
              </a:spcAft>
              <a:buSzPts val="1400"/>
              <a:buChar char="･"/>
            </a:pPr>
            <a:r>
              <a:rPr lang="en"/>
              <a:t>apk</a:t>
            </a:r>
            <a:endParaRPr/>
          </a:p>
          <a:p>
            <a:pPr indent="-317500" lvl="0" marL="457200" rtl="0" algn="l">
              <a:spcBef>
                <a:spcPts val="0"/>
              </a:spcBef>
              <a:spcAft>
                <a:spcPts val="0"/>
              </a:spcAft>
              <a:buSzPts val="1400"/>
              <a:buChar char="▸"/>
            </a:pPr>
            <a:r>
              <a:rPr lang="en"/>
              <a:t>Main entrypoint for packaging an operator for OLM</a:t>
            </a:r>
            <a:endParaRPr/>
          </a:p>
        </p:txBody>
      </p:sp>
      <p:sp>
        <p:nvSpPr>
          <p:cNvPr id="876" name="Google Shape;876;p67"/>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ClusterServiceVersion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8"/>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82" name="Google Shape;882;p68"/>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https://olm.operatorframework.io/docs/concepts/crds/operatorgroup/</a:t>
            </a:r>
            <a:endParaRPr/>
          </a:p>
        </p:txBody>
      </p:sp>
      <p:sp>
        <p:nvSpPr>
          <p:cNvPr id="883" name="Google Shape;883;p68"/>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P</a:t>
            </a:r>
            <a:r>
              <a:rPr lang="en"/>
              <a:t>rovides rudimentary multi-tenant configuration to OLM installed operators.</a:t>
            </a:r>
            <a:endParaRPr/>
          </a:p>
          <a:p>
            <a:pPr indent="-317500" lvl="0" marL="457200" rtl="0" algn="l">
              <a:spcBef>
                <a:spcPts val="0"/>
              </a:spcBef>
              <a:spcAft>
                <a:spcPts val="0"/>
              </a:spcAft>
              <a:buSzPts val="1400"/>
              <a:buChar char="▸"/>
            </a:pPr>
            <a:r>
              <a:rPr lang="en"/>
              <a:t>Selects a set of target namespaces in which to generate required RBAC access for its member operators.</a:t>
            </a:r>
            <a:endParaRPr/>
          </a:p>
          <a:p>
            <a:pPr indent="-317500" lvl="0" marL="457200" rtl="0" algn="l">
              <a:spcBef>
                <a:spcPts val="0"/>
              </a:spcBef>
              <a:spcAft>
                <a:spcPts val="0"/>
              </a:spcAft>
              <a:buSzPts val="1400"/>
              <a:buChar char="▸"/>
            </a:pPr>
            <a:r>
              <a:rPr lang="en"/>
              <a:t>An operator is said to be a member of an OperatorGroup if its CSV exists in the same namespace as the OperatorGroup and its CSV’s InstallModes support the set of namespaces targeted by the OperatorGroup</a:t>
            </a:r>
            <a:endParaRPr/>
          </a:p>
        </p:txBody>
      </p:sp>
      <p:sp>
        <p:nvSpPr>
          <p:cNvPr id="884" name="Google Shape;884;p68"/>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OperatorGroup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69"/>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Overpass"/>
                <a:ea typeface="Overpass"/>
                <a:cs typeface="Overpass"/>
                <a:sym typeface="Overpass"/>
              </a:rPr>
              <a:t>Operator </a:t>
            </a:r>
            <a:r>
              <a:rPr lang="en">
                <a:latin typeface="Overpass"/>
                <a:ea typeface="Overpass"/>
                <a:cs typeface="Overpass"/>
                <a:sym typeface="Overpass"/>
              </a:rPr>
              <a:t>Install Modes</a:t>
            </a:r>
            <a:endParaRPr>
              <a:latin typeface="Overpass"/>
              <a:ea typeface="Overpass"/>
              <a:cs typeface="Overpass"/>
              <a:sym typeface="Overpass"/>
            </a:endParaRPr>
          </a:p>
        </p:txBody>
      </p:sp>
      <p:sp>
        <p:nvSpPr>
          <p:cNvPr id="890" name="Google Shape;890;p69"/>
          <p:cNvSpPr txBox="1"/>
          <p:nvPr>
            <p:ph idx="3" type="body"/>
          </p:nvPr>
        </p:nvSpPr>
        <p:spPr>
          <a:xfrm>
            <a:off x="1828800" y="1333500"/>
            <a:ext cx="5486400" cy="27432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latin typeface="Overpass"/>
                <a:ea typeface="Overpass"/>
                <a:cs typeface="Overpass"/>
                <a:sym typeface="Overpass"/>
              </a:rPr>
              <a:t>OLM is designed to support several installation “architectures”:</a:t>
            </a:r>
            <a:endParaRPr>
              <a:latin typeface="Overpass"/>
              <a:ea typeface="Overpass"/>
              <a:cs typeface="Overpass"/>
              <a:sym typeface="Overpass"/>
            </a:endParaRPr>
          </a:p>
          <a:p>
            <a:pPr indent="-317500" lvl="0" marL="457200" rtl="0" algn="l">
              <a:spcBef>
                <a:spcPts val="800"/>
              </a:spcBef>
              <a:spcAft>
                <a:spcPts val="0"/>
              </a:spcAft>
              <a:buSzPts val="1400"/>
              <a:buFont typeface="Overpass"/>
              <a:buChar char="▸"/>
            </a:pPr>
            <a:r>
              <a:rPr lang="en">
                <a:latin typeface="Overpass"/>
                <a:ea typeface="Overpass"/>
                <a:cs typeface="Overpass"/>
                <a:sym typeface="Overpass"/>
              </a:rPr>
              <a:t>Single Operator watching all namespaces in the cluster</a:t>
            </a:r>
            <a:endParaRPr i="1">
              <a:latin typeface="Overpass"/>
              <a:ea typeface="Overpass"/>
              <a:cs typeface="Overpass"/>
              <a:sym typeface="Overpass"/>
            </a:endParaRPr>
          </a:p>
          <a:p>
            <a:pPr indent="-317500" lvl="1" marL="914400" rtl="0" algn="l">
              <a:spcBef>
                <a:spcPts val="0"/>
              </a:spcBef>
              <a:spcAft>
                <a:spcPts val="0"/>
              </a:spcAft>
              <a:buSzPts val="1400"/>
              <a:buFont typeface="Overpass"/>
              <a:buChar char="･"/>
            </a:pPr>
            <a:r>
              <a:rPr i="1" lang="en">
                <a:latin typeface="Overpass"/>
                <a:ea typeface="Overpass"/>
                <a:cs typeface="Overpass"/>
                <a:sym typeface="Overpass"/>
              </a:rPr>
              <a:t>“</a:t>
            </a:r>
            <a:r>
              <a:rPr lang="en">
                <a:latin typeface="Overpass"/>
                <a:ea typeface="Overpass"/>
                <a:cs typeface="Overpass"/>
                <a:sym typeface="Overpass"/>
              </a:rPr>
              <a:t>AllNamespace</a:t>
            </a:r>
            <a:r>
              <a:rPr i="1" lang="en">
                <a:latin typeface="Overpass"/>
                <a:ea typeface="Overpass"/>
                <a:cs typeface="Overpass"/>
                <a:sym typeface="Overpass"/>
              </a:rPr>
              <a:t>”</a:t>
            </a:r>
            <a:endParaRPr i="1">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latin typeface="Overpass"/>
                <a:ea typeface="Overpass"/>
                <a:cs typeface="Overpass"/>
                <a:sym typeface="Overpass"/>
              </a:rPr>
              <a:t>Single Operator watching a set of namespaces</a:t>
            </a:r>
            <a:endParaRPr>
              <a:latin typeface="Overpass"/>
              <a:ea typeface="Overpass"/>
              <a:cs typeface="Overpass"/>
              <a:sym typeface="Overpass"/>
            </a:endParaRPr>
          </a:p>
          <a:p>
            <a:pPr indent="-317500" lvl="1" marL="914400" rtl="0" algn="l">
              <a:spcBef>
                <a:spcPts val="0"/>
              </a:spcBef>
              <a:spcAft>
                <a:spcPts val="0"/>
              </a:spcAft>
              <a:buSzPts val="1400"/>
              <a:buFont typeface="Overpass"/>
              <a:buChar char="･"/>
            </a:pPr>
            <a:r>
              <a:rPr lang="en">
                <a:latin typeface="Overpass"/>
                <a:ea typeface="Overpass"/>
                <a:cs typeface="Overpass"/>
                <a:sym typeface="Overpass"/>
              </a:rPr>
              <a:t>“MultiNamespace”</a:t>
            </a:r>
            <a:endParaRPr>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latin typeface="Overpass"/>
                <a:ea typeface="Overpass"/>
                <a:cs typeface="Overpass"/>
                <a:sym typeface="Overpass"/>
              </a:rPr>
              <a:t>One Operator per namespace, watching only that namespace</a:t>
            </a:r>
            <a:r>
              <a:rPr lang="en">
                <a:latin typeface="Overpass"/>
                <a:ea typeface="Overpass"/>
                <a:cs typeface="Overpass"/>
                <a:sym typeface="Overpass"/>
              </a:rPr>
              <a:t> </a:t>
            </a:r>
            <a:br>
              <a:rPr lang="en">
                <a:latin typeface="Overpass"/>
                <a:ea typeface="Overpass"/>
                <a:cs typeface="Overpass"/>
                <a:sym typeface="Overpass"/>
              </a:rPr>
            </a:br>
            <a:r>
              <a:rPr lang="en">
                <a:latin typeface="Overpass"/>
                <a:ea typeface="Overpass"/>
                <a:cs typeface="Overpass"/>
                <a:sym typeface="Overpass"/>
              </a:rPr>
              <a:t>	“OwnNamespace”</a:t>
            </a:r>
            <a:endParaRPr>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latin typeface="Overpass"/>
                <a:ea typeface="Overpass"/>
                <a:cs typeface="Overpass"/>
                <a:sym typeface="Overpass"/>
              </a:rPr>
              <a:t>Operator installed as a singleton</a:t>
            </a:r>
            <a:endParaRPr>
              <a:latin typeface="Overpass"/>
              <a:ea typeface="Overpass"/>
              <a:cs typeface="Overpass"/>
              <a:sym typeface="Overpass"/>
            </a:endParaRPr>
          </a:p>
          <a:p>
            <a:pPr indent="-317500" lvl="1" marL="914400" rtl="0" algn="l">
              <a:spcBef>
                <a:spcPts val="0"/>
              </a:spcBef>
              <a:spcAft>
                <a:spcPts val="0"/>
              </a:spcAft>
              <a:buSzPts val="1400"/>
              <a:buFont typeface="Overpass"/>
              <a:buChar char="･"/>
            </a:pPr>
            <a:r>
              <a:rPr lang="en">
                <a:latin typeface="Overpass"/>
                <a:ea typeface="Overpass"/>
                <a:cs typeface="Overpass"/>
                <a:sym typeface="Overpass"/>
              </a:rPr>
              <a:t>“SingleNamespace</a:t>
            </a:r>
            <a:r>
              <a:rPr lang="en">
                <a:latin typeface="Overpass"/>
                <a:ea typeface="Overpass"/>
                <a:cs typeface="Overpass"/>
                <a:sym typeface="Overpass"/>
              </a:rPr>
              <a:t>”</a:t>
            </a:r>
            <a:endParaRPr>
              <a:latin typeface="Overpass"/>
              <a:ea typeface="Overpass"/>
              <a:cs typeface="Overpass"/>
              <a:sym typeface="Overpass"/>
            </a:endParaRPr>
          </a:p>
          <a:p>
            <a:pPr indent="0" lvl="0" marL="0" rtl="0" algn="l">
              <a:spcBef>
                <a:spcPts val="800"/>
              </a:spcBef>
              <a:spcAft>
                <a:spcPts val="800"/>
              </a:spcAft>
              <a:buNone/>
            </a:pPr>
            <a:r>
              <a:t/>
            </a:r>
            <a:endParaRPr>
              <a:latin typeface="Overpass"/>
              <a:ea typeface="Overpass"/>
              <a:cs typeface="Overpass"/>
              <a:sym typeface="Overpass"/>
            </a:endParaRPr>
          </a:p>
        </p:txBody>
      </p:sp>
      <p:sp>
        <p:nvSpPr>
          <p:cNvPr id="891" name="Google Shape;891;p69"/>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92" name="Google Shape;892;p69"/>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70"/>
          <p:cNvSpPr txBox="1"/>
          <p:nvPr/>
        </p:nvSpPr>
        <p:spPr>
          <a:xfrm>
            <a:off x="5878900" y="1639456"/>
            <a:ext cx="1888500" cy="495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system namespaces</a:t>
            </a:r>
            <a:endParaRPr sz="1000">
              <a:solidFill>
                <a:srgbClr val="999999"/>
              </a:solidFill>
              <a:latin typeface="Consolas"/>
              <a:ea typeface="Consolas"/>
              <a:cs typeface="Consolas"/>
              <a:sym typeface="Consolas"/>
            </a:endParaRPr>
          </a:p>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tenant namespaces</a:t>
            </a:r>
            <a:endParaRPr sz="1000">
              <a:solidFill>
                <a:srgbClr val="999999"/>
              </a:solidFill>
              <a:latin typeface="Consolas"/>
              <a:ea typeface="Consolas"/>
              <a:cs typeface="Consolas"/>
              <a:sym typeface="Consolas"/>
            </a:endParaRPr>
          </a:p>
        </p:txBody>
      </p:sp>
      <p:sp>
        <p:nvSpPr>
          <p:cNvPr id="898" name="Google Shape;898;p70"/>
          <p:cNvSpPr txBox="1"/>
          <p:nvPr>
            <p:ph idx="4294967295" type="body"/>
          </p:nvPr>
        </p:nvSpPr>
        <p:spPr>
          <a:xfrm>
            <a:off x="826700" y="1168725"/>
            <a:ext cx="3851700" cy="28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latin typeface="Overpass Light"/>
                <a:ea typeface="Overpass Light"/>
                <a:cs typeface="Overpass Light"/>
                <a:sym typeface="Overpass Light"/>
              </a:rPr>
              <a:t>Examples:</a:t>
            </a:r>
            <a:endParaRPr sz="1300">
              <a:latin typeface="Overpass Light"/>
              <a:ea typeface="Overpass Light"/>
              <a:cs typeface="Overpass Light"/>
              <a:sym typeface="Overpass Light"/>
            </a:endParaRPr>
          </a:p>
          <a:p>
            <a:pPr indent="0" lvl="0" marL="0" rtl="0" algn="l">
              <a:spcBef>
                <a:spcPts val="400"/>
              </a:spcBef>
              <a:spcAft>
                <a:spcPts val="0"/>
              </a:spcAft>
              <a:buNone/>
            </a:pPr>
            <a:r>
              <a:rPr b="1" lang="en" sz="1300"/>
              <a:t>Cluster Monitoring Operator:</a:t>
            </a:r>
            <a:r>
              <a:rPr lang="en" sz="1300"/>
              <a:t> watches for </a:t>
            </a:r>
            <a:r>
              <a:rPr lang="en" sz="1300">
                <a:latin typeface="Consolas"/>
                <a:ea typeface="Consolas"/>
                <a:cs typeface="Consolas"/>
                <a:sym typeface="Consolas"/>
              </a:rPr>
              <a:t>ServiceMonitor</a:t>
            </a:r>
            <a:r>
              <a:rPr lang="en" sz="1300"/>
              <a:t> and </a:t>
            </a:r>
            <a:r>
              <a:rPr lang="en" sz="1300">
                <a:latin typeface="Consolas"/>
                <a:ea typeface="Consolas"/>
                <a:cs typeface="Consolas"/>
                <a:sym typeface="Consolas"/>
              </a:rPr>
              <a:t>PrometheusRule</a:t>
            </a:r>
            <a:r>
              <a:rPr lang="en" sz="1300"/>
              <a:t> objects</a:t>
            </a:r>
            <a:endParaRPr sz="1300"/>
          </a:p>
          <a:p>
            <a:pPr indent="0" lvl="0" marL="0" rtl="0" algn="l">
              <a:spcBef>
                <a:spcPts val="400"/>
              </a:spcBef>
              <a:spcAft>
                <a:spcPts val="0"/>
              </a:spcAft>
              <a:buNone/>
            </a:pPr>
            <a:r>
              <a:rPr b="1" lang="en" sz="1300"/>
              <a:t>MongoDB</a:t>
            </a:r>
            <a:r>
              <a:rPr lang="en" sz="1300"/>
              <a:t>: manages clusters created in a self-service manner by OCP tenants</a:t>
            </a:r>
            <a:endParaRPr sz="1300"/>
          </a:p>
          <a:p>
            <a:pPr indent="0" lvl="0" marL="0" rtl="0" algn="l">
              <a:lnSpc>
                <a:spcPct val="114000"/>
              </a:lnSpc>
              <a:spcBef>
                <a:spcPts val="1000"/>
              </a:spcBef>
              <a:spcAft>
                <a:spcPts val="0"/>
              </a:spcAft>
              <a:buNone/>
            </a:pPr>
            <a:r>
              <a:rPr lang="en" sz="1300">
                <a:latin typeface="Overpass Light"/>
                <a:ea typeface="Overpass Light"/>
                <a:cs typeface="Overpass Light"/>
                <a:sym typeface="Overpass Light"/>
              </a:rPr>
              <a:t>Unique Behavior:</a:t>
            </a:r>
            <a:endParaRPr sz="1300">
              <a:latin typeface="Overpass Light"/>
              <a:ea typeface="Overpass Light"/>
              <a:cs typeface="Overpass Light"/>
              <a:sym typeface="Overpass Light"/>
            </a:endParaRPr>
          </a:p>
          <a:p>
            <a:pPr indent="0" lvl="0" marL="0" rtl="0" algn="l">
              <a:spcBef>
                <a:spcPts val="400"/>
              </a:spcBef>
              <a:spcAft>
                <a:spcPts val="400"/>
              </a:spcAft>
              <a:buNone/>
            </a:pPr>
            <a:r>
              <a:rPr lang="en" sz="1300"/>
              <a:t>All tenants of the cluster can use the Operator without having to mess with CRDs. Admin can install (and upgrade) the Operator for everyone. Implemented as OperatorGroup with empty label selector (matching everything).</a:t>
            </a:r>
            <a:endParaRPr sz="1300"/>
          </a:p>
        </p:txBody>
      </p:sp>
      <p:sp>
        <p:nvSpPr>
          <p:cNvPr id="899" name="Google Shape;899;p70"/>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Overpass"/>
                <a:ea typeface="Overpass"/>
                <a:cs typeface="Overpass"/>
                <a:sym typeface="Overpass"/>
              </a:rPr>
              <a:t>Single Operator, watching all Namespaces</a:t>
            </a:r>
            <a:endParaRPr>
              <a:latin typeface="Overpass"/>
              <a:ea typeface="Overpass"/>
              <a:cs typeface="Overpass"/>
              <a:sym typeface="Overpass"/>
            </a:endParaRPr>
          </a:p>
        </p:txBody>
      </p:sp>
      <p:sp>
        <p:nvSpPr>
          <p:cNvPr id="900" name="Google Shape;900;p70"/>
          <p:cNvSpPr/>
          <p:nvPr/>
        </p:nvSpPr>
        <p:spPr>
          <a:xfrm>
            <a:off x="5105550"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0"/>
          <p:cNvSpPr/>
          <p:nvPr/>
        </p:nvSpPr>
        <p:spPr>
          <a:xfrm>
            <a:off x="6918675"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5105550"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a:off x="6918675"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0"/>
          <p:cNvSpPr/>
          <p:nvPr/>
        </p:nvSpPr>
        <p:spPr>
          <a:xfrm>
            <a:off x="5105550"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0"/>
          <p:cNvSpPr/>
          <p:nvPr/>
        </p:nvSpPr>
        <p:spPr>
          <a:xfrm>
            <a:off x="6918675"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0"/>
          <p:cNvSpPr/>
          <p:nvPr/>
        </p:nvSpPr>
        <p:spPr>
          <a:xfrm>
            <a:off x="5105550"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0"/>
          <p:cNvSpPr/>
          <p:nvPr/>
        </p:nvSpPr>
        <p:spPr>
          <a:xfrm>
            <a:off x="6918675"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8" name="Google Shape;908;p70"/>
          <p:cNvCxnSpPr/>
          <p:nvPr/>
        </p:nvCxnSpPr>
        <p:spPr>
          <a:xfrm>
            <a:off x="4953700" y="1945705"/>
            <a:ext cx="3738900" cy="0"/>
          </a:xfrm>
          <a:prstGeom prst="straightConnector1">
            <a:avLst/>
          </a:prstGeom>
          <a:noFill/>
          <a:ln cap="flat" cmpd="sng" w="9525">
            <a:solidFill>
              <a:schemeClr val="dk2"/>
            </a:solidFill>
            <a:prstDash val="dash"/>
            <a:round/>
            <a:headEnd len="med" w="med" type="none"/>
            <a:tailEnd len="med" w="med" type="none"/>
          </a:ln>
        </p:spPr>
      </p:cxnSp>
      <p:sp>
        <p:nvSpPr>
          <p:cNvPr id="909" name="Google Shape;909;p70"/>
          <p:cNvSpPr/>
          <p:nvPr/>
        </p:nvSpPr>
        <p:spPr>
          <a:xfrm>
            <a:off x="5209925" y="224012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MongoDB object</a:t>
            </a:r>
            <a:endParaRPr sz="1000">
              <a:solidFill>
                <a:srgbClr val="FFFFFF"/>
              </a:solidFill>
            </a:endParaRPr>
          </a:p>
        </p:txBody>
      </p:sp>
      <p:sp>
        <p:nvSpPr>
          <p:cNvPr id="910" name="Google Shape;910;p70"/>
          <p:cNvSpPr/>
          <p:nvPr/>
        </p:nvSpPr>
        <p:spPr>
          <a:xfrm>
            <a:off x="5209925" y="277352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MongoDB object</a:t>
            </a:r>
            <a:endParaRPr sz="1000">
              <a:solidFill>
                <a:srgbClr val="FFFFFF"/>
              </a:solidFill>
            </a:endParaRPr>
          </a:p>
        </p:txBody>
      </p:sp>
      <p:sp>
        <p:nvSpPr>
          <p:cNvPr id="911" name="Google Shape;911;p70"/>
          <p:cNvSpPr/>
          <p:nvPr/>
        </p:nvSpPr>
        <p:spPr>
          <a:xfrm>
            <a:off x="7019464" y="275454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MongoDB object</a:t>
            </a:r>
            <a:endParaRPr sz="1000">
              <a:solidFill>
                <a:srgbClr val="FFFFFF"/>
              </a:solidFill>
            </a:endParaRPr>
          </a:p>
        </p:txBody>
      </p:sp>
      <p:sp>
        <p:nvSpPr>
          <p:cNvPr id="912" name="Google Shape;912;p70"/>
          <p:cNvSpPr/>
          <p:nvPr/>
        </p:nvSpPr>
        <p:spPr>
          <a:xfrm>
            <a:off x="7095664" y="2801995"/>
            <a:ext cx="1129200" cy="246900"/>
          </a:xfrm>
          <a:prstGeom prst="rect">
            <a:avLst/>
          </a:prstGeom>
          <a:solidFill>
            <a:srgbClr val="007A8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MongoDB object</a:t>
            </a:r>
            <a:endParaRPr sz="1000">
              <a:solidFill>
                <a:srgbClr val="FFFFFF"/>
              </a:solidFill>
            </a:endParaRPr>
          </a:p>
        </p:txBody>
      </p:sp>
      <p:cxnSp>
        <p:nvCxnSpPr>
          <p:cNvPr id="913" name="Google Shape;913;p70"/>
          <p:cNvCxnSpPr>
            <a:stCxn id="914" idx="2"/>
            <a:endCxn id="905" idx="0"/>
          </p:cNvCxnSpPr>
          <p:nvPr/>
        </p:nvCxnSpPr>
        <p:spPr>
          <a:xfrm>
            <a:off x="5607362" y="1811931"/>
            <a:ext cx="2136900" cy="888300"/>
          </a:xfrm>
          <a:prstGeom prst="straightConnector1">
            <a:avLst/>
          </a:prstGeom>
          <a:noFill/>
          <a:ln cap="flat" cmpd="sng" w="19050">
            <a:solidFill>
              <a:srgbClr val="A30000"/>
            </a:solidFill>
            <a:prstDash val="solid"/>
            <a:round/>
            <a:headEnd len="med" w="med" type="none"/>
            <a:tailEnd len="med" w="med" type="triangle"/>
          </a:ln>
        </p:spPr>
      </p:cxnSp>
      <p:cxnSp>
        <p:nvCxnSpPr>
          <p:cNvPr id="915" name="Google Shape;915;p70"/>
          <p:cNvCxnSpPr>
            <a:stCxn id="914" idx="2"/>
            <a:endCxn id="907" idx="0"/>
          </p:cNvCxnSpPr>
          <p:nvPr/>
        </p:nvCxnSpPr>
        <p:spPr>
          <a:xfrm>
            <a:off x="5607362" y="1811931"/>
            <a:ext cx="2136900" cy="1421700"/>
          </a:xfrm>
          <a:prstGeom prst="straightConnector1">
            <a:avLst/>
          </a:prstGeom>
          <a:noFill/>
          <a:ln cap="flat" cmpd="sng" w="19050">
            <a:solidFill>
              <a:srgbClr val="A30000"/>
            </a:solidFill>
            <a:prstDash val="solid"/>
            <a:round/>
            <a:headEnd len="med" w="med" type="none"/>
            <a:tailEnd len="med" w="med" type="triangle"/>
          </a:ln>
        </p:spPr>
      </p:cxnSp>
      <p:cxnSp>
        <p:nvCxnSpPr>
          <p:cNvPr id="916" name="Google Shape;916;p70"/>
          <p:cNvCxnSpPr>
            <a:stCxn id="914" idx="2"/>
            <a:endCxn id="903" idx="0"/>
          </p:cNvCxnSpPr>
          <p:nvPr/>
        </p:nvCxnSpPr>
        <p:spPr>
          <a:xfrm>
            <a:off x="5607362" y="1811931"/>
            <a:ext cx="2136900" cy="354900"/>
          </a:xfrm>
          <a:prstGeom prst="straightConnector1">
            <a:avLst/>
          </a:prstGeom>
          <a:noFill/>
          <a:ln cap="flat" cmpd="sng" w="19050">
            <a:solidFill>
              <a:srgbClr val="A30000"/>
            </a:solidFill>
            <a:prstDash val="solid"/>
            <a:round/>
            <a:headEnd len="med" w="med" type="none"/>
            <a:tailEnd len="med" w="med" type="triangle"/>
          </a:ln>
        </p:spPr>
      </p:cxnSp>
      <p:sp>
        <p:nvSpPr>
          <p:cNvPr id="917" name="Google Shape;917;p70"/>
          <p:cNvSpPr/>
          <p:nvPr/>
        </p:nvSpPr>
        <p:spPr>
          <a:xfrm>
            <a:off x="5724345" y="1401925"/>
            <a:ext cx="813000" cy="246900"/>
          </a:xfrm>
          <a:prstGeom prst="rect">
            <a:avLst/>
          </a:prstGeom>
          <a:solidFill>
            <a:srgbClr val="C3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rPr>
              <a:t>Operator</a:t>
            </a:r>
            <a:endParaRPr sz="1000">
              <a:solidFill>
                <a:srgbClr val="FFFFFF"/>
              </a:solidFill>
            </a:endParaRPr>
          </a:p>
        </p:txBody>
      </p:sp>
      <p:grpSp>
        <p:nvGrpSpPr>
          <p:cNvPr id="918" name="Google Shape;918;p70"/>
          <p:cNvGrpSpPr/>
          <p:nvPr/>
        </p:nvGrpSpPr>
        <p:grpSpPr>
          <a:xfrm>
            <a:off x="5313163" y="1238794"/>
            <a:ext cx="588397" cy="573137"/>
            <a:chOff x="1019543" y="127700"/>
            <a:chExt cx="973200" cy="947960"/>
          </a:xfrm>
        </p:grpSpPr>
        <p:sp>
          <p:nvSpPr>
            <p:cNvPr id="919" name="Google Shape;919;p70"/>
            <p:cNvSpPr/>
            <p:nvPr/>
          </p:nvSpPr>
          <p:spPr>
            <a:xfrm>
              <a:off x="1039825" y="127700"/>
              <a:ext cx="914100" cy="91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4" name="Google Shape;914;p70"/>
            <p:cNvPicPr preferRelativeResize="0"/>
            <p:nvPr/>
          </p:nvPicPr>
          <p:blipFill rotWithShape="1">
            <a:blip r:embed="rId3">
              <a:alphaModFix/>
            </a:blip>
            <a:srcRect b="9726" l="5808" r="59557" t="14699"/>
            <a:stretch/>
          </p:blipFill>
          <p:spPr>
            <a:xfrm>
              <a:off x="1019543" y="161510"/>
              <a:ext cx="973200" cy="914150"/>
            </a:xfrm>
            <a:prstGeom prst="rect">
              <a:avLst/>
            </a:prstGeom>
            <a:noFill/>
            <a:ln>
              <a:noFill/>
            </a:ln>
          </p:spPr>
        </p:pic>
      </p:grpSp>
      <p:cxnSp>
        <p:nvCxnSpPr>
          <p:cNvPr id="920" name="Google Shape;920;p70"/>
          <p:cNvCxnSpPr>
            <a:stCxn id="914" idx="2"/>
            <a:endCxn id="902" idx="0"/>
          </p:cNvCxnSpPr>
          <p:nvPr/>
        </p:nvCxnSpPr>
        <p:spPr>
          <a:xfrm>
            <a:off x="5607362" y="1811931"/>
            <a:ext cx="323700" cy="354900"/>
          </a:xfrm>
          <a:prstGeom prst="straightConnector1">
            <a:avLst/>
          </a:prstGeom>
          <a:noFill/>
          <a:ln cap="flat" cmpd="sng" w="19050">
            <a:solidFill>
              <a:srgbClr val="A30000"/>
            </a:solidFill>
            <a:prstDash val="solid"/>
            <a:round/>
            <a:headEnd len="med" w="med" type="none"/>
            <a:tailEnd len="med" w="med" type="triangle"/>
          </a:ln>
        </p:spPr>
      </p:cxnSp>
      <p:cxnSp>
        <p:nvCxnSpPr>
          <p:cNvPr id="921" name="Google Shape;921;p70"/>
          <p:cNvCxnSpPr>
            <a:stCxn id="914" idx="2"/>
            <a:endCxn id="906" idx="0"/>
          </p:cNvCxnSpPr>
          <p:nvPr/>
        </p:nvCxnSpPr>
        <p:spPr>
          <a:xfrm>
            <a:off x="5607362" y="1811931"/>
            <a:ext cx="323700" cy="1421700"/>
          </a:xfrm>
          <a:prstGeom prst="straightConnector1">
            <a:avLst/>
          </a:prstGeom>
          <a:noFill/>
          <a:ln cap="flat" cmpd="sng" w="19050">
            <a:solidFill>
              <a:srgbClr val="A30000"/>
            </a:solidFill>
            <a:prstDash val="solid"/>
            <a:round/>
            <a:headEnd len="med" w="med" type="none"/>
            <a:tailEnd len="med" w="med" type="triangle"/>
          </a:ln>
        </p:spPr>
      </p:cxnSp>
      <p:cxnSp>
        <p:nvCxnSpPr>
          <p:cNvPr id="922" name="Google Shape;922;p70"/>
          <p:cNvCxnSpPr>
            <a:stCxn id="914" idx="2"/>
          </p:cNvCxnSpPr>
          <p:nvPr/>
        </p:nvCxnSpPr>
        <p:spPr>
          <a:xfrm>
            <a:off x="5607362" y="1811931"/>
            <a:ext cx="342900" cy="883200"/>
          </a:xfrm>
          <a:prstGeom prst="straightConnector1">
            <a:avLst/>
          </a:prstGeom>
          <a:noFill/>
          <a:ln cap="flat" cmpd="sng" w="19050">
            <a:solidFill>
              <a:srgbClr val="A30000"/>
            </a:solidFill>
            <a:prstDash val="solid"/>
            <a:round/>
            <a:headEnd len="med" w="med" type="none"/>
            <a:tailEnd len="med" w="med" type="triangle"/>
          </a:ln>
        </p:spPr>
      </p:cxnSp>
      <p:cxnSp>
        <p:nvCxnSpPr>
          <p:cNvPr id="923" name="Google Shape;923;p70"/>
          <p:cNvCxnSpPr>
            <a:stCxn id="914" idx="2"/>
            <a:endCxn id="901" idx="2"/>
          </p:cNvCxnSpPr>
          <p:nvPr/>
        </p:nvCxnSpPr>
        <p:spPr>
          <a:xfrm flipH="1" rot="10800000">
            <a:off x="5607362" y="1722231"/>
            <a:ext cx="2136900" cy="89700"/>
          </a:xfrm>
          <a:prstGeom prst="straightConnector1">
            <a:avLst/>
          </a:prstGeom>
          <a:noFill/>
          <a:ln cap="flat" cmpd="sng" w="19050">
            <a:solidFill>
              <a:srgbClr val="A30000"/>
            </a:solidFill>
            <a:prstDash val="solid"/>
            <a:round/>
            <a:headEnd len="med" w="med" type="none"/>
            <a:tailEnd len="med" w="med" type="triangle"/>
          </a:ln>
        </p:spPr>
      </p:cxnSp>
      <p:sp>
        <p:nvSpPr>
          <p:cNvPr id="924" name="Google Shape;924;p7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925" name="Google Shape;925;p70"/>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26" name="Google Shape;926;p70"/>
          <p:cNvSpPr txBox="1"/>
          <p:nvPr>
            <p:ph idx="3" type="subTitle"/>
          </p:nvPr>
        </p:nvSpPr>
        <p:spPr>
          <a:xfrm>
            <a:off x="663844" y="1240163"/>
            <a:ext cx="7816500" cy="219000"/>
          </a:xfrm>
          <a:prstGeom prst="rect">
            <a:avLst/>
          </a:prstGeom>
        </p:spPr>
        <p:txBody>
          <a:bodyPr anchorCtr="0" anchor="t" bIns="0" lIns="0" spcFirstLastPara="1" rIns="0" wrap="square" tIns="0">
            <a:noAutofit/>
          </a:bodyPr>
          <a:lstStyle/>
          <a:p>
            <a:pPr indent="0" lvl="0" marL="0" rtl="0" algn="ctr">
              <a:spcBef>
                <a:spcPts val="0"/>
              </a:spcBef>
              <a:spcAft>
                <a:spcPts val="400"/>
              </a:spcAft>
              <a:buNone/>
            </a:pPr>
            <a:r>
              <a:t/>
            </a:r>
            <a:endParaRPr/>
          </a:p>
        </p:txBody>
      </p:sp>
      <p:sp>
        <p:nvSpPr>
          <p:cNvPr id="927" name="Google Shape;927;p70"/>
          <p:cNvSpPr txBox="1"/>
          <p:nvPr/>
        </p:nvSpPr>
        <p:spPr>
          <a:xfrm>
            <a:off x="920525" y="4487050"/>
            <a:ext cx="1651200" cy="246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a:ea typeface="Overpass"/>
                <a:cs typeface="Overpass"/>
                <a:sym typeface="Overpass"/>
              </a:rPr>
              <a:t>AVAILABLE IN 4.0</a:t>
            </a:r>
            <a:endParaRPr>
              <a:latin typeface="Overpass"/>
              <a:ea typeface="Overpass"/>
              <a:cs typeface="Overpass"/>
              <a:sym typeface="Overpas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1"/>
          <p:cNvSpPr txBox="1"/>
          <p:nvPr/>
        </p:nvSpPr>
        <p:spPr>
          <a:xfrm>
            <a:off x="5878900" y="1639456"/>
            <a:ext cx="1888500" cy="495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system namespaces</a:t>
            </a:r>
            <a:endParaRPr sz="1000">
              <a:solidFill>
                <a:srgbClr val="999999"/>
              </a:solidFill>
              <a:latin typeface="Consolas"/>
              <a:ea typeface="Consolas"/>
              <a:cs typeface="Consolas"/>
              <a:sym typeface="Consolas"/>
            </a:endParaRPr>
          </a:p>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tenant namespaces</a:t>
            </a:r>
            <a:endParaRPr sz="1000">
              <a:solidFill>
                <a:srgbClr val="999999"/>
              </a:solidFill>
              <a:latin typeface="Consolas"/>
              <a:ea typeface="Consolas"/>
              <a:cs typeface="Consolas"/>
              <a:sym typeface="Consolas"/>
            </a:endParaRPr>
          </a:p>
        </p:txBody>
      </p:sp>
      <p:sp>
        <p:nvSpPr>
          <p:cNvPr id="933" name="Google Shape;933;p71"/>
          <p:cNvSpPr txBox="1"/>
          <p:nvPr>
            <p:ph idx="4294967295" type="body"/>
          </p:nvPr>
        </p:nvSpPr>
        <p:spPr>
          <a:xfrm>
            <a:off x="826700" y="1168725"/>
            <a:ext cx="3963300" cy="28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latin typeface="Overpass Light"/>
                <a:ea typeface="Overpass Light"/>
                <a:cs typeface="Overpass Light"/>
                <a:sym typeface="Overpass Light"/>
              </a:rPr>
              <a:t>Examples:</a:t>
            </a:r>
            <a:endParaRPr sz="1300">
              <a:latin typeface="Overpass Light"/>
              <a:ea typeface="Overpass Light"/>
              <a:cs typeface="Overpass Light"/>
              <a:sym typeface="Overpass Light"/>
            </a:endParaRPr>
          </a:p>
          <a:p>
            <a:pPr indent="0" lvl="0" marL="0" rtl="0" algn="l">
              <a:spcBef>
                <a:spcPts val="400"/>
              </a:spcBef>
              <a:spcAft>
                <a:spcPts val="0"/>
              </a:spcAft>
              <a:buNone/>
            </a:pPr>
            <a:r>
              <a:rPr b="1" lang="en" sz="1300"/>
              <a:t>AMQ Streams:</a:t>
            </a:r>
            <a:r>
              <a:rPr lang="en" sz="1300"/>
              <a:t> allow certain namespaces to create Kafka Topics on the shared Kafka cluster in self-service manner</a:t>
            </a:r>
            <a:endParaRPr sz="1300"/>
          </a:p>
          <a:p>
            <a:pPr indent="0" lvl="0" marL="0" rtl="0" algn="l">
              <a:lnSpc>
                <a:spcPct val="114000"/>
              </a:lnSpc>
              <a:spcBef>
                <a:spcPts val="1000"/>
              </a:spcBef>
              <a:spcAft>
                <a:spcPts val="0"/>
              </a:spcAft>
              <a:buNone/>
            </a:pPr>
            <a:r>
              <a:rPr lang="en" sz="1300">
                <a:latin typeface="Overpass Light"/>
                <a:ea typeface="Overpass Light"/>
                <a:cs typeface="Overpass Light"/>
                <a:sym typeface="Overpass Light"/>
              </a:rPr>
              <a:t>Unique Behavior:</a:t>
            </a:r>
            <a:endParaRPr sz="1300">
              <a:latin typeface="Overpass Light"/>
              <a:ea typeface="Overpass Light"/>
              <a:cs typeface="Overpass Light"/>
              <a:sym typeface="Overpass Light"/>
            </a:endParaRPr>
          </a:p>
          <a:p>
            <a:pPr indent="0" lvl="0" marL="0" rtl="0" algn="l">
              <a:spcBef>
                <a:spcPts val="400"/>
              </a:spcBef>
              <a:spcAft>
                <a:spcPts val="400"/>
              </a:spcAft>
              <a:buNone/>
            </a:pPr>
            <a:r>
              <a:rPr lang="en" sz="1300"/>
              <a:t>The set of watched or “target” namespaces is configured via the OperatorGroup object. Matched NS are injected into the Deployment of the Operator as an annotation. The Operator must know how to set up watches only in the namespaces it is configured to do.</a:t>
            </a:r>
            <a:endParaRPr sz="1300"/>
          </a:p>
        </p:txBody>
      </p:sp>
      <p:sp>
        <p:nvSpPr>
          <p:cNvPr id="934" name="Google Shape;934;p71"/>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Overpass"/>
                <a:ea typeface="Overpass"/>
                <a:cs typeface="Overpass"/>
                <a:sym typeface="Overpass"/>
              </a:rPr>
              <a:t>Single Operator, watching a set of Namespaces</a:t>
            </a:r>
            <a:endParaRPr>
              <a:latin typeface="Overpass"/>
              <a:ea typeface="Overpass"/>
              <a:cs typeface="Overpass"/>
              <a:sym typeface="Overpass"/>
            </a:endParaRPr>
          </a:p>
        </p:txBody>
      </p:sp>
      <p:sp>
        <p:nvSpPr>
          <p:cNvPr id="935" name="Google Shape;935;p71"/>
          <p:cNvSpPr/>
          <p:nvPr/>
        </p:nvSpPr>
        <p:spPr>
          <a:xfrm>
            <a:off x="5105550"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1"/>
          <p:cNvSpPr/>
          <p:nvPr/>
        </p:nvSpPr>
        <p:spPr>
          <a:xfrm>
            <a:off x="6918675"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1"/>
          <p:cNvSpPr/>
          <p:nvPr/>
        </p:nvSpPr>
        <p:spPr>
          <a:xfrm>
            <a:off x="5105550"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1"/>
          <p:cNvSpPr/>
          <p:nvPr/>
        </p:nvSpPr>
        <p:spPr>
          <a:xfrm>
            <a:off x="6918675"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1"/>
          <p:cNvSpPr/>
          <p:nvPr/>
        </p:nvSpPr>
        <p:spPr>
          <a:xfrm>
            <a:off x="5105550"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1"/>
          <p:cNvSpPr/>
          <p:nvPr/>
        </p:nvSpPr>
        <p:spPr>
          <a:xfrm>
            <a:off x="6918675"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1"/>
          <p:cNvSpPr/>
          <p:nvPr/>
        </p:nvSpPr>
        <p:spPr>
          <a:xfrm>
            <a:off x="5105550"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1"/>
          <p:cNvSpPr/>
          <p:nvPr/>
        </p:nvSpPr>
        <p:spPr>
          <a:xfrm>
            <a:off x="6918675"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3" name="Google Shape;943;p71"/>
          <p:cNvCxnSpPr/>
          <p:nvPr/>
        </p:nvCxnSpPr>
        <p:spPr>
          <a:xfrm>
            <a:off x="4953700" y="1945705"/>
            <a:ext cx="3738900" cy="0"/>
          </a:xfrm>
          <a:prstGeom prst="straightConnector1">
            <a:avLst/>
          </a:prstGeom>
          <a:noFill/>
          <a:ln cap="flat" cmpd="sng" w="9525">
            <a:solidFill>
              <a:schemeClr val="dk2"/>
            </a:solidFill>
            <a:prstDash val="dash"/>
            <a:round/>
            <a:headEnd len="med" w="med" type="none"/>
            <a:tailEnd len="med" w="med" type="none"/>
          </a:ln>
        </p:spPr>
      </p:cxnSp>
      <p:sp>
        <p:nvSpPr>
          <p:cNvPr id="944" name="Google Shape;944;p71"/>
          <p:cNvSpPr/>
          <p:nvPr/>
        </p:nvSpPr>
        <p:spPr>
          <a:xfrm>
            <a:off x="5209925" y="224012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Kafka Topic object</a:t>
            </a:r>
            <a:endParaRPr sz="900">
              <a:solidFill>
                <a:srgbClr val="FFFFFF"/>
              </a:solidFill>
            </a:endParaRPr>
          </a:p>
        </p:txBody>
      </p:sp>
      <p:sp>
        <p:nvSpPr>
          <p:cNvPr id="945" name="Google Shape;945;p71"/>
          <p:cNvSpPr/>
          <p:nvPr/>
        </p:nvSpPr>
        <p:spPr>
          <a:xfrm>
            <a:off x="5209925" y="277352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Kafka Topic object</a:t>
            </a:r>
            <a:endParaRPr sz="900">
              <a:solidFill>
                <a:srgbClr val="FFFFFF"/>
              </a:solidFill>
            </a:endParaRPr>
          </a:p>
        </p:txBody>
      </p:sp>
      <p:sp>
        <p:nvSpPr>
          <p:cNvPr id="946" name="Google Shape;946;p71"/>
          <p:cNvSpPr/>
          <p:nvPr/>
        </p:nvSpPr>
        <p:spPr>
          <a:xfrm>
            <a:off x="5190664" y="3287945"/>
            <a:ext cx="11292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MongoDB object</a:t>
            </a:r>
            <a:endParaRPr sz="1000">
              <a:solidFill>
                <a:srgbClr val="FFFFFF"/>
              </a:solidFill>
            </a:endParaRPr>
          </a:p>
        </p:txBody>
      </p:sp>
      <p:sp>
        <p:nvSpPr>
          <p:cNvPr id="947" name="Google Shape;947;p71"/>
          <p:cNvSpPr/>
          <p:nvPr/>
        </p:nvSpPr>
        <p:spPr>
          <a:xfrm>
            <a:off x="5266864" y="3335395"/>
            <a:ext cx="1129200" cy="246900"/>
          </a:xfrm>
          <a:prstGeom prst="rect">
            <a:avLst/>
          </a:prstGeom>
          <a:solidFill>
            <a:srgbClr val="007A8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Kafka Topic object</a:t>
            </a:r>
            <a:endParaRPr sz="900">
              <a:solidFill>
                <a:srgbClr val="FFFFFF"/>
              </a:solidFill>
            </a:endParaRPr>
          </a:p>
        </p:txBody>
      </p:sp>
      <p:sp>
        <p:nvSpPr>
          <p:cNvPr id="948" name="Google Shape;948;p71"/>
          <p:cNvSpPr/>
          <p:nvPr/>
        </p:nvSpPr>
        <p:spPr>
          <a:xfrm>
            <a:off x="5724345" y="1401925"/>
            <a:ext cx="813000" cy="246900"/>
          </a:xfrm>
          <a:prstGeom prst="rect">
            <a:avLst/>
          </a:prstGeom>
          <a:solidFill>
            <a:srgbClr val="C3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rgbClr val="FFFFFF"/>
                </a:solidFill>
              </a:rPr>
              <a:t>Operator</a:t>
            </a:r>
            <a:endParaRPr sz="1000">
              <a:solidFill>
                <a:srgbClr val="FFFFFF"/>
              </a:solidFill>
            </a:endParaRPr>
          </a:p>
        </p:txBody>
      </p:sp>
      <p:grpSp>
        <p:nvGrpSpPr>
          <p:cNvPr id="949" name="Google Shape;949;p71"/>
          <p:cNvGrpSpPr/>
          <p:nvPr/>
        </p:nvGrpSpPr>
        <p:grpSpPr>
          <a:xfrm>
            <a:off x="5313163" y="1238794"/>
            <a:ext cx="588397" cy="573137"/>
            <a:chOff x="1019543" y="127700"/>
            <a:chExt cx="973200" cy="947960"/>
          </a:xfrm>
        </p:grpSpPr>
        <p:sp>
          <p:nvSpPr>
            <p:cNvPr id="950" name="Google Shape;950;p71"/>
            <p:cNvSpPr/>
            <p:nvPr/>
          </p:nvSpPr>
          <p:spPr>
            <a:xfrm>
              <a:off x="1039825" y="127700"/>
              <a:ext cx="914100" cy="91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1" name="Google Shape;951;p71"/>
            <p:cNvPicPr preferRelativeResize="0"/>
            <p:nvPr/>
          </p:nvPicPr>
          <p:blipFill rotWithShape="1">
            <a:blip r:embed="rId3">
              <a:alphaModFix/>
            </a:blip>
            <a:srcRect b="9726" l="5808" r="59557" t="14699"/>
            <a:stretch/>
          </p:blipFill>
          <p:spPr>
            <a:xfrm>
              <a:off x="1019543" y="161510"/>
              <a:ext cx="973200" cy="914150"/>
            </a:xfrm>
            <a:prstGeom prst="rect">
              <a:avLst/>
            </a:prstGeom>
            <a:noFill/>
            <a:ln>
              <a:noFill/>
            </a:ln>
          </p:spPr>
        </p:pic>
      </p:grpSp>
      <p:cxnSp>
        <p:nvCxnSpPr>
          <p:cNvPr id="952" name="Google Shape;952;p71"/>
          <p:cNvCxnSpPr>
            <a:stCxn id="951" idx="2"/>
            <a:endCxn id="937" idx="0"/>
          </p:cNvCxnSpPr>
          <p:nvPr/>
        </p:nvCxnSpPr>
        <p:spPr>
          <a:xfrm>
            <a:off x="5607362" y="1811931"/>
            <a:ext cx="323700" cy="354900"/>
          </a:xfrm>
          <a:prstGeom prst="straightConnector1">
            <a:avLst/>
          </a:prstGeom>
          <a:noFill/>
          <a:ln cap="flat" cmpd="sng" w="19050">
            <a:solidFill>
              <a:srgbClr val="A30000"/>
            </a:solidFill>
            <a:prstDash val="solid"/>
            <a:round/>
            <a:headEnd len="med" w="med" type="none"/>
            <a:tailEnd len="med" w="med" type="triangle"/>
          </a:ln>
        </p:spPr>
      </p:cxnSp>
      <p:cxnSp>
        <p:nvCxnSpPr>
          <p:cNvPr id="953" name="Google Shape;953;p71"/>
          <p:cNvCxnSpPr>
            <a:stCxn id="951" idx="2"/>
            <a:endCxn id="941" idx="0"/>
          </p:cNvCxnSpPr>
          <p:nvPr/>
        </p:nvCxnSpPr>
        <p:spPr>
          <a:xfrm>
            <a:off x="5607362" y="1811931"/>
            <a:ext cx="323700" cy="1421700"/>
          </a:xfrm>
          <a:prstGeom prst="straightConnector1">
            <a:avLst/>
          </a:prstGeom>
          <a:noFill/>
          <a:ln cap="flat" cmpd="sng" w="19050">
            <a:solidFill>
              <a:srgbClr val="A30000"/>
            </a:solidFill>
            <a:prstDash val="solid"/>
            <a:round/>
            <a:headEnd len="med" w="med" type="none"/>
            <a:tailEnd len="med" w="med" type="triangle"/>
          </a:ln>
        </p:spPr>
      </p:cxnSp>
      <p:cxnSp>
        <p:nvCxnSpPr>
          <p:cNvPr id="954" name="Google Shape;954;p71"/>
          <p:cNvCxnSpPr>
            <a:stCxn id="951" idx="2"/>
          </p:cNvCxnSpPr>
          <p:nvPr/>
        </p:nvCxnSpPr>
        <p:spPr>
          <a:xfrm>
            <a:off x="5607362" y="1811931"/>
            <a:ext cx="342900" cy="883200"/>
          </a:xfrm>
          <a:prstGeom prst="straightConnector1">
            <a:avLst/>
          </a:prstGeom>
          <a:noFill/>
          <a:ln cap="flat" cmpd="sng" w="19050">
            <a:solidFill>
              <a:srgbClr val="A30000"/>
            </a:solidFill>
            <a:prstDash val="solid"/>
            <a:round/>
            <a:headEnd len="med" w="med" type="none"/>
            <a:tailEnd len="med" w="med" type="triangle"/>
          </a:ln>
        </p:spPr>
      </p:cxnSp>
      <p:sp>
        <p:nvSpPr>
          <p:cNvPr id="955" name="Google Shape;955;p71"/>
          <p:cNvSpPr txBox="1"/>
          <p:nvPr/>
        </p:nvSpPr>
        <p:spPr>
          <a:xfrm>
            <a:off x="920525" y="4258450"/>
            <a:ext cx="1651200" cy="246900"/>
          </a:xfrm>
          <a:prstGeom prst="rect">
            <a:avLst/>
          </a:prstGeom>
          <a:solidFill>
            <a:srgbClr val="F0A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a:ea typeface="Overpass"/>
                <a:cs typeface="Overpass"/>
                <a:sym typeface="Overpass"/>
              </a:rPr>
              <a:t>AVAILABLE IN 4.1</a:t>
            </a:r>
            <a:endParaRPr>
              <a:latin typeface="Overpass"/>
              <a:ea typeface="Overpass"/>
              <a:cs typeface="Overpass"/>
              <a:sym typeface="Overpass"/>
            </a:endParaRPr>
          </a:p>
        </p:txBody>
      </p:sp>
      <p:sp>
        <p:nvSpPr>
          <p:cNvPr id="956" name="Google Shape;956;p7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957" name="Google Shape;957;p71"/>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58" name="Google Shape;958;p71"/>
          <p:cNvSpPr txBox="1"/>
          <p:nvPr>
            <p:ph idx="3" type="subTitle"/>
          </p:nvPr>
        </p:nvSpPr>
        <p:spPr>
          <a:xfrm>
            <a:off x="663844" y="1240163"/>
            <a:ext cx="7816500" cy="219000"/>
          </a:xfrm>
          <a:prstGeom prst="rect">
            <a:avLst/>
          </a:prstGeom>
        </p:spPr>
        <p:txBody>
          <a:bodyPr anchorCtr="0" anchor="t" bIns="0" lIns="0" spcFirstLastPara="1" rIns="0" wrap="square" tIns="0">
            <a:noAutofit/>
          </a:bodyPr>
          <a:lstStyle/>
          <a:p>
            <a:pPr indent="0" lvl="0" marL="0" rtl="0" algn="ctr">
              <a:spcBef>
                <a:spcPts val="0"/>
              </a:spcBef>
              <a:spcAft>
                <a:spcPts val="4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4"/>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774" name="Google Shape;774;p54"/>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75" name="Google Shape;775;p54"/>
          <p:cNvSpPr txBox="1"/>
          <p:nvPr>
            <p:ph idx="4" type="body"/>
          </p:nvPr>
        </p:nvSpPr>
        <p:spPr>
          <a:xfrm>
            <a:off x="4281525" y="1387100"/>
            <a:ext cx="3861600" cy="22500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Overview of OLM</a:t>
            </a:r>
            <a:endParaRPr/>
          </a:p>
          <a:p>
            <a:pPr indent="-317500" lvl="0" marL="457200" rtl="0" algn="l">
              <a:spcBef>
                <a:spcPts val="0"/>
              </a:spcBef>
              <a:spcAft>
                <a:spcPts val="0"/>
              </a:spcAft>
              <a:buSzPts val="1400"/>
              <a:buChar char="▸"/>
            </a:pPr>
            <a:r>
              <a:rPr lang="en"/>
              <a:t>OLM Components</a:t>
            </a:r>
            <a:endParaRPr/>
          </a:p>
          <a:p>
            <a:pPr indent="-317500" lvl="0" marL="457200" rtl="0" algn="l">
              <a:spcBef>
                <a:spcPts val="0"/>
              </a:spcBef>
              <a:spcAft>
                <a:spcPts val="0"/>
              </a:spcAft>
              <a:buSzPts val="1400"/>
              <a:buChar char="▸"/>
            </a:pPr>
            <a:r>
              <a:rPr lang="en"/>
              <a:t>High Level Walkthrough</a:t>
            </a:r>
            <a:endParaRPr/>
          </a:p>
          <a:p>
            <a:pPr indent="-317500" lvl="0" marL="457200" rtl="0" algn="l">
              <a:spcBef>
                <a:spcPts val="0"/>
              </a:spcBef>
              <a:spcAft>
                <a:spcPts val="0"/>
              </a:spcAft>
              <a:buSzPts val="1400"/>
              <a:buChar char="▸"/>
            </a:pPr>
            <a:r>
              <a:rPr lang="en"/>
              <a:t>Operator Packaging</a:t>
            </a:r>
            <a:endParaRPr/>
          </a:p>
          <a:p>
            <a:pPr indent="-317500" lvl="0" marL="457200" rtl="0" algn="l">
              <a:spcBef>
                <a:spcPts val="0"/>
              </a:spcBef>
              <a:spcAft>
                <a:spcPts val="0"/>
              </a:spcAft>
              <a:buSzPts val="1400"/>
              <a:buChar char="▸"/>
            </a:pPr>
            <a:r>
              <a:rPr lang="en"/>
              <a:t>Embedded Hub</a:t>
            </a:r>
            <a:endParaRPr/>
          </a:p>
        </p:txBody>
      </p:sp>
      <p:sp>
        <p:nvSpPr>
          <p:cNvPr id="776" name="Google Shape;776;p54"/>
          <p:cNvSpPr txBox="1"/>
          <p:nvPr>
            <p:ph type="title"/>
          </p:nvPr>
        </p:nvSpPr>
        <p:spPr>
          <a:xfrm>
            <a:off x="675206" y="1302325"/>
            <a:ext cx="2914500" cy="202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2"/>
          <p:cNvSpPr txBox="1"/>
          <p:nvPr/>
        </p:nvSpPr>
        <p:spPr>
          <a:xfrm>
            <a:off x="5878900" y="1639456"/>
            <a:ext cx="1888500" cy="495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system namespaces</a:t>
            </a:r>
            <a:endParaRPr sz="1000">
              <a:solidFill>
                <a:srgbClr val="999999"/>
              </a:solidFill>
              <a:latin typeface="Consolas"/>
              <a:ea typeface="Consolas"/>
              <a:cs typeface="Consolas"/>
              <a:sym typeface="Consolas"/>
            </a:endParaRPr>
          </a:p>
          <a:p>
            <a:pPr indent="0" lvl="0" marL="0" rtl="0" algn="ctr">
              <a:lnSpc>
                <a:spcPct val="150000"/>
              </a:lnSpc>
              <a:spcBef>
                <a:spcPts val="0"/>
              </a:spcBef>
              <a:spcAft>
                <a:spcPts val="0"/>
              </a:spcAft>
              <a:buNone/>
            </a:pPr>
            <a:r>
              <a:rPr lang="en" sz="1000">
                <a:solidFill>
                  <a:srgbClr val="999999"/>
                </a:solidFill>
                <a:latin typeface="Consolas"/>
                <a:ea typeface="Consolas"/>
                <a:cs typeface="Consolas"/>
                <a:sym typeface="Consolas"/>
              </a:rPr>
              <a:t>tenant namespaces</a:t>
            </a:r>
            <a:endParaRPr sz="1000">
              <a:solidFill>
                <a:srgbClr val="999999"/>
              </a:solidFill>
              <a:latin typeface="Consolas"/>
              <a:ea typeface="Consolas"/>
              <a:cs typeface="Consolas"/>
              <a:sym typeface="Consolas"/>
            </a:endParaRPr>
          </a:p>
        </p:txBody>
      </p:sp>
      <p:sp>
        <p:nvSpPr>
          <p:cNvPr id="964" name="Google Shape;964;p72"/>
          <p:cNvSpPr txBox="1"/>
          <p:nvPr>
            <p:ph idx="4294967295" type="body"/>
          </p:nvPr>
        </p:nvSpPr>
        <p:spPr>
          <a:xfrm>
            <a:off x="826700" y="1168725"/>
            <a:ext cx="3585000" cy="28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latin typeface="Overpass Light"/>
                <a:ea typeface="Overpass Light"/>
                <a:cs typeface="Overpass Light"/>
                <a:sym typeface="Overpass Light"/>
              </a:rPr>
              <a:t>Examples:</a:t>
            </a:r>
            <a:endParaRPr sz="1300">
              <a:latin typeface="Overpass Light"/>
              <a:ea typeface="Overpass Light"/>
              <a:cs typeface="Overpass Light"/>
              <a:sym typeface="Overpass Light"/>
            </a:endParaRPr>
          </a:p>
          <a:p>
            <a:pPr indent="0" lvl="0" marL="0" rtl="0" algn="l">
              <a:spcBef>
                <a:spcPts val="400"/>
              </a:spcBef>
              <a:spcAft>
                <a:spcPts val="0"/>
              </a:spcAft>
              <a:buNone/>
            </a:pPr>
            <a:r>
              <a:rPr b="1" lang="en" sz="1300"/>
              <a:t>Helm Operator:</a:t>
            </a:r>
            <a:r>
              <a:rPr lang="en" sz="1300"/>
              <a:t> built with the SDK, a custom app packaged with a Helm chart at a specific version</a:t>
            </a:r>
            <a:endParaRPr sz="1300"/>
          </a:p>
          <a:p>
            <a:pPr indent="0" lvl="0" marL="0" rtl="0" algn="l">
              <a:lnSpc>
                <a:spcPct val="114000"/>
              </a:lnSpc>
              <a:spcBef>
                <a:spcPts val="1000"/>
              </a:spcBef>
              <a:spcAft>
                <a:spcPts val="0"/>
              </a:spcAft>
              <a:buNone/>
            </a:pPr>
            <a:r>
              <a:rPr lang="en" sz="1300">
                <a:latin typeface="Overpass Light"/>
                <a:ea typeface="Overpass Light"/>
                <a:cs typeface="Overpass Light"/>
                <a:sym typeface="Overpass Light"/>
              </a:rPr>
              <a:t>Unique Behavior:</a:t>
            </a:r>
            <a:endParaRPr sz="1300">
              <a:latin typeface="Overpass Light"/>
              <a:ea typeface="Overpass Light"/>
              <a:cs typeface="Overpass Light"/>
              <a:sym typeface="Overpass Light"/>
            </a:endParaRPr>
          </a:p>
          <a:p>
            <a:pPr indent="0" lvl="0" marL="0" rtl="0" algn="l">
              <a:spcBef>
                <a:spcPts val="400"/>
              </a:spcBef>
              <a:spcAft>
                <a:spcPts val="400"/>
              </a:spcAft>
              <a:buNone/>
            </a:pPr>
            <a:r>
              <a:rPr lang="en" sz="1300"/>
              <a:t>Allows each NS to have a specific version of the Operator running. Implemented with an OperatorGroup with a list of specific NS.</a:t>
            </a:r>
            <a:endParaRPr sz="1300"/>
          </a:p>
        </p:txBody>
      </p:sp>
      <p:sp>
        <p:nvSpPr>
          <p:cNvPr id="965" name="Google Shape;965;p72"/>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Overpass"/>
                <a:ea typeface="Overpass"/>
                <a:cs typeface="Overpass"/>
                <a:sym typeface="Overpass"/>
              </a:rPr>
              <a:t>One Operator per Namespace</a:t>
            </a:r>
            <a:endParaRPr>
              <a:latin typeface="Overpass"/>
              <a:ea typeface="Overpass"/>
              <a:cs typeface="Overpass"/>
              <a:sym typeface="Overpass"/>
            </a:endParaRPr>
          </a:p>
        </p:txBody>
      </p:sp>
      <p:sp>
        <p:nvSpPr>
          <p:cNvPr id="966" name="Google Shape;966;p72"/>
          <p:cNvSpPr/>
          <p:nvPr/>
        </p:nvSpPr>
        <p:spPr>
          <a:xfrm>
            <a:off x="5105550"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
          <p:cNvSpPr/>
          <p:nvPr/>
        </p:nvSpPr>
        <p:spPr>
          <a:xfrm>
            <a:off x="6918675" y="1328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2"/>
          <p:cNvSpPr/>
          <p:nvPr/>
        </p:nvSpPr>
        <p:spPr>
          <a:xfrm>
            <a:off x="5105550"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2"/>
          <p:cNvSpPr/>
          <p:nvPr/>
        </p:nvSpPr>
        <p:spPr>
          <a:xfrm>
            <a:off x="6918675" y="21667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2"/>
          <p:cNvSpPr/>
          <p:nvPr/>
        </p:nvSpPr>
        <p:spPr>
          <a:xfrm>
            <a:off x="5105550"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2"/>
          <p:cNvSpPr/>
          <p:nvPr/>
        </p:nvSpPr>
        <p:spPr>
          <a:xfrm>
            <a:off x="6918675" y="27001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2"/>
          <p:cNvSpPr/>
          <p:nvPr/>
        </p:nvSpPr>
        <p:spPr>
          <a:xfrm>
            <a:off x="5105550"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2"/>
          <p:cNvSpPr/>
          <p:nvPr/>
        </p:nvSpPr>
        <p:spPr>
          <a:xfrm>
            <a:off x="6918675" y="3233575"/>
            <a:ext cx="1651200" cy="393600"/>
          </a:xfrm>
          <a:prstGeom prst="rect">
            <a:avLst/>
          </a:prstGeom>
          <a:solidFill>
            <a:srgbClr val="A3DB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72"/>
          <p:cNvCxnSpPr/>
          <p:nvPr/>
        </p:nvCxnSpPr>
        <p:spPr>
          <a:xfrm>
            <a:off x="4953700" y="1945705"/>
            <a:ext cx="3738900" cy="0"/>
          </a:xfrm>
          <a:prstGeom prst="straightConnector1">
            <a:avLst/>
          </a:prstGeom>
          <a:noFill/>
          <a:ln cap="flat" cmpd="sng" w="9525">
            <a:solidFill>
              <a:schemeClr val="dk2"/>
            </a:solidFill>
            <a:prstDash val="dash"/>
            <a:round/>
            <a:headEnd len="med" w="med" type="none"/>
            <a:tailEnd len="med" w="med" type="none"/>
          </a:ln>
        </p:spPr>
      </p:cxnSp>
      <p:sp>
        <p:nvSpPr>
          <p:cNvPr id="975" name="Google Shape;975;p72"/>
          <p:cNvSpPr/>
          <p:nvPr/>
        </p:nvSpPr>
        <p:spPr>
          <a:xfrm>
            <a:off x="7767400" y="2773525"/>
            <a:ext cx="4935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object</a:t>
            </a:r>
            <a:endParaRPr sz="900">
              <a:solidFill>
                <a:srgbClr val="FFFFFF"/>
              </a:solidFill>
            </a:endParaRPr>
          </a:p>
        </p:txBody>
      </p:sp>
      <p:grpSp>
        <p:nvGrpSpPr>
          <p:cNvPr id="976" name="Google Shape;976;p72"/>
          <p:cNvGrpSpPr/>
          <p:nvPr/>
        </p:nvGrpSpPr>
        <p:grpSpPr>
          <a:xfrm>
            <a:off x="5285288" y="2077006"/>
            <a:ext cx="588397" cy="573137"/>
            <a:chOff x="1019543" y="127700"/>
            <a:chExt cx="973200" cy="947960"/>
          </a:xfrm>
        </p:grpSpPr>
        <p:sp>
          <p:nvSpPr>
            <p:cNvPr id="977" name="Google Shape;977;p72"/>
            <p:cNvSpPr/>
            <p:nvPr/>
          </p:nvSpPr>
          <p:spPr>
            <a:xfrm>
              <a:off x="1039825" y="127700"/>
              <a:ext cx="914100" cy="91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8" name="Google Shape;978;p72"/>
            <p:cNvPicPr preferRelativeResize="0"/>
            <p:nvPr/>
          </p:nvPicPr>
          <p:blipFill rotWithShape="1">
            <a:blip r:embed="rId3">
              <a:alphaModFix/>
            </a:blip>
            <a:srcRect b="9726" l="5808" r="59557" t="14699"/>
            <a:stretch/>
          </p:blipFill>
          <p:spPr>
            <a:xfrm>
              <a:off x="1019543" y="161510"/>
              <a:ext cx="973200" cy="914150"/>
            </a:xfrm>
            <a:prstGeom prst="rect">
              <a:avLst/>
            </a:prstGeom>
            <a:noFill/>
            <a:ln>
              <a:noFill/>
            </a:ln>
          </p:spPr>
        </p:pic>
      </p:grpSp>
      <p:sp>
        <p:nvSpPr>
          <p:cNvPr id="979" name="Google Shape;979;p72"/>
          <p:cNvSpPr txBox="1"/>
          <p:nvPr/>
        </p:nvSpPr>
        <p:spPr>
          <a:xfrm>
            <a:off x="920525" y="4182250"/>
            <a:ext cx="1651200" cy="246900"/>
          </a:xfrm>
          <a:prstGeom prst="rect">
            <a:avLst/>
          </a:prstGeom>
          <a:solidFill>
            <a:srgbClr val="F0A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a:ea typeface="Overpass"/>
                <a:cs typeface="Overpass"/>
                <a:sym typeface="Overpass"/>
              </a:rPr>
              <a:t>AVAILABLE IN 4.1</a:t>
            </a:r>
            <a:endParaRPr>
              <a:latin typeface="Overpass"/>
              <a:ea typeface="Overpass"/>
              <a:cs typeface="Overpass"/>
              <a:sym typeface="Overpass"/>
            </a:endParaRPr>
          </a:p>
        </p:txBody>
      </p:sp>
      <p:grpSp>
        <p:nvGrpSpPr>
          <p:cNvPr id="980" name="Google Shape;980;p72"/>
          <p:cNvGrpSpPr/>
          <p:nvPr/>
        </p:nvGrpSpPr>
        <p:grpSpPr>
          <a:xfrm>
            <a:off x="7013013" y="2610406"/>
            <a:ext cx="588397" cy="573137"/>
            <a:chOff x="1019543" y="127700"/>
            <a:chExt cx="973200" cy="947960"/>
          </a:xfrm>
        </p:grpSpPr>
        <p:sp>
          <p:nvSpPr>
            <p:cNvPr id="981" name="Google Shape;981;p72"/>
            <p:cNvSpPr/>
            <p:nvPr/>
          </p:nvSpPr>
          <p:spPr>
            <a:xfrm>
              <a:off x="1039825" y="127700"/>
              <a:ext cx="914100" cy="91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2" name="Google Shape;982;p72"/>
            <p:cNvPicPr preferRelativeResize="0"/>
            <p:nvPr/>
          </p:nvPicPr>
          <p:blipFill rotWithShape="1">
            <a:blip r:embed="rId3">
              <a:alphaModFix/>
            </a:blip>
            <a:srcRect b="9726" l="5808" r="59557" t="14699"/>
            <a:stretch/>
          </p:blipFill>
          <p:spPr>
            <a:xfrm>
              <a:off x="1019543" y="161510"/>
              <a:ext cx="973200" cy="914150"/>
            </a:xfrm>
            <a:prstGeom prst="rect">
              <a:avLst/>
            </a:prstGeom>
            <a:noFill/>
            <a:ln>
              <a:noFill/>
            </a:ln>
          </p:spPr>
        </p:pic>
      </p:grpSp>
      <p:sp>
        <p:nvSpPr>
          <p:cNvPr id="983" name="Google Shape;983;p72"/>
          <p:cNvSpPr/>
          <p:nvPr/>
        </p:nvSpPr>
        <p:spPr>
          <a:xfrm>
            <a:off x="6040800" y="2240125"/>
            <a:ext cx="4935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object</a:t>
            </a:r>
            <a:endParaRPr sz="900">
              <a:solidFill>
                <a:srgbClr val="FFFFFF"/>
              </a:solidFill>
            </a:endParaRPr>
          </a:p>
        </p:txBody>
      </p:sp>
      <p:grpSp>
        <p:nvGrpSpPr>
          <p:cNvPr id="984" name="Google Shape;984;p72"/>
          <p:cNvGrpSpPr/>
          <p:nvPr/>
        </p:nvGrpSpPr>
        <p:grpSpPr>
          <a:xfrm>
            <a:off x="7013013" y="3143806"/>
            <a:ext cx="588397" cy="573137"/>
            <a:chOff x="1019543" y="127700"/>
            <a:chExt cx="973200" cy="947960"/>
          </a:xfrm>
        </p:grpSpPr>
        <p:sp>
          <p:nvSpPr>
            <p:cNvPr id="985" name="Google Shape;985;p72"/>
            <p:cNvSpPr/>
            <p:nvPr/>
          </p:nvSpPr>
          <p:spPr>
            <a:xfrm>
              <a:off x="1039825" y="127700"/>
              <a:ext cx="914100" cy="914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6" name="Google Shape;986;p72"/>
            <p:cNvPicPr preferRelativeResize="0"/>
            <p:nvPr/>
          </p:nvPicPr>
          <p:blipFill rotWithShape="1">
            <a:blip r:embed="rId3">
              <a:alphaModFix/>
            </a:blip>
            <a:srcRect b="9726" l="5808" r="59557" t="14699"/>
            <a:stretch/>
          </p:blipFill>
          <p:spPr>
            <a:xfrm>
              <a:off x="1019543" y="161510"/>
              <a:ext cx="973200" cy="914150"/>
            </a:xfrm>
            <a:prstGeom prst="rect">
              <a:avLst/>
            </a:prstGeom>
            <a:noFill/>
            <a:ln>
              <a:noFill/>
            </a:ln>
          </p:spPr>
        </p:pic>
      </p:grpSp>
      <p:sp>
        <p:nvSpPr>
          <p:cNvPr id="987" name="Google Shape;987;p72"/>
          <p:cNvSpPr/>
          <p:nvPr/>
        </p:nvSpPr>
        <p:spPr>
          <a:xfrm>
            <a:off x="7739780" y="3278455"/>
            <a:ext cx="493500" cy="246900"/>
          </a:xfrm>
          <a:prstGeom prst="rect">
            <a:avLst/>
          </a:prstGeom>
          <a:solidFill>
            <a:srgbClr val="007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object</a:t>
            </a:r>
            <a:endParaRPr sz="900">
              <a:solidFill>
                <a:srgbClr val="FFFFFF"/>
              </a:solidFill>
            </a:endParaRPr>
          </a:p>
        </p:txBody>
      </p:sp>
      <p:sp>
        <p:nvSpPr>
          <p:cNvPr id="988" name="Google Shape;988;p72"/>
          <p:cNvSpPr/>
          <p:nvPr/>
        </p:nvSpPr>
        <p:spPr>
          <a:xfrm>
            <a:off x="7815980" y="3335395"/>
            <a:ext cx="493500" cy="246900"/>
          </a:xfrm>
          <a:prstGeom prst="rect">
            <a:avLst/>
          </a:prstGeom>
          <a:solidFill>
            <a:srgbClr val="007A87"/>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object</a:t>
            </a:r>
            <a:endParaRPr sz="900">
              <a:solidFill>
                <a:srgbClr val="FFFFFF"/>
              </a:solidFill>
            </a:endParaRPr>
          </a:p>
        </p:txBody>
      </p:sp>
      <p:sp>
        <p:nvSpPr>
          <p:cNvPr id="989" name="Google Shape;989;p7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990" name="Google Shape;990;p72"/>
          <p:cNvSpPr txBox="1"/>
          <p:nvPr>
            <p:ph idx="2"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991" name="Google Shape;991;p72"/>
          <p:cNvSpPr txBox="1"/>
          <p:nvPr>
            <p:ph idx="3" type="subTitle"/>
          </p:nvPr>
        </p:nvSpPr>
        <p:spPr>
          <a:xfrm>
            <a:off x="663844" y="1240163"/>
            <a:ext cx="7816500" cy="219000"/>
          </a:xfrm>
          <a:prstGeom prst="rect">
            <a:avLst/>
          </a:prstGeom>
        </p:spPr>
        <p:txBody>
          <a:bodyPr anchorCtr="0" anchor="t" bIns="0" lIns="0" spcFirstLastPara="1" rIns="0" wrap="square" tIns="0">
            <a:noAutofit/>
          </a:bodyPr>
          <a:lstStyle/>
          <a:p>
            <a:pPr indent="0" lvl="0" marL="0" rtl="0" algn="ctr">
              <a:spcBef>
                <a:spcPts val="0"/>
              </a:spcBef>
              <a:spcAft>
                <a:spcPts val="4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73"/>
          <p:cNvSpPr txBox="1"/>
          <p:nvPr>
            <p:ph type="title"/>
          </p:nvPr>
        </p:nvSpPr>
        <p:spPr>
          <a:xfrm>
            <a:off x="1557019" y="1412438"/>
            <a:ext cx="5994000" cy="230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Packaging Your Operator:</a:t>
            </a:r>
            <a:endParaRPr/>
          </a:p>
          <a:p>
            <a:pPr indent="0" lvl="0" marL="0" rtl="0" algn="l">
              <a:spcBef>
                <a:spcPts val="0"/>
              </a:spcBef>
              <a:spcAft>
                <a:spcPts val="0"/>
              </a:spcAft>
              <a:buNone/>
            </a:pPr>
            <a:r>
              <a:rPr lang="en"/>
              <a:t>Bundling and Channels</a:t>
            </a:r>
            <a:endParaRPr/>
          </a:p>
        </p:txBody>
      </p:sp>
      <p:sp>
        <p:nvSpPr>
          <p:cNvPr id="997" name="Google Shape;997;p73"/>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74"/>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https://github.com/operator-framework/operator-registry/blob/master/docs/design/operator-bundle.md</a:t>
            </a:r>
            <a:endParaRPr/>
          </a:p>
        </p:txBody>
      </p:sp>
      <p:sp>
        <p:nvSpPr>
          <p:cNvPr id="1003" name="Google Shape;1003;p74"/>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1004" name="Google Shape;1004;p74"/>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Packaging</a:t>
            </a:r>
            <a:r>
              <a:rPr lang="en"/>
              <a:t> Your Operator: Manifest Format</a:t>
            </a:r>
            <a:endParaRPr/>
          </a:p>
        </p:txBody>
      </p:sp>
      <p:sp>
        <p:nvSpPr>
          <p:cNvPr id="1005" name="Google Shape;1005;p74"/>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A directory of files with one ClusterServiceVersion is a “bundle”</a:t>
            </a:r>
            <a:endParaRPr/>
          </a:p>
          <a:p>
            <a:pPr indent="0" lvl="0" marL="0" rtl="0" algn="l">
              <a:lnSpc>
                <a:spcPct val="100000"/>
              </a:lnSpc>
              <a:spcBef>
                <a:spcPts val="800"/>
              </a:spcBef>
              <a:spcAft>
                <a:spcPts val="0"/>
              </a:spcAft>
              <a:buNone/>
            </a:pPr>
            <a:r>
              <a:rPr lang="en" sz="800"/>
              <a:t>redhat:mhillsma memcached-operator $ make generate &amp;&amp; make manifests &amp;&amp; make bundle</a:t>
            </a:r>
            <a:endParaRPr sz="800"/>
          </a:p>
          <a:p>
            <a:pPr indent="0" lvl="0" marL="0" rtl="0" algn="l">
              <a:lnSpc>
                <a:spcPct val="100000"/>
              </a:lnSpc>
              <a:spcBef>
                <a:spcPts val="0"/>
              </a:spcBef>
              <a:spcAft>
                <a:spcPts val="0"/>
              </a:spcAft>
              <a:buNone/>
            </a:pPr>
            <a:r>
              <a:rPr lang="en" sz="800"/>
              <a:t>redhat:mhillsma memcached-operator $ tree ./bundle</a:t>
            </a:r>
            <a:endParaRPr sz="800"/>
          </a:p>
          <a:p>
            <a:pPr indent="0" lvl="0" marL="0" rtl="0" algn="l">
              <a:lnSpc>
                <a:spcPct val="100000"/>
              </a:lnSpc>
              <a:spcBef>
                <a:spcPts val="0"/>
              </a:spcBef>
              <a:spcAft>
                <a:spcPts val="0"/>
              </a:spcAft>
              <a:buNone/>
            </a:pPr>
            <a:r>
              <a:rPr lang="en" sz="800"/>
              <a:t>./bundle</a:t>
            </a:r>
            <a:endParaRPr sz="800"/>
          </a:p>
          <a:p>
            <a:pPr indent="0" lvl="0" marL="0" rtl="0" algn="l">
              <a:lnSpc>
                <a:spcPct val="100000"/>
              </a:lnSpc>
              <a:spcBef>
                <a:spcPts val="0"/>
              </a:spcBef>
              <a:spcAft>
                <a:spcPts val="0"/>
              </a:spcAft>
              <a:buNone/>
            </a:pPr>
            <a:r>
              <a:rPr lang="en" sz="800"/>
              <a:t>├── manifests</a:t>
            </a:r>
            <a:endParaRPr sz="800"/>
          </a:p>
          <a:p>
            <a:pPr indent="0" lvl="0" marL="0" rtl="0" algn="l">
              <a:lnSpc>
                <a:spcPct val="100000"/>
              </a:lnSpc>
              <a:spcBef>
                <a:spcPts val="0"/>
              </a:spcBef>
              <a:spcAft>
                <a:spcPts val="0"/>
              </a:spcAft>
              <a:buNone/>
            </a:pPr>
            <a:r>
              <a:rPr lang="en" sz="800"/>
              <a:t>│   ├── cache.redhat.io_memcacheds.yaml</a:t>
            </a:r>
            <a:endParaRPr sz="800"/>
          </a:p>
          <a:p>
            <a:pPr indent="0" lvl="0" marL="0" rtl="0" algn="l">
              <a:lnSpc>
                <a:spcPct val="100000"/>
              </a:lnSpc>
              <a:spcBef>
                <a:spcPts val="0"/>
              </a:spcBef>
              <a:spcAft>
                <a:spcPts val="0"/>
              </a:spcAft>
              <a:buNone/>
            </a:pPr>
            <a:r>
              <a:rPr lang="en" sz="800"/>
              <a:t>│   ├── memcached-operator-controller-manager-metrics-service_v1_service.yaml</a:t>
            </a:r>
            <a:endParaRPr sz="800"/>
          </a:p>
          <a:p>
            <a:pPr indent="0" lvl="0" marL="0" rtl="0" algn="l">
              <a:lnSpc>
                <a:spcPct val="100000"/>
              </a:lnSpc>
              <a:spcBef>
                <a:spcPts val="0"/>
              </a:spcBef>
              <a:spcAft>
                <a:spcPts val="0"/>
              </a:spcAft>
              <a:buNone/>
            </a:pPr>
            <a:r>
              <a:rPr lang="en" sz="800"/>
              <a:t>│   ├── memcached-operator-controller-manager_v1_serviceaccount.yaml</a:t>
            </a:r>
            <a:endParaRPr sz="800"/>
          </a:p>
          <a:p>
            <a:pPr indent="0" lvl="0" marL="0" rtl="0" algn="l">
              <a:lnSpc>
                <a:spcPct val="100000"/>
              </a:lnSpc>
              <a:spcBef>
                <a:spcPts val="0"/>
              </a:spcBef>
              <a:spcAft>
                <a:spcPts val="0"/>
              </a:spcAft>
              <a:buNone/>
            </a:pPr>
            <a:r>
              <a:rPr lang="en" sz="800"/>
              <a:t>│   ├── memcached-operator-manager-config_v1_configmap.yaml</a:t>
            </a:r>
            <a:endParaRPr sz="800"/>
          </a:p>
          <a:p>
            <a:pPr indent="0" lvl="0" marL="0" rtl="0" algn="l">
              <a:lnSpc>
                <a:spcPct val="100000"/>
              </a:lnSpc>
              <a:spcBef>
                <a:spcPts val="0"/>
              </a:spcBef>
              <a:spcAft>
                <a:spcPts val="0"/>
              </a:spcAft>
              <a:buNone/>
            </a:pPr>
            <a:r>
              <a:rPr lang="en" sz="800"/>
              <a:t>│   ├── memcached-operator-metrics-reader_rbac.authorization.k8s.io_v1_clusterrole.yaml</a:t>
            </a:r>
            <a:endParaRPr sz="800"/>
          </a:p>
          <a:p>
            <a:pPr indent="0" lvl="0" marL="0" rtl="0" algn="l">
              <a:lnSpc>
                <a:spcPct val="100000"/>
              </a:lnSpc>
              <a:spcBef>
                <a:spcPts val="0"/>
              </a:spcBef>
              <a:spcAft>
                <a:spcPts val="0"/>
              </a:spcAft>
              <a:buNone/>
            </a:pPr>
            <a:r>
              <a:rPr lang="en" sz="800"/>
              <a:t>│   └── memcached-operator.clusterserviceversion.yaml</a:t>
            </a:r>
            <a:endParaRPr sz="800"/>
          </a:p>
          <a:p>
            <a:pPr indent="0" lvl="0" marL="0" rtl="0" algn="l">
              <a:lnSpc>
                <a:spcPct val="100000"/>
              </a:lnSpc>
              <a:spcBef>
                <a:spcPts val="0"/>
              </a:spcBef>
              <a:spcAft>
                <a:spcPts val="0"/>
              </a:spcAft>
              <a:buNone/>
            </a:pPr>
            <a:r>
              <a:rPr lang="en" sz="800"/>
              <a:t>├── metadata</a:t>
            </a:r>
            <a:endParaRPr sz="800"/>
          </a:p>
          <a:p>
            <a:pPr indent="0" lvl="0" marL="0" rtl="0" algn="l">
              <a:lnSpc>
                <a:spcPct val="100000"/>
              </a:lnSpc>
              <a:spcBef>
                <a:spcPts val="0"/>
              </a:spcBef>
              <a:spcAft>
                <a:spcPts val="0"/>
              </a:spcAft>
              <a:buNone/>
            </a:pPr>
            <a:r>
              <a:rPr lang="en" sz="800"/>
              <a:t>│   └── annotations.yaml</a:t>
            </a:r>
            <a:endParaRPr sz="800"/>
          </a:p>
          <a:p>
            <a:pPr indent="0" lvl="0" marL="0" rtl="0" algn="l">
              <a:lnSpc>
                <a:spcPct val="100000"/>
              </a:lnSpc>
              <a:spcBef>
                <a:spcPts val="0"/>
              </a:spcBef>
              <a:spcAft>
                <a:spcPts val="0"/>
              </a:spcAft>
              <a:buNone/>
            </a:pPr>
            <a:r>
              <a:rPr lang="en" sz="800"/>
              <a:t>├── registry.Dockerfile</a:t>
            </a:r>
            <a:endParaRPr sz="800"/>
          </a:p>
          <a:p>
            <a:pPr indent="0" lvl="0" marL="0" rtl="0" algn="l">
              <a:lnSpc>
                <a:spcPct val="100000"/>
              </a:lnSpc>
              <a:spcBef>
                <a:spcPts val="0"/>
              </a:spcBef>
              <a:spcAft>
                <a:spcPts val="0"/>
              </a:spcAft>
              <a:buNone/>
            </a:pPr>
            <a:r>
              <a:rPr lang="en" sz="800"/>
              <a:t>└── tests</a:t>
            </a:r>
            <a:endParaRPr sz="800"/>
          </a:p>
          <a:p>
            <a:pPr indent="0" lvl="0" marL="0" rtl="0" algn="l">
              <a:lnSpc>
                <a:spcPct val="100000"/>
              </a:lnSpc>
              <a:spcBef>
                <a:spcPts val="0"/>
              </a:spcBef>
              <a:spcAft>
                <a:spcPts val="0"/>
              </a:spcAft>
              <a:buNone/>
            </a:pPr>
            <a:r>
              <a:rPr lang="en" sz="800"/>
              <a:t>    └── scorecard</a:t>
            </a:r>
            <a:endParaRPr sz="800"/>
          </a:p>
          <a:p>
            <a:pPr indent="0" lvl="0" marL="0" rtl="0" algn="l">
              <a:lnSpc>
                <a:spcPct val="100000"/>
              </a:lnSpc>
              <a:spcBef>
                <a:spcPts val="0"/>
              </a:spcBef>
              <a:spcAft>
                <a:spcPts val="0"/>
              </a:spcAft>
              <a:buNone/>
            </a:pPr>
            <a:r>
              <a:rPr lang="en" sz="800"/>
              <a:t>        └── config.yaml</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4 directories, 9 files</a:t>
            </a:r>
            <a:endParaRPr sz="800"/>
          </a:p>
          <a:p>
            <a:pPr indent="0" lvl="0" marL="0" rtl="0" algn="l">
              <a:lnSpc>
                <a:spcPct val="100000"/>
              </a:lnSpc>
              <a:spcBef>
                <a:spcPts val="0"/>
              </a:spcBef>
              <a:spcAft>
                <a:spcPts val="0"/>
              </a:spcAft>
              <a:buNone/>
            </a:pPr>
            <a:r>
              <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75"/>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https://github.com/operator-framework/operator-registry/blob/master/docs/design/operator-bundle.md</a:t>
            </a:r>
            <a:endParaRPr/>
          </a:p>
        </p:txBody>
      </p:sp>
      <p:sp>
        <p:nvSpPr>
          <p:cNvPr id="1011" name="Google Shape;1011;p75"/>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1012" name="Google Shape;1012;p75"/>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Packaging Your Operator: Bundle Image</a:t>
            </a:r>
            <a:endParaRPr/>
          </a:p>
        </p:txBody>
      </p:sp>
      <p:sp>
        <p:nvSpPr>
          <p:cNvPr id="1013" name="Google Shape;1013;p75"/>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800"/>
              <a:t>redhat:mhillsma memcached-operator $ cat bundle.Dockerfile</a:t>
            </a:r>
            <a:endParaRPr sz="800"/>
          </a:p>
          <a:p>
            <a:pPr indent="0" lvl="0" marL="0" rtl="0" algn="l">
              <a:lnSpc>
                <a:spcPct val="100000"/>
              </a:lnSpc>
              <a:spcBef>
                <a:spcPts val="0"/>
              </a:spcBef>
              <a:spcAft>
                <a:spcPts val="0"/>
              </a:spcAft>
              <a:buNone/>
            </a:pPr>
            <a:r>
              <a:rPr lang="en" sz="800"/>
              <a:t>FROM scratch</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 Core bundle labels.</a:t>
            </a:r>
            <a:endParaRPr sz="800"/>
          </a:p>
          <a:p>
            <a:pPr indent="0" lvl="0" marL="0" rtl="0" algn="l">
              <a:lnSpc>
                <a:spcPct val="100000"/>
              </a:lnSpc>
              <a:spcBef>
                <a:spcPts val="0"/>
              </a:spcBef>
              <a:spcAft>
                <a:spcPts val="0"/>
              </a:spcAft>
              <a:buNone/>
            </a:pPr>
            <a:r>
              <a:rPr lang="en" sz="800"/>
              <a:t>LABEL operators.operatorframework.io.bundle.mediatype.v1=registry+v1</a:t>
            </a:r>
            <a:endParaRPr sz="800"/>
          </a:p>
          <a:p>
            <a:pPr indent="0" lvl="0" marL="0" rtl="0" algn="l">
              <a:lnSpc>
                <a:spcPct val="100000"/>
              </a:lnSpc>
              <a:spcBef>
                <a:spcPts val="0"/>
              </a:spcBef>
              <a:spcAft>
                <a:spcPts val="0"/>
              </a:spcAft>
              <a:buNone/>
            </a:pPr>
            <a:r>
              <a:rPr lang="en" sz="800"/>
              <a:t>LABEL operators.operatorframework.io.bundle.manifests.v1=manifests/</a:t>
            </a:r>
            <a:endParaRPr sz="800"/>
          </a:p>
          <a:p>
            <a:pPr indent="0" lvl="0" marL="0" rtl="0" algn="l">
              <a:lnSpc>
                <a:spcPct val="100000"/>
              </a:lnSpc>
              <a:spcBef>
                <a:spcPts val="0"/>
              </a:spcBef>
              <a:spcAft>
                <a:spcPts val="0"/>
              </a:spcAft>
              <a:buNone/>
            </a:pPr>
            <a:r>
              <a:rPr lang="en" sz="800"/>
              <a:t>LABEL operators.operatorframework.io.bundle.metadata.v1=metadata/</a:t>
            </a:r>
            <a:endParaRPr sz="800"/>
          </a:p>
          <a:p>
            <a:pPr indent="0" lvl="0" marL="0" rtl="0" algn="l">
              <a:lnSpc>
                <a:spcPct val="100000"/>
              </a:lnSpc>
              <a:spcBef>
                <a:spcPts val="0"/>
              </a:spcBef>
              <a:spcAft>
                <a:spcPts val="0"/>
              </a:spcAft>
              <a:buNone/>
            </a:pPr>
            <a:r>
              <a:rPr lang="en" sz="800"/>
              <a:t>LABEL operators.operatorframework.io.bundle.package.v1=memcached-operator</a:t>
            </a:r>
            <a:endParaRPr sz="800"/>
          </a:p>
          <a:p>
            <a:pPr indent="0" lvl="0" marL="0" rtl="0" algn="l">
              <a:lnSpc>
                <a:spcPct val="100000"/>
              </a:lnSpc>
              <a:spcBef>
                <a:spcPts val="0"/>
              </a:spcBef>
              <a:spcAft>
                <a:spcPts val="0"/>
              </a:spcAft>
              <a:buNone/>
            </a:pPr>
            <a:r>
              <a:rPr lang="en" sz="800"/>
              <a:t>LABEL operators.operatorframework.io.bundle.channels.v1=alpha</a:t>
            </a:r>
            <a:endParaRPr sz="800"/>
          </a:p>
          <a:p>
            <a:pPr indent="0" lvl="0" marL="0" rtl="0" algn="l">
              <a:lnSpc>
                <a:spcPct val="100000"/>
              </a:lnSpc>
              <a:spcBef>
                <a:spcPts val="0"/>
              </a:spcBef>
              <a:spcAft>
                <a:spcPts val="0"/>
              </a:spcAft>
              <a:buNone/>
            </a:pPr>
            <a:r>
              <a:rPr lang="en" sz="800"/>
              <a:t>LABEL operators.operatorframework.io.metrics.mediatype.v1=metrics+v1</a:t>
            </a:r>
            <a:endParaRPr sz="800"/>
          </a:p>
          <a:p>
            <a:pPr indent="0" lvl="0" marL="0" rtl="0" algn="l">
              <a:lnSpc>
                <a:spcPct val="100000"/>
              </a:lnSpc>
              <a:spcBef>
                <a:spcPts val="0"/>
              </a:spcBef>
              <a:spcAft>
                <a:spcPts val="0"/>
              </a:spcAft>
              <a:buNone/>
            </a:pPr>
            <a:r>
              <a:rPr lang="en" sz="800"/>
              <a:t>LABEL operators.operatorframework.io.metrics.builder=operator-sdk-v1.5.0</a:t>
            </a:r>
            <a:endParaRPr sz="800"/>
          </a:p>
          <a:p>
            <a:pPr indent="0" lvl="0" marL="0" rtl="0" algn="l">
              <a:lnSpc>
                <a:spcPct val="100000"/>
              </a:lnSpc>
              <a:spcBef>
                <a:spcPts val="0"/>
              </a:spcBef>
              <a:spcAft>
                <a:spcPts val="0"/>
              </a:spcAft>
              <a:buNone/>
            </a:pPr>
            <a:r>
              <a:rPr lang="en" sz="800"/>
              <a:t>LABEL operators.operatorframework.io.metrics.project_layout=go.kubebuilder.io/v3</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 Labels for testing.</a:t>
            </a:r>
            <a:endParaRPr sz="800"/>
          </a:p>
          <a:p>
            <a:pPr indent="0" lvl="0" marL="0" rtl="0" algn="l">
              <a:lnSpc>
                <a:spcPct val="100000"/>
              </a:lnSpc>
              <a:spcBef>
                <a:spcPts val="0"/>
              </a:spcBef>
              <a:spcAft>
                <a:spcPts val="0"/>
              </a:spcAft>
              <a:buNone/>
            </a:pPr>
            <a:r>
              <a:rPr lang="en" sz="800"/>
              <a:t>LABEL operators.operatorframework.io.test.mediatype.v1=scorecard+v1</a:t>
            </a:r>
            <a:endParaRPr sz="800"/>
          </a:p>
          <a:p>
            <a:pPr indent="0" lvl="0" marL="0" rtl="0" algn="l">
              <a:lnSpc>
                <a:spcPct val="100000"/>
              </a:lnSpc>
              <a:spcBef>
                <a:spcPts val="0"/>
              </a:spcBef>
              <a:spcAft>
                <a:spcPts val="0"/>
              </a:spcAft>
              <a:buNone/>
            </a:pPr>
            <a:r>
              <a:rPr lang="en" sz="800"/>
              <a:t>LABEL operators.operatorframework.io.test.config.v1=tests/scorecard/</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 Copy files to locations specified by labels.</a:t>
            </a:r>
            <a:endParaRPr sz="800"/>
          </a:p>
          <a:p>
            <a:pPr indent="0" lvl="0" marL="0" rtl="0" algn="l">
              <a:lnSpc>
                <a:spcPct val="100000"/>
              </a:lnSpc>
              <a:spcBef>
                <a:spcPts val="0"/>
              </a:spcBef>
              <a:spcAft>
                <a:spcPts val="0"/>
              </a:spcAft>
              <a:buNone/>
            </a:pPr>
            <a:r>
              <a:rPr lang="en" sz="800"/>
              <a:t>COPY bundle/manifests /manifests/</a:t>
            </a:r>
            <a:endParaRPr sz="800"/>
          </a:p>
          <a:p>
            <a:pPr indent="0" lvl="0" marL="0" rtl="0" algn="l">
              <a:lnSpc>
                <a:spcPct val="100000"/>
              </a:lnSpc>
              <a:spcBef>
                <a:spcPts val="0"/>
              </a:spcBef>
              <a:spcAft>
                <a:spcPts val="0"/>
              </a:spcAft>
              <a:buNone/>
            </a:pPr>
            <a:r>
              <a:rPr lang="en" sz="800"/>
              <a:t>COPY bundle/metadata /metadata/</a:t>
            </a:r>
            <a:endParaRPr sz="800"/>
          </a:p>
          <a:p>
            <a:pPr indent="0" lvl="0" marL="0" rtl="0" algn="l">
              <a:lnSpc>
                <a:spcPct val="100000"/>
              </a:lnSpc>
              <a:spcBef>
                <a:spcPts val="0"/>
              </a:spcBef>
              <a:spcAft>
                <a:spcPts val="0"/>
              </a:spcAft>
              <a:buNone/>
            </a:pPr>
            <a:r>
              <a:rPr lang="en" sz="800"/>
              <a:t>COPY bundle/tests/scorecard /tests/scorecard/</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76"/>
          <p:cNvPicPr preferRelativeResize="0"/>
          <p:nvPr/>
        </p:nvPicPr>
        <p:blipFill>
          <a:blip r:embed="rId3">
            <a:alphaModFix/>
          </a:blip>
          <a:stretch>
            <a:fillRect/>
          </a:stretch>
        </p:blipFill>
        <p:spPr>
          <a:xfrm>
            <a:off x="381000" y="1306776"/>
            <a:ext cx="3941750" cy="3564515"/>
          </a:xfrm>
          <a:prstGeom prst="rect">
            <a:avLst/>
          </a:prstGeom>
          <a:noFill/>
          <a:ln>
            <a:noFill/>
          </a:ln>
        </p:spPr>
      </p:pic>
      <p:sp>
        <p:nvSpPr>
          <p:cNvPr id="1019" name="Google Shape;1019;p76"/>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020" name="Google Shape;1020;p76"/>
          <p:cNvSpPr txBox="1"/>
          <p:nvPr>
            <p:ph idx="3"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1021" name="Google Shape;1021;p76"/>
          <p:cNvSpPr txBox="1"/>
          <p:nvPr>
            <p:ph idx="4294967295"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Subscription Channels</a:t>
            </a:r>
            <a:endParaRPr/>
          </a:p>
        </p:txBody>
      </p:sp>
      <p:sp>
        <p:nvSpPr>
          <p:cNvPr id="1022" name="Google Shape;1022;p76"/>
          <p:cNvSpPr txBox="1"/>
          <p:nvPr>
            <p:ph idx="2" type="subTitle"/>
          </p:nvPr>
        </p:nvSpPr>
        <p:spPr>
          <a:xfrm>
            <a:off x="4246556" y="1904438"/>
            <a:ext cx="4114800" cy="23766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a:t>Allows for defining a set of update streams</a:t>
            </a:r>
            <a:endParaRPr/>
          </a:p>
          <a:p>
            <a:pPr indent="-317500" lvl="0" marL="457200" rtl="0" algn="l">
              <a:spcBef>
                <a:spcPts val="0"/>
              </a:spcBef>
              <a:spcAft>
                <a:spcPts val="0"/>
              </a:spcAft>
              <a:buSzPts val="1400"/>
              <a:buChar char="▸"/>
            </a:pPr>
            <a:r>
              <a:rPr lang="en"/>
              <a:t>How do we define a channel?</a:t>
            </a:r>
            <a:endParaRPr/>
          </a:p>
          <a:p>
            <a:pPr indent="-317500" lvl="1" marL="914400" rtl="0" algn="l">
              <a:spcBef>
                <a:spcPts val="0"/>
              </a:spcBef>
              <a:spcAft>
                <a:spcPts val="0"/>
              </a:spcAft>
              <a:buSzPts val="1400"/>
              <a:buChar char="･"/>
            </a:pPr>
            <a:r>
              <a:rPr lang="en"/>
              <a:t>labels within operator bundle, specifically annotations.yaml in metadata folder</a:t>
            </a:r>
            <a:endParaRPr/>
          </a:p>
          <a:p>
            <a:pPr indent="-317500" lvl="0" marL="457200" rtl="0" algn="l">
              <a:spcBef>
                <a:spcPts val="0"/>
              </a:spcBef>
              <a:spcAft>
                <a:spcPts val="0"/>
              </a:spcAft>
              <a:buSzPts val="1400"/>
              <a:buChar char="▸"/>
            </a:pPr>
            <a:r>
              <a:rPr lang="en"/>
              <a:t>Operator deployment using channels</a:t>
            </a:r>
            <a:endParaRPr/>
          </a:p>
          <a:p>
            <a:pPr indent="-317500" lvl="1" marL="914400" rtl="0" algn="l">
              <a:spcBef>
                <a:spcPts val="0"/>
              </a:spcBef>
              <a:spcAft>
                <a:spcPts val="0"/>
              </a:spcAft>
              <a:buSzPts val="1400"/>
              <a:buChar char="･"/>
            </a:pPr>
            <a:r>
              <a:rPr lang="en"/>
              <a:t>multiple versions can exist within a channel</a:t>
            </a:r>
            <a:endParaRPr/>
          </a:p>
          <a:p>
            <a:pPr indent="-317500" lvl="1" marL="914400" rtl="0" algn="l">
              <a:spcBef>
                <a:spcPts val="0"/>
              </a:spcBef>
              <a:spcAft>
                <a:spcPts val="0"/>
              </a:spcAft>
              <a:buSzPts val="1400"/>
              <a:buChar char="･"/>
            </a:pPr>
            <a:r>
              <a:rPr lang="en"/>
              <a:t>latest version (head) will be installed by OLM</a:t>
            </a:r>
            <a:endParaRPr/>
          </a:p>
        </p:txBody>
      </p:sp>
      <p:sp>
        <p:nvSpPr>
          <p:cNvPr id="1023" name="Google Shape;1023;p76"/>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024" name="Google Shape;1024;p76"/>
          <p:cNvSpPr txBox="1"/>
          <p:nvPr>
            <p:ph idx="4" type="subTitle"/>
          </p:nvPr>
        </p:nvSpPr>
        <p:spPr>
          <a:xfrm>
            <a:off x="663844" y="1240163"/>
            <a:ext cx="7816500" cy="219000"/>
          </a:xfrm>
          <a:prstGeom prst="rect">
            <a:avLst/>
          </a:prstGeom>
        </p:spPr>
        <p:txBody>
          <a:bodyPr anchorCtr="0" anchor="t" bIns="0" lIns="0" spcFirstLastPara="1" rIns="0" wrap="square" tIns="0">
            <a:noAutofit/>
          </a:bodyPr>
          <a:lstStyle/>
          <a:p>
            <a:pPr indent="0" lvl="0" marL="0" rtl="0" algn="ctr">
              <a:spcBef>
                <a:spcPts val="0"/>
              </a:spcBef>
              <a:spcAft>
                <a:spcPts val="400"/>
              </a:spcAft>
              <a:buNone/>
            </a:pPr>
            <a:r>
              <a:t/>
            </a:r>
            <a:endParaRPr/>
          </a:p>
        </p:txBody>
      </p:sp>
      <p:pic>
        <p:nvPicPr>
          <p:cNvPr id="1025" name="Google Shape;1025;p76"/>
          <p:cNvPicPr preferRelativeResize="0"/>
          <p:nvPr/>
        </p:nvPicPr>
        <p:blipFill>
          <a:blip r:embed="rId4">
            <a:alphaModFix/>
          </a:blip>
          <a:stretch>
            <a:fillRect/>
          </a:stretch>
        </p:blipFill>
        <p:spPr>
          <a:xfrm>
            <a:off x="381000" y="1306763"/>
            <a:ext cx="3941756" cy="28431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25"/>
                                        </p:tgtEl>
                                      </p:cBhvr>
                                    </p:animEffect>
                                    <p:set>
                                      <p:cBhvr>
                                        <p:cTn dur="1" fill="hold">
                                          <p:stCondLst>
                                            <p:cond delay="1000"/>
                                          </p:stCondLst>
                                        </p:cTn>
                                        <p:tgtEl>
                                          <p:spTgt spid="10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1000"/>
                                        <p:tgtEl>
                                          <p:spTgt spid="10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5"/>
          <p:cNvSpPr txBox="1"/>
          <p:nvPr>
            <p:ph type="title"/>
          </p:nvPr>
        </p:nvSpPr>
        <p:spPr>
          <a:xfrm>
            <a:off x="1557019" y="1412438"/>
            <a:ext cx="5994000" cy="230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the Operator Lifecycle Manager?</a:t>
            </a:r>
            <a:endParaRPr/>
          </a:p>
        </p:txBody>
      </p:sp>
      <p:sp>
        <p:nvSpPr>
          <p:cNvPr id="782" name="Google Shape;782;p5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6"/>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788" name="Google Shape;788;p56"/>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89" name="Google Shape;789;p56"/>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Installation</a:t>
            </a:r>
            <a:endParaRPr/>
          </a:p>
          <a:p>
            <a:pPr indent="-317500" lvl="0" marL="457200" rtl="0" algn="l">
              <a:spcBef>
                <a:spcPts val="0"/>
              </a:spcBef>
              <a:spcAft>
                <a:spcPts val="0"/>
              </a:spcAft>
              <a:buSzPts val="1400"/>
              <a:buChar char="▸"/>
            </a:pPr>
            <a:r>
              <a:rPr lang="en"/>
              <a:t>Definition</a:t>
            </a:r>
            <a:endParaRPr/>
          </a:p>
          <a:p>
            <a:pPr indent="-317500" lvl="0" marL="457200" rtl="0" algn="l">
              <a:spcBef>
                <a:spcPts val="0"/>
              </a:spcBef>
              <a:spcAft>
                <a:spcPts val="0"/>
              </a:spcAft>
              <a:buSzPts val="1400"/>
              <a:buChar char="▸"/>
            </a:pPr>
            <a:r>
              <a:rPr lang="en"/>
              <a:t>Resolution</a:t>
            </a:r>
            <a:endParaRPr/>
          </a:p>
          <a:p>
            <a:pPr indent="-317500" lvl="0" marL="457200" rtl="0" algn="l">
              <a:spcBef>
                <a:spcPts val="0"/>
              </a:spcBef>
              <a:spcAft>
                <a:spcPts val="0"/>
              </a:spcAft>
              <a:buSzPts val="1400"/>
              <a:buChar char="▸"/>
            </a:pPr>
            <a:r>
              <a:rPr lang="en"/>
              <a:t>Upgrading</a:t>
            </a:r>
            <a:endParaRPr/>
          </a:p>
          <a:p>
            <a:pPr indent="0" lvl="0" marL="0" rtl="0" algn="l">
              <a:spcBef>
                <a:spcPts val="800"/>
              </a:spcBef>
              <a:spcAft>
                <a:spcPts val="800"/>
              </a:spcAft>
              <a:buNone/>
            </a:pPr>
            <a:r>
              <a:rPr lang="en"/>
              <a:t>… of your operator(s) in OpenShift clusters.</a:t>
            </a:r>
            <a:endParaRPr/>
          </a:p>
        </p:txBody>
      </p:sp>
      <p:sp>
        <p:nvSpPr>
          <p:cNvPr id="790" name="Google Shape;790;p56"/>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OLM handles the...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7"/>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But what exactly is OLM</a:t>
            </a:r>
            <a:endParaRPr/>
          </a:p>
        </p:txBody>
      </p:sp>
      <p:sp>
        <p:nvSpPr>
          <p:cNvPr id="796" name="Google Shape;796;p57"/>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797" name="Google Shape;797;p57"/>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798" name="Google Shape;798;p57"/>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0" lvl="0" marL="0" rtl="0" algn="l">
              <a:spcBef>
                <a:spcPts val="800"/>
              </a:spcBef>
              <a:spcAft>
                <a:spcPts val="0"/>
              </a:spcAft>
              <a:buNone/>
            </a:pPr>
            <a:r>
              <a:rPr lang="en"/>
              <a:t>OLM is an operator that manages your operators</a:t>
            </a:r>
            <a:endParaRPr/>
          </a:p>
          <a:p>
            <a:pPr indent="0" lvl="0" marL="0" rtl="0" algn="l">
              <a:spcBef>
                <a:spcPts val="800"/>
              </a:spcBef>
              <a:spcAft>
                <a:spcPts val="0"/>
              </a:spcAft>
              <a:buNone/>
            </a:pPr>
            <a:r>
              <a:rPr lang="en"/>
              <a:t>OLM’s architecture consists of three operators actually:</a:t>
            </a:r>
            <a:endParaRPr/>
          </a:p>
          <a:p>
            <a:pPr indent="-317500" lvl="0" marL="457200" rtl="0" algn="l">
              <a:spcBef>
                <a:spcPts val="800"/>
              </a:spcBef>
              <a:spcAft>
                <a:spcPts val="0"/>
              </a:spcAft>
              <a:buSzPts val="1400"/>
              <a:buChar char="▸"/>
            </a:pPr>
            <a:r>
              <a:rPr lang="en"/>
              <a:t>olm-operator</a:t>
            </a:r>
            <a:endParaRPr/>
          </a:p>
          <a:p>
            <a:pPr indent="-317500" lvl="0" marL="457200" rtl="0" algn="l">
              <a:spcBef>
                <a:spcPts val="0"/>
              </a:spcBef>
              <a:spcAft>
                <a:spcPts val="0"/>
              </a:spcAft>
              <a:buSzPts val="1400"/>
              <a:buChar char="▸"/>
            </a:pPr>
            <a:r>
              <a:rPr lang="en"/>
              <a:t>catalog-operator</a:t>
            </a:r>
            <a:endParaRPr/>
          </a:p>
          <a:p>
            <a:pPr indent="-317500" lvl="0" marL="457200" rtl="0" algn="l">
              <a:spcBef>
                <a:spcPts val="0"/>
              </a:spcBef>
              <a:spcAft>
                <a:spcPts val="0"/>
              </a:spcAft>
              <a:buSzPts val="1400"/>
              <a:buChar char="▸"/>
            </a:pPr>
            <a:r>
              <a:rPr lang="en"/>
              <a:t>package-server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8"/>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CRDs managed by OLM and Catalog operators</a:t>
            </a:r>
            <a:br>
              <a:rPr lang="en"/>
            </a:br>
            <a:r>
              <a:rPr lang="en" sz="1100"/>
              <a:t>And therefore made available to administrators</a:t>
            </a:r>
            <a:endParaRPr sz="1100"/>
          </a:p>
        </p:txBody>
      </p:sp>
      <p:sp>
        <p:nvSpPr>
          <p:cNvPr id="804" name="Google Shape;804;p58"/>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05" name="Google Shape;805;p58"/>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06" name="Google Shape;806;p58"/>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ClusterServiceVersion</a:t>
            </a:r>
            <a:endParaRPr/>
          </a:p>
          <a:p>
            <a:pPr indent="-317500" lvl="0" marL="457200" rtl="0" algn="l">
              <a:spcBef>
                <a:spcPts val="0"/>
              </a:spcBef>
              <a:spcAft>
                <a:spcPts val="0"/>
              </a:spcAft>
              <a:buSzPts val="1400"/>
              <a:buChar char="▸"/>
            </a:pPr>
            <a:r>
              <a:rPr lang="en"/>
              <a:t>InstallPlan</a:t>
            </a:r>
            <a:endParaRPr/>
          </a:p>
          <a:p>
            <a:pPr indent="-317500" lvl="0" marL="457200" rtl="0" algn="l">
              <a:spcBef>
                <a:spcPts val="0"/>
              </a:spcBef>
              <a:spcAft>
                <a:spcPts val="0"/>
              </a:spcAft>
              <a:buSzPts val="1400"/>
              <a:buChar char="▸"/>
            </a:pPr>
            <a:r>
              <a:rPr lang="en"/>
              <a:t>CatalogSource</a:t>
            </a:r>
            <a:endParaRPr/>
          </a:p>
          <a:p>
            <a:pPr indent="-317500" lvl="0" marL="457200" rtl="0" algn="l">
              <a:spcBef>
                <a:spcPts val="0"/>
              </a:spcBef>
              <a:spcAft>
                <a:spcPts val="0"/>
              </a:spcAft>
              <a:buSzPts val="1400"/>
              <a:buChar char="▸"/>
            </a:pPr>
            <a:r>
              <a:rPr lang="en"/>
              <a:t>Subscription</a:t>
            </a:r>
            <a:endParaRPr/>
          </a:p>
          <a:p>
            <a:pPr indent="-317500" lvl="0" marL="457200" rtl="0" algn="l">
              <a:spcBef>
                <a:spcPts val="0"/>
              </a:spcBef>
              <a:spcAft>
                <a:spcPts val="0"/>
              </a:spcAft>
              <a:buSzPts val="1400"/>
              <a:buChar char="▸"/>
            </a:pPr>
            <a:r>
              <a:rPr lang="en"/>
              <a:t>OperatorGroup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9"/>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Resources created</a:t>
            </a:r>
            <a:r>
              <a:rPr lang="en"/>
              <a:t> by OLM and Catalog operators</a:t>
            </a:r>
            <a:endParaRPr/>
          </a:p>
        </p:txBody>
      </p:sp>
      <p:sp>
        <p:nvSpPr>
          <p:cNvPr id="812" name="Google Shape;812;p59"/>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13" name="Google Shape;813;p59"/>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14" name="Google Shape;814;p59"/>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Deployments</a:t>
            </a:r>
            <a:endParaRPr/>
          </a:p>
          <a:p>
            <a:pPr indent="-317500" lvl="0" marL="457200" rtl="0" algn="l">
              <a:spcBef>
                <a:spcPts val="0"/>
              </a:spcBef>
              <a:spcAft>
                <a:spcPts val="0"/>
              </a:spcAft>
              <a:buSzPts val="1400"/>
              <a:buChar char="▸"/>
            </a:pPr>
            <a:r>
              <a:rPr lang="en"/>
              <a:t>ServiceAccounts</a:t>
            </a:r>
            <a:endParaRPr/>
          </a:p>
          <a:p>
            <a:pPr indent="-317500" lvl="0" marL="457200" rtl="0" algn="l">
              <a:spcBef>
                <a:spcPts val="0"/>
              </a:spcBef>
              <a:spcAft>
                <a:spcPts val="0"/>
              </a:spcAft>
              <a:buSzPts val="1400"/>
              <a:buChar char="▸"/>
            </a:pPr>
            <a:r>
              <a:rPr lang="en"/>
              <a:t>(Cluster)Roles</a:t>
            </a:r>
            <a:endParaRPr/>
          </a:p>
          <a:p>
            <a:pPr indent="-317500" lvl="0" marL="457200" rtl="0" algn="l">
              <a:spcBef>
                <a:spcPts val="0"/>
              </a:spcBef>
              <a:spcAft>
                <a:spcPts val="0"/>
              </a:spcAft>
              <a:buSzPts val="1400"/>
              <a:buChar char="▸"/>
            </a:pPr>
            <a:r>
              <a:rPr lang="en"/>
              <a:t>(Cluster)RoleBindings</a:t>
            </a:r>
            <a:endParaRPr/>
          </a:p>
          <a:p>
            <a:pPr indent="-317500" lvl="0" marL="457200" rtl="0" algn="l">
              <a:spcBef>
                <a:spcPts val="0"/>
              </a:spcBef>
              <a:spcAft>
                <a:spcPts val="0"/>
              </a:spcAft>
              <a:buSzPts val="1400"/>
              <a:buChar char="▸"/>
            </a:pPr>
            <a:r>
              <a:rPr lang="en"/>
              <a:t>CustomResourceDefinitions (CRDs)</a:t>
            </a:r>
            <a:endParaRPr/>
          </a:p>
          <a:p>
            <a:pPr indent="-317500" lvl="0" marL="457200" rtl="0" algn="l">
              <a:spcBef>
                <a:spcPts val="0"/>
              </a:spcBef>
              <a:spcAft>
                <a:spcPts val="0"/>
              </a:spcAft>
              <a:buSzPts val="1400"/>
              <a:buChar char="▸"/>
            </a:pPr>
            <a:r>
              <a:rPr lang="en"/>
              <a:t>ClusterServiceVersions (CSVs)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0"/>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20" name="Google Shape;820;p60"/>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Why Should You Use OLM?</a:t>
            </a:r>
            <a:endParaRPr/>
          </a:p>
          <a:p>
            <a:pPr indent="-317500" lvl="1" marL="914400" rtl="0" algn="l">
              <a:spcBef>
                <a:spcPts val="0"/>
              </a:spcBef>
              <a:spcAft>
                <a:spcPts val="0"/>
              </a:spcAft>
              <a:buSzPts val="1400"/>
              <a:buChar char="･"/>
            </a:pPr>
            <a:r>
              <a:rPr lang="en"/>
              <a:t>Over-the-Air Updates and Catalogs</a:t>
            </a:r>
            <a:endParaRPr/>
          </a:p>
          <a:p>
            <a:pPr indent="-317500" lvl="1" marL="914400" rtl="0" algn="l">
              <a:spcBef>
                <a:spcPts val="0"/>
              </a:spcBef>
              <a:spcAft>
                <a:spcPts val="0"/>
              </a:spcAft>
              <a:buSzPts val="1400"/>
              <a:buChar char="･"/>
            </a:pPr>
            <a:r>
              <a:rPr lang="en"/>
              <a:t>Dependency Model</a:t>
            </a:r>
            <a:endParaRPr/>
          </a:p>
          <a:p>
            <a:pPr indent="-317500" lvl="1" marL="914400" rtl="0" algn="l">
              <a:spcBef>
                <a:spcPts val="0"/>
              </a:spcBef>
              <a:spcAft>
                <a:spcPts val="0"/>
              </a:spcAft>
              <a:buSzPts val="1400"/>
              <a:buChar char="･"/>
            </a:pPr>
            <a:r>
              <a:rPr lang="en"/>
              <a:t>Discoverability</a:t>
            </a:r>
            <a:endParaRPr/>
          </a:p>
          <a:p>
            <a:pPr indent="-317500" lvl="1" marL="914400" rtl="0" algn="l">
              <a:spcBef>
                <a:spcPts val="0"/>
              </a:spcBef>
              <a:spcAft>
                <a:spcPts val="0"/>
              </a:spcAft>
              <a:buSzPts val="1400"/>
              <a:buChar char="･"/>
            </a:pPr>
            <a:r>
              <a:rPr lang="en"/>
              <a:t>Cluster Stability</a:t>
            </a:r>
            <a:endParaRPr/>
          </a:p>
          <a:p>
            <a:pPr indent="-317500" lvl="1" marL="914400" rtl="0" algn="l">
              <a:spcBef>
                <a:spcPts val="0"/>
              </a:spcBef>
              <a:spcAft>
                <a:spcPts val="0"/>
              </a:spcAft>
              <a:buSzPts val="1400"/>
              <a:buChar char="･"/>
            </a:pPr>
            <a:r>
              <a:rPr lang="en"/>
              <a:t>Declarative UI Controls</a:t>
            </a:r>
            <a:endParaRPr/>
          </a:p>
        </p:txBody>
      </p:sp>
      <p:sp>
        <p:nvSpPr>
          <p:cNvPr id="821" name="Google Shape;821;p60"/>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 Operator for your Operators</a:t>
            </a:r>
            <a:endParaRPr/>
          </a:p>
        </p:txBody>
      </p:sp>
      <p:sp>
        <p:nvSpPr>
          <p:cNvPr id="822" name="Google Shape;822;p60"/>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1"/>
          <p:cNvSpPr txBox="1"/>
          <p:nvPr>
            <p:ph idx="2"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
        <p:nvSpPr>
          <p:cNvPr id="828" name="Google Shape;828;p61"/>
          <p:cNvSpPr txBox="1"/>
          <p:nvPr>
            <p:ph idx="1" type="subTitle"/>
          </p:nvPr>
        </p:nvSpPr>
        <p:spPr>
          <a:xfrm>
            <a:off x="663788" y="4627163"/>
            <a:ext cx="6001800" cy="42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829" name="Google Shape;829;p61"/>
          <p:cNvSpPr txBox="1"/>
          <p:nvPr>
            <p:ph idx="3" type="body"/>
          </p:nvPr>
        </p:nvSpPr>
        <p:spPr>
          <a:xfrm>
            <a:off x="1828800" y="1714500"/>
            <a:ext cx="5486400" cy="2743200"/>
          </a:xfrm>
          <a:prstGeom prst="rect">
            <a:avLst/>
          </a:prstGeom>
        </p:spPr>
        <p:txBody>
          <a:bodyPr anchorCtr="0" anchor="t" bIns="0" lIns="0" spcFirstLastPara="1" rIns="0" wrap="square" tIns="0">
            <a:noAutofit/>
          </a:bodyPr>
          <a:lstStyle/>
          <a:p>
            <a:pPr indent="-317500" lvl="0" marL="457200" rtl="0" algn="l">
              <a:spcBef>
                <a:spcPts val="800"/>
              </a:spcBef>
              <a:spcAft>
                <a:spcPts val="0"/>
              </a:spcAft>
              <a:buSzPts val="1400"/>
              <a:buChar char="▸"/>
            </a:pPr>
            <a:r>
              <a:rPr lang="en"/>
              <a:t>Cluster Admins and Developers can rely on OLM</a:t>
            </a:r>
            <a:endParaRPr/>
          </a:p>
          <a:p>
            <a:pPr indent="-317500" lvl="1" marL="914400" rtl="0" algn="l">
              <a:spcBef>
                <a:spcPts val="0"/>
              </a:spcBef>
              <a:spcAft>
                <a:spcPts val="0"/>
              </a:spcAft>
              <a:buSzPts val="1400"/>
              <a:buChar char="･"/>
            </a:pPr>
            <a:r>
              <a:rPr lang="en"/>
              <a:t>Operator Installation and Management</a:t>
            </a:r>
            <a:endParaRPr/>
          </a:p>
          <a:p>
            <a:pPr indent="-317500" lvl="1" marL="914400" rtl="0" algn="l">
              <a:spcBef>
                <a:spcPts val="0"/>
              </a:spcBef>
              <a:spcAft>
                <a:spcPts val="0"/>
              </a:spcAft>
              <a:buSzPts val="1400"/>
              <a:buChar char="･"/>
            </a:pPr>
            <a:r>
              <a:rPr lang="en"/>
              <a:t>Dependency Resolution</a:t>
            </a:r>
            <a:endParaRPr/>
          </a:p>
          <a:p>
            <a:pPr indent="-317500" lvl="1" marL="914400" rtl="0" algn="l">
              <a:spcBef>
                <a:spcPts val="0"/>
              </a:spcBef>
              <a:spcAft>
                <a:spcPts val="0"/>
              </a:spcAft>
              <a:buSzPts val="1400"/>
              <a:buChar char="･"/>
            </a:pPr>
            <a:r>
              <a:rPr lang="en"/>
              <a:t>Working </a:t>
            </a:r>
            <a:r>
              <a:rPr lang="en"/>
              <a:t>similar to Package Management</a:t>
            </a:r>
            <a:endParaRPr/>
          </a:p>
          <a:p>
            <a:pPr indent="-317500" lvl="1" marL="914400" rtl="0" algn="l">
              <a:spcBef>
                <a:spcPts val="0"/>
              </a:spcBef>
              <a:spcAft>
                <a:spcPts val="0"/>
              </a:spcAft>
              <a:buSzPts val="1400"/>
              <a:buChar char="･"/>
            </a:pPr>
            <a:r>
              <a:rPr lang="en"/>
              <a:t>Operator Groups</a:t>
            </a:r>
            <a:endParaRPr/>
          </a:p>
        </p:txBody>
      </p:sp>
      <p:sp>
        <p:nvSpPr>
          <p:cNvPr id="830" name="Google Shape;830;p61"/>
          <p:cNvSpPr txBox="1"/>
          <p:nvPr>
            <p:ph type="title"/>
          </p:nvPr>
        </p:nvSpPr>
        <p:spPr>
          <a:xfrm>
            <a:off x="663788" y="825263"/>
            <a:ext cx="7816500" cy="414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An Operator for your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 Light">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