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73" r:id="rId3"/>
    <p:sldId id="274" r:id="rId4"/>
    <p:sldId id="268" r:id="rId5"/>
    <p:sldId id="269" r:id="rId6"/>
    <p:sldId id="270" r:id="rId7"/>
  </p:sldIdLst>
  <p:sldSz cx="19796125" cy="3276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フレーム" id="{92D26B60-5C3C-4AC9-9E92-9459258C14D7}">
          <p14:sldIdLst>
            <p14:sldId id="266"/>
            <p14:sldId id="273"/>
            <p14:sldId id="274"/>
          </p14:sldIdLst>
        </p14:section>
        <p14:section name="サンプル" id="{0C55D575-3594-4F1B-AC09-BA376861AC7B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21" userDrawn="1">
          <p15:clr>
            <a:srgbClr val="A4A3A4"/>
          </p15:clr>
        </p15:guide>
        <p15:guide id="2" pos="6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935"/>
    <a:srgbClr val="FFD03B"/>
    <a:srgbClr val="266CAC"/>
    <a:srgbClr val="00000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582" autoAdjust="0"/>
  </p:normalViewPr>
  <p:slideViewPr>
    <p:cSldViewPr>
      <p:cViewPr>
        <p:scale>
          <a:sx n="33" d="100"/>
          <a:sy n="33" d="100"/>
        </p:scale>
        <p:origin x="4632" y="960"/>
      </p:cViewPr>
      <p:guideLst>
        <p:guide orient="horz" pos="10321"/>
        <p:guide pos="62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0" y="5362661"/>
            <a:ext cx="16826706" cy="11407975"/>
          </a:xfrm>
        </p:spPr>
        <p:txBody>
          <a:bodyPr anchor="b"/>
          <a:lstStyle>
            <a:lvl1pPr algn="ctr">
              <a:defRPr sz="12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16" y="17210571"/>
            <a:ext cx="14847094" cy="7911246"/>
          </a:xfrm>
        </p:spPr>
        <p:txBody>
          <a:bodyPr/>
          <a:lstStyle>
            <a:lvl1pPr marL="0" indent="0" algn="ctr">
              <a:buNone/>
              <a:defRPr sz="5196"/>
            </a:lvl1pPr>
            <a:lvl2pPr marL="989792" indent="0" algn="ctr">
              <a:buNone/>
              <a:defRPr sz="4330"/>
            </a:lvl2pPr>
            <a:lvl3pPr marL="1979585" indent="0" algn="ctr">
              <a:buNone/>
              <a:defRPr sz="3897"/>
            </a:lvl3pPr>
            <a:lvl4pPr marL="2969377" indent="0" algn="ctr">
              <a:buNone/>
              <a:defRPr sz="3464"/>
            </a:lvl4pPr>
            <a:lvl5pPr marL="3959169" indent="0" algn="ctr">
              <a:buNone/>
              <a:defRPr sz="3464"/>
            </a:lvl5pPr>
            <a:lvl6pPr marL="4948961" indent="0" algn="ctr">
              <a:buNone/>
              <a:defRPr sz="3464"/>
            </a:lvl6pPr>
            <a:lvl7pPr marL="5938754" indent="0" algn="ctr">
              <a:buNone/>
              <a:defRPr sz="3464"/>
            </a:lvl7pPr>
            <a:lvl8pPr marL="6928546" indent="0" algn="ctr">
              <a:buNone/>
              <a:defRPr sz="3464"/>
            </a:lvl8pPr>
            <a:lvl9pPr marL="7918338" indent="0" algn="ctr">
              <a:buNone/>
              <a:defRPr sz="34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44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2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03" y="1744571"/>
            <a:ext cx="4268539" cy="2776901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85" y="1744571"/>
            <a:ext cx="12558167" cy="2776901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8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74" y="8169151"/>
            <a:ext cx="17074158" cy="13630404"/>
          </a:xfrm>
        </p:spPr>
        <p:txBody>
          <a:bodyPr anchor="b"/>
          <a:lstStyle>
            <a:lvl1pPr>
              <a:defRPr sz="12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74" y="21928504"/>
            <a:ext cx="17074158" cy="7167907"/>
          </a:xfrm>
        </p:spPr>
        <p:txBody>
          <a:bodyPr/>
          <a:lstStyle>
            <a:lvl1pPr marL="0" indent="0">
              <a:buNone/>
              <a:defRPr sz="5196">
                <a:solidFill>
                  <a:schemeClr val="tx1"/>
                </a:solidFill>
              </a:defRPr>
            </a:lvl1pPr>
            <a:lvl2pPr marL="989792" indent="0">
              <a:buNone/>
              <a:defRPr sz="4330">
                <a:solidFill>
                  <a:schemeClr val="tx1">
                    <a:tint val="75000"/>
                  </a:schemeClr>
                </a:solidFill>
              </a:defRPr>
            </a:lvl2pPr>
            <a:lvl3pPr marL="1979585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3pPr>
            <a:lvl4pPr marL="2969377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169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896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8754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854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8338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7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4" y="8722853"/>
            <a:ext cx="8413353" cy="207907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88" y="8722853"/>
            <a:ext cx="8413353" cy="207907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1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2" y="1744578"/>
            <a:ext cx="17074158" cy="633355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4" y="8032613"/>
            <a:ext cx="8374687" cy="3936659"/>
          </a:xfrm>
        </p:spPr>
        <p:txBody>
          <a:bodyPr anchor="b"/>
          <a:lstStyle>
            <a:lvl1pPr marL="0" indent="0">
              <a:buNone/>
              <a:defRPr sz="5196" b="1"/>
            </a:lvl1pPr>
            <a:lvl2pPr marL="989792" indent="0">
              <a:buNone/>
              <a:defRPr sz="4330" b="1"/>
            </a:lvl2pPr>
            <a:lvl3pPr marL="1979585" indent="0">
              <a:buNone/>
              <a:defRPr sz="3897" b="1"/>
            </a:lvl3pPr>
            <a:lvl4pPr marL="2969377" indent="0">
              <a:buNone/>
              <a:defRPr sz="3464" b="1"/>
            </a:lvl4pPr>
            <a:lvl5pPr marL="3959169" indent="0">
              <a:buNone/>
              <a:defRPr sz="3464" b="1"/>
            </a:lvl5pPr>
            <a:lvl6pPr marL="4948961" indent="0">
              <a:buNone/>
              <a:defRPr sz="3464" b="1"/>
            </a:lvl6pPr>
            <a:lvl7pPr marL="5938754" indent="0">
              <a:buNone/>
              <a:defRPr sz="3464" b="1"/>
            </a:lvl7pPr>
            <a:lvl8pPr marL="6928546" indent="0">
              <a:buNone/>
              <a:defRPr sz="3464" b="1"/>
            </a:lvl8pPr>
            <a:lvl9pPr marL="7918338" indent="0">
              <a:buNone/>
              <a:defRPr sz="34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4" y="11969272"/>
            <a:ext cx="8374687" cy="176049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89" y="8032613"/>
            <a:ext cx="8415932" cy="3936659"/>
          </a:xfrm>
        </p:spPr>
        <p:txBody>
          <a:bodyPr anchor="b"/>
          <a:lstStyle>
            <a:lvl1pPr marL="0" indent="0">
              <a:buNone/>
              <a:defRPr sz="5196" b="1"/>
            </a:lvl1pPr>
            <a:lvl2pPr marL="989792" indent="0">
              <a:buNone/>
              <a:defRPr sz="4330" b="1"/>
            </a:lvl2pPr>
            <a:lvl3pPr marL="1979585" indent="0">
              <a:buNone/>
              <a:defRPr sz="3897" b="1"/>
            </a:lvl3pPr>
            <a:lvl4pPr marL="2969377" indent="0">
              <a:buNone/>
              <a:defRPr sz="3464" b="1"/>
            </a:lvl4pPr>
            <a:lvl5pPr marL="3959169" indent="0">
              <a:buNone/>
              <a:defRPr sz="3464" b="1"/>
            </a:lvl5pPr>
            <a:lvl6pPr marL="4948961" indent="0">
              <a:buNone/>
              <a:defRPr sz="3464" b="1"/>
            </a:lvl6pPr>
            <a:lvl7pPr marL="5938754" indent="0">
              <a:buNone/>
              <a:defRPr sz="3464" b="1"/>
            </a:lvl7pPr>
            <a:lvl8pPr marL="6928546" indent="0">
              <a:buNone/>
              <a:defRPr sz="3464" b="1"/>
            </a:lvl8pPr>
            <a:lvl9pPr marL="7918338" indent="0">
              <a:buNone/>
              <a:defRPr sz="34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89" y="11969272"/>
            <a:ext cx="8415932" cy="176049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3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2" y="2184506"/>
            <a:ext cx="6384766" cy="7645771"/>
          </a:xfrm>
        </p:spPr>
        <p:txBody>
          <a:bodyPr anchor="b"/>
          <a:lstStyle>
            <a:lvl1pPr>
              <a:defRPr sz="692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2" y="4717933"/>
            <a:ext cx="10021788" cy="23286226"/>
          </a:xfrm>
        </p:spPr>
        <p:txBody>
          <a:bodyPr/>
          <a:lstStyle>
            <a:lvl1pPr>
              <a:defRPr sz="6928"/>
            </a:lvl1pPr>
            <a:lvl2pPr>
              <a:defRPr sz="6062"/>
            </a:lvl2pPr>
            <a:lvl3pPr>
              <a:defRPr sz="5196"/>
            </a:lvl3pPr>
            <a:lvl4pPr>
              <a:defRPr sz="4330"/>
            </a:lvl4pPr>
            <a:lvl5pPr>
              <a:defRPr sz="4330"/>
            </a:lvl5pPr>
            <a:lvl6pPr>
              <a:defRPr sz="4330"/>
            </a:lvl6pPr>
            <a:lvl7pPr>
              <a:defRPr sz="4330"/>
            </a:lvl7pPr>
            <a:lvl8pPr>
              <a:defRPr sz="4330"/>
            </a:lvl8pPr>
            <a:lvl9pPr>
              <a:defRPr sz="43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2" y="9830276"/>
            <a:ext cx="6384766" cy="18211803"/>
          </a:xfrm>
        </p:spPr>
        <p:txBody>
          <a:bodyPr/>
          <a:lstStyle>
            <a:lvl1pPr marL="0" indent="0">
              <a:buNone/>
              <a:defRPr sz="3464"/>
            </a:lvl1pPr>
            <a:lvl2pPr marL="989792" indent="0">
              <a:buNone/>
              <a:defRPr sz="3031"/>
            </a:lvl2pPr>
            <a:lvl3pPr marL="1979585" indent="0">
              <a:buNone/>
              <a:defRPr sz="2598"/>
            </a:lvl3pPr>
            <a:lvl4pPr marL="2969377" indent="0">
              <a:buNone/>
              <a:defRPr sz="2165"/>
            </a:lvl4pPr>
            <a:lvl5pPr marL="3959169" indent="0">
              <a:buNone/>
              <a:defRPr sz="2165"/>
            </a:lvl5pPr>
            <a:lvl6pPr marL="4948961" indent="0">
              <a:buNone/>
              <a:defRPr sz="2165"/>
            </a:lvl6pPr>
            <a:lvl7pPr marL="5938754" indent="0">
              <a:buNone/>
              <a:defRPr sz="2165"/>
            </a:lvl7pPr>
            <a:lvl8pPr marL="6928546" indent="0">
              <a:buNone/>
              <a:defRPr sz="2165"/>
            </a:lvl8pPr>
            <a:lvl9pPr marL="7918338" indent="0">
              <a:buNone/>
              <a:defRPr sz="2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1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2" y="2184506"/>
            <a:ext cx="6384766" cy="7645771"/>
          </a:xfrm>
        </p:spPr>
        <p:txBody>
          <a:bodyPr anchor="b"/>
          <a:lstStyle>
            <a:lvl1pPr>
              <a:defRPr sz="692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2" y="4717933"/>
            <a:ext cx="10021788" cy="23286226"/>
          </a:xfrm>
        </p:spPr>
        <p:txBody>
          <a:bodyPr anchor="t"/>
          <a:lstStyle>
            <a:lvl1pPr marL="0" indent="0">
              <a:buNone/>
              <a:defRPr sz="6928"/>
            </a:lvl1pPr>
            <a:lvl2pPr marL="989792" indent="0">
              <a:buNone/>
              <a:defRPr sz="6062"/>
            </a:lvl2pPr>
            <a:lvl3pPr marL="1979585" indent="0">
              <a:buNone/>
              <a:defRPr sz="5196"/>
            </a:lvl3pPr>
            <a:lvl4pPr marL="2969377" indent="0">
              <a:buNone/>
              <a:defRPr sz="4330"/>
            </a:lvl4pPr>
            <a:lvl5pPr marL="3959169" indent="0">
              <a:buNone/>
              <a:defRPr sz="4330"/>
            </a:lvl5pPr>
            <a:lvl6pPr marL="4948961" indent="0">
              <a:buNone/>
              <a:defRPr sz="4330"/>
            </a:lvl6pPr>
            <a:lvl7pPr marL="5938754" indent="0">
              <a:buNone/>
              <a:defRPr sz="4330"/>
            </a:lvl7pPr>
            <a:lvl8pPr marL="6928546" indent="0">
              <a:buNone/>
              <a:defRPr sz="4330"/>
            </a:lvl8pPr>
            <a:lvl9pPr marL="7918338" indent="0">
              <a:buNone/>
              <a:defRPr sz="43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2" y="9830276"/>
            <a:ext cx="6384766" cy="18211803"/>
          </a:xfrm>
        </p:spPr>
        <p:txBody>
          <a:bodyPr/>
          <a:lstStyle>
            <a:lvl1pPr marL="0" indent="0">
              <a:buNone/>
              <a:defRPr sz="3464"/>
            </a:lvl1pPr>
            <a:lvl2pPr marL="989792" indent="0">
              <a:buNone/>
              <a:defRPr sz="3031"/>
            </a:lvl2pPr>
            <a:lvl3pPr marL="1979585" indent="0">
              <a:buNone/>
              <a:defRPr sz="2598"/>
            </a:lvl3pPr>
            <a:lvl4pPr marL="2969377" indent="0">
              <a:buNone/>
              <a:defRPr sz="2165"/>
            </a:lvl4pPr>
            <a:lvl5pPr marL="3959169" indent="0">
              <a:buNone/>
              <a:defRPr sz="2165"/>
            </a:lvl5pPr>
            <a:lvl6pPr marL="4948961" indent="0">
              <a:buNone/>
              <a:defRPr sz="2165"/>
            </a:lvl6pPr>
            <a:lvl7pPr marL="5938754" indent="0">
              <a:buNone/>
              <a:defRPr sz="2165"/>
            </a:lvl7pPr>
            <a:lvl8pPr marL="6928546" indent="0">
              <a:buNone/>
              <a:defRPr sz="2165"/>
            </a:lvl8pPr>
            <a:lvl9pPr marL="7918338" indent="0">
              <a:buNone/>
              <a:defRPr sz="2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9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84" y="1744578"/>
            <a:ext cx="17074158" cy="6333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84" y="8722853"/>
            <a:ext cx="17074158" cy="2079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4" y="30370707"/>
            <a:ext cx="4454128" cy="1744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8EB6-0257-497C-8894-77D63AA2C0B2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67" y="30370707"/>
            <a:ext cx="6681192" cy="1744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13" y="30370707"/>
            <a:ext cx="4454128" cy="1744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3412-4CB6-4BD9-A33A-E6C5BCC2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8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79585" rtl="0" eaLnBrk="1" latinLnBrk="0" hangingPunct="1">
        <a:lnSpc>
          <a:spcPct val="90000"/>
        </a:lnSpc>
        <a:spcBef>
          <a:spcPct val="0"/>
        </a:spcBef>
        <a:buNone/>
        <a:defRPr kumimoji="1" sz="9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896" indent="-494896" algn="l" defTabSz="1979585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kumimoji="1" sz="6062" kern="1200">
          <a:solidFill>
            <a:schemeClr val="tx1"/>
          </a:solidFill>
          <a:latin typeface="+mn-lt"/>
          <a:ea typeface="+mn-ea"/>
          <a:cs typeface="+mn-cs"/>
        </a:defRPr>
      </a:lvl1pPr>
      <a:lvl2pPr marL="1484688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5196" kern="1200">
          <a:solidFill>
            <a:schemeClr val="tx1"/>
          </a:solidFill>
          <a:latin typeface="+mn-lt"/>
          <a:ea typeface="+mn-ea"/>
          <a:cs typeface="+mn-cs"/>
        </a:defRPr>
      </a:lvl2pPr>
      <a:lvl3pPr marL="2474481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4330" kern="1200">
          <a:solidFill>
            <a:schemeClr val="tx1"/>
          </a:solidFill>
          <a:latin typeface="+mn-lt"/>
          <a:ea typeface="+mn-ea"/>
          <a:cs typeface="+mn-cs"/>
        </a:defRPr>
      </a:lvl3pPr>
      <a:lvl4pPr marL="3464273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4pPr>
      <a:lvl5pPr marL="4454065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5pPr>
      <a:lvl6pPr marL="5443858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6pPr>
      <a:lvl7pPr marL="6433650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7pPr>
      <a:lvl8pPr marL="7423442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8pPr>
      <a:lvl9pPr marL="8413234" indent="-494896" algn="l" defTabSz="1979585" rtl="0" eaLnBrk="1" latinLnBrk="0" hangingPunct="1">
        <a:lnSpc>
          <a:spcPct val="90000"/>
        </a:lnSpc>
        <a:spcBef>
          <a:spcPts val="1082"/>
        </a:spcBef>
        <a:buFont typeface="Arial" panose="020B0604020202020204" pitchFamily="34" charset="0"/>
        <a:buChar char="•"/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1pPr>
      <a:lvl2pPr marL="989792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2pPr>
      <a:lvl3pPr marL="1979585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2969377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4pPr>
      <a:lvl5pPr marL="3959169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5pPr>
      <a:lvl6pPr marL="4948961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6pPr>
      <a:lvl7pPr marL="5938754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7pPr>
      <a:lvl8pPr marL="6928546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8pPr>
      <a:lvl9pPr marL="7918338" algn="l" defTabSz="1979585" rtl="0" eaLnBrk="1" latinLnBrk="0" hangingPunct="1">
        <a:defRPr kumimoji="1" sz="3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33D6E-D6E4-EC78-5DD9-3E361631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37B09881-A9B7-6A30-95E7-F5A1F832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897" r="4288" b="3748"/>
          <a:stretch>
            <a:fillRect/>
          </a:stretch>
        </p:blipFill>
        <p:spPr>
          <a:xfrm>
            <a:off x="-39042" y="-1"/>
            <a:ext cx="19800000" cy="32767590"/>
          </a:xfrm>
          <a:prstGeom prst="rect">
            <a:avLst/>
          </a:prstGeom>
          <a:noFill/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1D36FC-06A3-0FD5-7EAF-CE9CF9EBE110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CCE3C2-85BA-DF45-655F-F7DF89ECB9EC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BE8378-EA86-7587-D18F-1EF5B15F6141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6A20D4-38B4-A561-0797-EBB699256C39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CD251E-3136-E54A-28B7-D6C193D2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F45F164-B44D-14ED-32A0-411DCA084852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1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BF43F-873F-F336-6119-506C99B5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フレーム赤">
            <a:extLst>
              <a:ext uri="{FF2B5EF4-FFF2-40B4-BE49-F238E27FC236}">
                <a16:creationId xmlns:a16="http://schemas.microsoft.com/office/drawing/2014/main" id="{8651E71C-D392-5407-AF93-B735BA76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" t="896" r="4295" b="3952"/>
          <a:stretch>
            <a:fillRect/>
          </a:stretch>
        </p:blipFill>
        <p:spPr>
          <a:xfrm>
            <a:off x="0" y="-1"/>
            <a:ext cx="19800000" cy="32767589"/>
          </a:xfrm>
          <a:prstGeom prst="rect">
            <a:avLst/>
          </a:prstGeom>
        </p:spPr>
      </p:pic>
      <p:sp>
        <p:nvSpPr>
          <p:cNvPr id="4" name="日付">
            <a:extLst>
              <a:ext uri="{FF2B5EF4-FFF2-40B4-BE49-F238E27FC236}">
                <a16:creationId xmlns:a16="http://schemas.microsoft.com/office/drawing/2014/main" id="{0276C6E0-CE89-985E-40E8-C7856E713B34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©SPACE AI MAKER">
            <a:extLst>
              <a:ext uri="{FF2B5EF4-FFF2-40B4-BE49-F238E27FC236}">
                <a16:creationId xmlns:a16="http://schemas.microsoft.com/office/drawing/2014/main" id="{28CDC795-BF4C-C093-CE6F-7D1523D94E4C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左ロゴ">
            <a:extLst>
              <a:ext uri="{FF2B5EF4-FFF2-40B4-BE49-F238E27FC236}">
                <a16:creationId xmlns:a16="http://schemas.microsoft.com/office/drawing/2014/main" id="{32011734-24BA-3E58-0F52-8B4D6C106236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右ロゴ">
            <a:extLst>
              <a:ext uri="{FF2B5EF4-FFF2-40B4-BE49-F238E27FC236}">
                <a16:creationId xmlns:a16="http://schemas.microsoft.com/office/drawing/2014/main" id="{BC6C305E-10D9-FDAF-BB56-BA123F31CD89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pic>
        <p:nvPicPr>
          <p:cNvPr id="18" name="QRコード">
            <a:extLst>
              <a:ext uri="{FF2B5EF4-FFF2-40B4-BE49-F238E27FC236}">
                <a16:creationId xmlns:a16="http://schemas.microsoft.com/office/drawing/2014/main" id="{FF9BABCE-8602-1BEC-F564-B2AC16CDC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Note">
            <a:extLst>
              <a:ext uri="{FF2B5EF4-FFF2-40B4-BE49-F238E27FC236}">
                <a16:creationId xmlns:a16="http://schemas.microsoft.com/office/drawing/2014/main" id="{0B293009-204E-A6DF-5ADD-8ACA242EB6AC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7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8E2B-5BB5-EBDE-87C0-DB28F112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フレーム黄">
            <a:extLst>
              <a:ext uri="{FF2B5EF4-FFF2-40B4-BE49-F238E27FC236}">
                <a16:creationId xmlns:a16="http://schemas.microsoft.com/office/drawing/2014/main" id="{402C67BC-2F00-CF72-CA3D-F5635E55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898" r="4295" b="3743"/>
          <a:stretch>
            <a:fillRect/>
          </a:stretch>
        </p:blipFill>
        <p:spPr>
          <a:xfrm>
            <a:off x="0" y="0"/>
            <a:ext cx="19800000" cy="32767588"/>
          </a:xfrm>
          <a:prstGeom prst="rect">
            <a:avLst/>
          </a:prstGeom>
        </p:spPr>
      </p:pic>
      <p:sp>
        <p:nvSpPr>
          <p:cNvPr id="4" name="日付">
            <a:extLst>
              <a:ext uri="{FF2B5EF4-FFF2-40B4-BE49-F238E27FC236}">
                <a16:creationId xmlns:a16="http://schemas.microsoft.com/office/drawing/2014/main" id="{6C4B56E4-6D57-18E9-AEB5-BB6FFA187A40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©SPACE AI MAKER">
            <a:extLst>
              <a:ext uri="{FF2B5EF4-FFF2-40B4-BE49-F238E27FC236}">
                <a16:creationId xmlns:a16="http://schemas.microsoft.com/office/drawing/2014/main" id="{90D427B6-104B-5437-4B43-E7A5979BFF0C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左ロゴ">
            <a:extLst>
              <a:ext uri="{FF2B5EF4-FFF2-40B4-BE49-F238E27FC236}">
                <a16:creationId xmlns:a16="http://schemas.microsoft.com/office/drawing/2014/main" id="{0221E01A-5F51-3A49-1312-7FF78744DE72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右ロゴ">
            <a:extLst>
              <a:ext uri="{FF2B5EF4-FFF2-40B4-BE49-F238E27FC236}">
                <a16:creationId xmlns:a16="http://schemas.microsoft.com/office/drawing/2014/main" id="{23684BFA-FF55-7EF1-CF9A-34B6E292855B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pic>
        <p:nvPicPr>
          <p:cNvPr id="18" name="QRコード">
            <a:extLst>
              <a:ext uri="{FF2B5EF4-FFF2-40B4-BE49-F238E27FC236}">
                <a16:creationId xmlns:a16="http://schemas.microsoft.com/office/drawing/2014/main" id="{3F3DE5C1-4562-01B0-090C-D5B5B864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Note">
            <a:extLst>
              <a:ext uri="{FF2B5EF4-FFF2-40B4-BE49-F238E27FC236}">
                <a16:creationId xmlns:a16="http://schemas.microsoft.com/office/drawing/2014/main" id="{BEDF29E9-34CB-7ECD-F281-03459D25383D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B77A2-82B4-47FA-14A4-96CFA79A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生成AI天体画像">
            <a:extLst>
              <a:ext uri="{FF2B5EF4-FFF2-40B4-BE49-F238E27FC236}">
                <a16:creationId xmlns:a16="http://schemas.microsoft.com/office/drawing/2014/main" id="{522EF606-79D7-38A9-26AD-33F0D336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-937816"/>
            <a:ext cx="19796130" cy="34643220"/>
          </a:xfrm>
          <a:prstGeom prst="rect">
            <a:avLst/>
          </a:prstGeom>
        </p:spPr>
      </p:pic>
      <p:pic>
        <p:nvPicPr>
          <p:cNvPr id="17" name="フレーム青">
            <a:extLst>
              <a:ext uri="{FF2B5EF4-FFF2-40B4-BE49-F238E27FC236}">
                <a16:creationId xmlns:a16="http://schemas.microsoft.com/office/drawing/2014/main" id="{FDB2ED2E-145C-CD7F-C1A2-1C2EF478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578" y="-308291"/>
            <a:ext cx="21653280" cy="34432010"/>
          </a:xfrm>
          <a:prstGeom prst="rect">
            <a:avLst/>
          </a:prstGeom>
        </p:spPr>
      </p:pic>
      <p:sp>
        <p:nvSpPr>
          <p:cNvPr id="4" name="日付">
            <a:extLst>
              <a:ext uri="{FF2B5EF4-FFF2-40B4-BE49-F238E27FC236}">
                <a16:creationId xmlns:a16="http://schemas.microsoft.com/office/drawing/2014/main" id="{592213B3-2F6B-F444-0136-3548FC81C24D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©SPACE AI MAKER">
            <a:extLst>
              <a:ext uri="{FF2B5EF4-FFF2-40B4-BE49-F238E27FC236}">
                <a16:creationId xmlns:a16="http://schemas.microsoft.com/office/drawing/2014/main" id="{3995842E-3C39-8339-FD4B-F9C29D1CAE27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左ロゴ">
            <a:extLst>
              <a:ext uri="{FF2B5EF4-FFF2-40B4-BE49-F238E27FC236}">
                <a16:creationId xmlns:a16="http://schemas.microsoft.com/office/drawing/2014/main" id="{AD064A33-EB21-4663-A4A4-049B0E3EB308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右ロゴ">
            <a:extLst>
              <a:ext uri="{FF2B5EF4-FFF2-40B4-BE49-F238E27FC236}">
                <a16:creationId xmlns:a16="http://schemas.microsoft.com/office/drawing/2014/main" id="{3B5DAB84-64B1-8A05-1FA7-E772F6A3CA15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8" name="天体名称">
            <a:extLst>
              <a:ext uri="{FF2B5EF4-FFF2-40B4-BE49-F238E27FC236}">
                <a16:creationId xmlns:a16="http://schemas.microsoft.com/office/drawing/2014/main" id="{801BE8BE-11A1-A70A-5B69-256A9424DDAF}"/>
              </a:ext>
            </a:extLst>
          </p:cNvPr>
          <p:cNvSpPr/>
          <p:nvPr/>
        </p:nvSpPr>
        <p:spPr>
          <a:xfrm>
            <a:off x="607012" y="26464919"/>
            <a:ext cx="10731220" cy="30777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algn="ctr"/>
            <a:r>
              <a:rPr kumimoji="1" lang="ja-JP" altLang="en-US" sz="2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762000">
                    <a:schemeClr val="accent5">
                      <a:satMod val="175000"/>
                      <a:alpha val="40000"/>
                    </a:schemeClr>
                  </a:glow>
                </a:effectLst>
                <a:latin typeface="カクダロン　B" panose="02000600000000000000" pitchFamily="2" charset="-128"/>
                <a:ea typeface="カクダロン　B" panose="02000600000000000000" pitchFamily="2" charset="-128"/>
              </a:rPr>
              <a:t>ヒゴモッコスセイ</a:t>
            </a:r>
          </a:p>
        </p:txBody>
      </p:sp>
      <p:sp>
        <p:nvSpPr>
          <p:cNvPr id="10" name="Input情報">
            <a:extLst>
              <a:ext uri="{FF2B5EF4-FFF2-40B4-BE49-F238E27FC236}">
                <a16:creationId xmlns:a16="http://schemas.microsoft.com/office/drawing/2014/main" id="{63CC0D49-21D5-EF69-52B4-66DAA6A32F12}"/>
              </a:ext>
            </a:extLst>
          </p:cNvPr>
          <p:cNvSpPr/>
          <p:nvPr/>
        </p:nvSpPr>
        <p:spPr>
          <a:xfrm>
            <a:off x="5433566" y="30785394"/>
            <a:ext cx="1260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diameter:XXX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gravity:XXX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distance:XXX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temperature:XXX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atmosphere:XXX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terrain	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volcano:XXX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aurora :XXX</a:t>
            </a:r>
          </a:p>
        </p:txBody>
      </p:sp>
      <p:pic>
        <p:nvPicPr>
          <p:cNvPr id="18" name="QRコード">
            <a:extLst>
              <a:ext uri="{FF2B5EF4-FFF2-40B4-BE49-F238E27FC236}">
                <a16:creationId xmlns:a16="http://schemas.microsoft.com/office/drawing/2014/main" id="{D62AD974-386F-9584-A5A8-B40C57846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Note">
            <a:extLst>
              <a:ext uri="{FF2B5EF4-FFF2-40B4-BE49-F238E27FC236}">
                <a16:creationId xmlns:a16="http://schemas.microsoft.com/office/drawing/2014/main" id="{C73B6ACF-0EAB-7023-28C2-5163E4A90E6A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54A3-F42F-D3CF-AD73-7CB0565B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生成AI天体画像2">
            <a:extLst>
              <a:ext uri="{FF2B5EF4-FFF2-40B4-BE49-F238E27FC236}">
                <a16:creationId xmlns:a16="http://schemas.microsoft.com/office/drawing/2014/main" id="{6F84701B-CA54-5EE0-B675-B214756D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37817"/>
            <a:ext cx="19800000" cy="34650000"/>
          </a:xfrm>
          <a:prstGeom prst="rect">
            <a:avLst/>
          </a:prstGeom>
        </p:spPr>
      </p:pic>
      <p:pic>
        <p:nvPicPr>
          <p:cNvPr id="13" name="フレーム赤">
            <a:extLst>
              <a:ext uri="{FF2B5EF4-FFF2-40B4-BE49-F238E27FC236}">
                <a16:creationId xmlns:a16="http://schemas.microsoft.com/office/drawing/2014/main" id="{49DF7BBF-5DF9-3110-F917-697C83072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578" y="-308289"/>
            <a:ext cx="21654652" cy="34430400"/>
          </a:xfrm>
          <a:prstGeom prst="rect">
            <a:avLst/>
          </a:prstGeom>
        </p:spPr>
      </p:pic>
      <p:sp>
        <p:nvSpPr>
          <p:cNvPr id="4" name="日付">
            <a:extLst>
              <a:ext uri="{FF2B5EF4-FFF2-40B4-BE49-F238E27FC236}">
                <a16:creationId xmlns:a16="http://schemas.microsoft.com/office/drawing/2014/main" id="{B065257E-89AE-5F73-9F10-736E74C4F67E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©SPACE AI MAKER">
            <a:extLst>
              <a:ext uri="{FF2B5EF4-FFF2-40B4-BE49-F238E27FC236}">
                <a16:creationId xmlns:a16="http://schemas.microsoft.com/office/drawing/2014/main" id="{0AE4E04F-E470-FFAB-41C6-120908480B68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左ロゴ">
            <a:extLst>
              <a:ext uri="{FF2B5EF4-FFF2-40B4-BE49-F238E27FC236}">
                <a16:creationId xmlns:a16="http://schemas.microsoft.com/office/drawing/2014/main" id="{C34DB786-C026-1503-FD26-1659A5082DF4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右ロゴ">
            <a:extLst>
              <a:ext uri="{FF2B5EF4-FFF2-40B4-BE49-F238E27FC236}">
                <a16:creationId xmlns:a16="http://schemas.microsoft.com/office/drawing/2014/main" id="{6D5AB264-F99D-0721-373F-6F469FD124B2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8" name="天体名称">
            <a:extLst>
              <a:ext uri="{FF2B5EF4-FFF2-40B4-BE49-F238E27FC236}">
                <a16:creationId xmlns:a16="http://schemas.microsoft.com/office/drawing/2014/main" id="{C4BF4EF6-4C31-AA09-B394-479ED52855A8}"/>
              </a:ext>
            </a:extLst>
          </p:cNvPr>
          <p:cNvSpPr/>
          <p:nvPr/>
        </p:nvSpPr>
        <p:spPr>
          <a:xfrm>
            <a:off x="607012" y="26464919"/>
            <a:ext cx="10731220" cy="30777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2500" lnSpcReduction="20000"/>
          </a:bodyPr>
          <a:lstStyle/>
          <a:p>
            <a:pPr algn="ctr"/>
            <a:r>
              <a:rPr kumimoji="1" lang="ja-JP" altLang="en-US" sz="2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762000">
                    <a:srgbClr val="FF0000">
                      <a:alpha val="40000"/>
                    </a:srgbClr>
                  </a:glow>
                </a:effectLst>
                <a:latin typeface="カクダロン　B" panose="02000600000000000000" pitchFamily="2" charset="-128"/>
                <a:ea typeface="カクダロン　B" panose="02000600000000000000" pitchFamily="2" charset="-128"/>
              </a:rPr>
              <a:t>トモキセイ</a:t>
            </a:r>
          </a:p>
        </p:txBody>
      </p:sp>
      <p:sp>
        <p:nvSpPr>
          <p:cNvPr id="10" name="Input情報">
            <a:extLst>
              <a:ext uri="{FF2B5EF4-FFF2-40B4-BE49-F238E27FC236}">
                <a16:creationId xmlns:a16="http://schemas.microsoft.com/office/drawing/2014/main" id="{1FC81059-A9D6-6C47-4FFE-A76484546946}"/>
              </a:ext>
            </a:extLst>
          </p:cNvPr>
          <p:cNvSpPr/>
          <p:nvPr/>
        </p:nvSpPr>
        <p:spPr>
          <a:xfrm>
            <a:off x="5433566" y="30785394"/>
            <a:ext cx="1260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diameter:XXX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gravity:XXX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distance:XXX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temperature:XXX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atmosphere:XXX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terrain	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volcano:XXX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aurora :XXX</a:t>
            </a:r>
          </a:p>
        </p:txBody>
      </p:sp>
      <p:pic>
        <p:nvPicPr>
          <p:cNvPr id="18" name="QRコード">
            <a:extLst>
              <a:ext uri="{FF2B5EF4-FFF2-40B4-BE49-F238E27FC236}">
                <a16:creationId xmlns:a16="http://schemas.microsoft.com/office/drawing/2014/main" id="{A22C7620-C175-1C98-11C2-F79C45FFB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Note">
            <a:extLst>
              <a:ext uri="{FF2B5EF4-FFF2-40B4-BE49-F238E27FC236}">
                <a16:creationId xmlns:a16="http://schemas.microsoft.com/office/drawing/2014/main" id="{BBB0A9EA-7271-4B9E-5C63-AF36A5F0DC22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7C74-CEE2-2193-95B5-D541CCF1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生成AI天体画像3">
            <a:extLst>
              <a:ext uri="{FF2B5EF4-FFF2-40B4-BE49-F238E27FC236}">
                <a16:creationId xmlns:a16="http://schemas.microsoft.com/office/drawing/2014/main" id="{51D0E5C9-8C2C-ABDB-575E-AB3AC5D1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816"/>
            <a:ext cx="19800000" cy="34650000"/>
          </a:xfrm>
          <a:prstGeom prst="rect">
            <a:avLst/>
          </a:prstGeom>
        </p:spPr>
      </p:pic>
      <p:pic>
        <p:nvPicPr>
          <p:cNvPr id="9" name="フレーム黄">
            <a:extLst>
              <a:ext uri="{FF2B5EF4-FFF2-40B4-BE49-F238E27FC236}">
                <a16:creationId xmlns:a16="http://schemas.microsoft.com/office/drawing/2014/main" id="{AE254E35-999D-27E2-565A-41040509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578" y="-308290"/>
            <a:ext cx="21654652" cy="34430400"/>
          </a:xfrm>
          <a:prstGeom prst="rect">
            <a:avLst/>
          </a:prstGeom>
        </p:spPr>
      </p:pic>
      <p:sp>
        <p:nvSpPr>
          <p:cNvPr id="4" name="日付">
            <a:extLst>
              <a:ext uri="{FF2B5EF4-FFF2-40B4-BE49-F238E27FC236}">
                <a16:creationId xmlns:a16="http://schemas.microsoft.com/office/drawing/2014/main" id="{14692240-532F-DD5B-FA9B-6A744399E9B9}"/>
              </a:ext>
            </a:extLst>
          </p:cNvPr>
          <p:cNvSpPr/>
          <p:nvPr/>
        </p:nvSpPr>
        <p:spPr>
          <a:xfrm>
            <a:off x="607012" y="30785394"/>
            <a:ext cx="39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2025.08.30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©SPACE AI MAKER">
            <a:extLst>
              <a:ext uri="{FF2B5EF4-FFF2-40B4-BE49-F238E27FC236}">
                <a16:creationId xmlns:a16="http://schemas.microsoft.com/office/drawing/2014/main" id="{94707760-42AA-14F3-43CE-239050DD44E9}"/>
              </a:ext>
            </a:extLst>
          </p:cNvPr>
          <p:cNvSpPr/>
          <p:nvPr/>
        </p:nvSpPr>
        <p:spPr>
          <a:xfrm>
            <a:off x="607012" y="31439664"/>
            <a:ext cx="576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©SPACE AI MAKER</a:t>
            </a:r>
            <a:endParaRPr kumimoji="1" lang="ja-JP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左ロゴ">
            <a:extLst>
              <a:ext uri="{FF2B5EF4-FFF2-40B4-BE49-F238E27FC236}">
                <a16:creationId xmlns:a16="http://schemas.microsoft.com/office/drawing/2014/main" id="{267E5014-3B76-8906-FD9B-70043D46871B}"/>
              </a:ext>
            </a:extLst>
          </p:cNvPr>
          <p:cNvSpPr/>
          <p:nvPr/>
        </p:nvSpPr>
        <p:spPr>
          <a:xfrm rot="16200000">
            <a:off x="-1878223" y="1732240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7" name="右ロゴ">
            <a:extLst>
              <a:ext uri="{FF2B5EF4-FFF2-40B4-BE49-F238E27FC236}">
                <a16:creationId xmlns:a16="http://schemas.microsoft.com/office/drawing/2014/main" id="{9D96793F-DA60-2228-43B3-73690265254D}"/>
              </a:ext>
            </a:extLst>
          </p:cNvPr>
          <p:cNvSpPr/>
          <p:nvPr/>
        </p:nvSpPr>
        <p:spPr>
          <a:xfrm rot="5400000" flipH="1">
            <a:off x="16660795" y="17322399"/>
            <a:ext cx="4970470" cy="130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4000" dirty="0">
                <a:latin typeface="カクダロン IB" panose="02000600000000000000" pitchFamily="2" charset="-128"/>
                <a:ea typeface="カクダロン IB" panose="02000600000000000000" pitchFamily="2" charset="-128"/>
              </a:rPr>
              <a:t>SPACE AI MAKER</a:t>
            </a:r>
            <a:endParaRPr kumimoji="1" lang="ja-JP" altLang="en-US" sz="4000" dirty="0">
              <a:latin typeface="カクダロン IB" panose="02000600000000000000" pitchFamily="2" charset="-128"/>
              <a:ea typeface="カクダロン IB" panose="02000600000000000000" pitchFamily="2" charset="-128"/>
            </a:endParaRPr>
          </a:p>
        </p:txBody>
      </p:sp>
      <p:sp>
        <p:nvSpPr>
          <p:cNvPr id="8" name="天体名称">
            <a:extLst>
              <a:ext uri="{FF2B5EF4-FFF2-40B4-BE49-F238E27FC236}">
                <a16:creationId xmlns:a16="http://schemas.microsoft.com/office/drawing/2014/main" id="{6B9EEC4A-EE89-E5A2-5A54-3B44658430D7}"/>
              </a:ext>
            </a:extLst>
          </p:cNvPr>
          <p:cNvSpPr/>
          <p:nvPr/>
        </p:nvSpPr>
        <p:spPr>
          <a:xfrm>
            <a:off x="607012" y="26464919"/>
            <a:ext cx="10731220" cy="30777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kumimoji="1" lang="ja-JP" altLang="en-US" sz="2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762000">
                    <a:schemeClr val="accent4">
                      <a:alpha val="40000"/>
                    </a:schemeClr>
                  </a:glow>
                </a:effectLst>
                <a:latin typeface="カクダロン　B" panose="02000600000000000000" pitchFamily="2" charset="-128"/>
                <a:ea typeface="カクダロン　B" panose="02000600000000000000" pitchFamily="2" charset="-128"/>
              </a:rPr>
              <a:t>ビーシーシーセイ</a:t>
            </a:r>
          </a:p>
        </p:txBody>
      </p:sp>
      <p:sp>
        <p:nvSpPr>
          <p:cNvPr id="10" name="Input情報">
            <a:extLst>
              <a:ext uri="{FF2B5EF4-FFF2-40B4-BE49-F238E27FC236}">
                <a16:creationId xmlns:a16="http://schemas.microsoft.com/office/drawing/2014/main" id="{E3F8939A-4C5D-B49F-3381-4A9670038361}"/>
              </a:ext>
            </a:extLst>
          </p:cNvPr>
          <p:cNvSpPr/>
          <p:nvPr/>
        </p:nvSpPr>
        <p:spPr>
          <a:xfrm>
            <a:off x="5433566" y="30785394"/>
            <a:ext cx="126000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diameter:XXX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gravity:XXX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distance:XXX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temperature:XXX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atmosphere:XXX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water:XXX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terrain	</a:t>
            </a:r>
            <a:r>
              <a:rPr kumimoji="1" lang="en-US" altLang="ja-JP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volcano:XXX</a:t>
            </a:r>
            <a:r>
              <a:rPr kumimoji="1" lang="en-US" altLang="ja-JP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aurora :XXX</a:t>
            </a:r>
          </a:p>
        </p:txBody>
      </p:sp>
      <p:pic>
        <p:nvPicPr>
          <p:cNvPr id="18" name="QRコード">
            <a:extLst>
              <a:ext uri="{FF2B5EF4-FFF2-40B4-BE49-F238E27FC236}">
                <a16:creationId xmlns:a16="http://schemas.microsoft.com/office/drawing/2014/main" id="{BDFD0A9A-9516-EE9A-432A-78B522945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49" y="26606801"/>
            <a:ext cx="3530521" cy="3530521"/>
          </a:xfrm>
          <a:prstGeom prst="rect">
            <a:avLst/>
          </a:prstGeom>
        </p:spPr>
      </p:pic>
      <p:sp>
        <p:nvSpPr>
          <p:cNvPr id="2" name="Note">
            <a:extLst>
              <a:ext uri="{FF2B5EF4-FFF2-40B4-BE49-F238E27FC236}">
                <a16:creationId xmlns:a16="http://schemas.microsoft.com/office/drawing/2014/main" id="{0761BA7D-CBF9-466C-6393-484B858B8A08}"/>
              </a:ext>
            </a:extLst>
          </p:cNvPr>
          <p:cNvSpPr/>
          <p:nvPr/>
        </p:nvSpPr>
        <p:spPr>
          <a:xfrm>
            <a:off x="8165032" y="217909"/>
            <a:ext cx="10513966" cy="18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card was created using generative AI.</a:t>
            </a:r>
          </a:p>
          <a:p>
            <a:r>
              <a:rPr kumimoji="1" lang="en-US" altLang="ja-JP" sz="3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content may not reflect real-world facts or events.</a:t>
            </a:r>
            <a:endParaRPr kumimoji="1" lang="ja-JP" altLang="en-US" sz="3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1062</TotalTime>
  <Words>288</Words>
  <Application>Microsoft Office PowerPoint</Application>
  <PresentationFormat>ユーザー設定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カクダロン　B</vt:lpstr>
      <vt:lpstr>カクダロン IB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Tomoya Kaneuji</dc:creator>
  <cp:lastModifiedBy>Tomoya Kaneuji</cp:lastModifiedBy>
  <cp:revision>46</cp:revision>
  <cp:lastPrinted>2025-06-02T14:10:39Z</cp:lastPrinted>
  <dcterms:created xsi:type="dcterms:W3CDTF">2024-12-07T03:32:21Z</dcterms:created>
  <dcterms:modified xsi:type="dcterms:W3CDTF">2025-06-21T10:45:52Z</dcterms:modified>
</cp:coreProperties>
</file>