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FDD5-7557-4A68-83DE-6405A272FC5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9B03-F5E6-4F37-9BDB-64DB8A0E3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08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FDD5-7557-4A68-83DE-6405A272FC5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9B03-F5E6-4F37-9BDB-64DB8A0E3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97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FDD5-7557-4A68-83DE-6405A272FC5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9B03-F5E6-4F37-9BDB-64DB8A0E3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328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FDD5-7557-4A68-83DE-6405A272FC5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9B03-F5E6-4F37-9BDB-64DB8A0E378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416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FDD5-7557-4A68-83DE-6405A272FC5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9B03-F5E6-4F37-9BDB-64DB8A0E3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665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FDD5-7557-4A68-83DE-6405A272FC5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9B03-F5E6-4F37-9BDB-64DB8A0E3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760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FDD5-7557-4A68-83DE-6405A272FC5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9B03-F5E6-4F37-9BDB-64DB8A0E3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65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FDD5-7557-4A68-83DE-6405A272FC5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9B03-F5E6-4F37-9BDB-64DB8A0E3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94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FDD5-7557-4A68-83DE-6405A272FC5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9B03-F5E6-4F37-9BDB-64DB8A0E3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71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FDD5-7557-4A68-83DE-6405A272FC5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9B03-F5E6-4F37-9BDB-64DB8A0E3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82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FDD5-7557-4A68-83DE-6405A272FC5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9B03-F5E6-4F37-9BDB-64DB8A0E3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92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FDD5-7557-4A68-83DE-6405A272FC5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9B03-F5E6-4F37-9BDB-64DB8A0E3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0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FDD5-7557-4A68-83DE-6405A272FC5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9B03-F5E6-4F37-9BDB-64DB8A0E3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2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FDD5-7557-4A68-83DE-6405A272FC5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9B03-F5E6-4F37-9BDB-64DB8A0E3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23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FDD5-7557-4A68-83DE-6405A272FC5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9B03-F5E6-4F37-9BDB-64DB8A0E3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76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FDD5-7557-4A68-83DE-6405A272FC5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9B03-F5E6-4F37-9BDB-64DB8A0E3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67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FDD5-7557-4A68-83DE-6405A272FC5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9B03-F5E6-4F37-9BDB-64DB8A0E3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38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3FFDD5-7557-4A68-83DE-6405A272FC5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E9B03-F5E6-4F37-9BDB-64DB8A0E3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2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73D6-54D0-AAA0-83A8-96CD5B583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Customers Insights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C546F-ED80-B62B-C3FD-DD89C7108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 Firdose Syed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526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0AF1-A46D-7D57-D46F-4845C44A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703253"/>
          </a:xfrm>
        </p:spPr>
        <p:txBody>
          <a:bodyPr/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source-serif-pro"/>
              </a:rPr>
              <a:t>7. How many orders were made in each sales channel (sales channel column) in the orders table?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B38A9-7159-35A2-7FCD-20BB275A7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5" y="2904367"/>
            <a:ext cx="11545889" cy="302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6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7E40-8EF5-75F8-BB77-2A964FF1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source-serif-pro"/>
              </a:rPr>
              <a:t>8.What is the date of the latest order made by a customer who can receive marketing emails?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DAE25-C20C-D1AA-C271-AF7E7BF34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3" y="2333582"/>
            <a:ext cx="11140580" cy="299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4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F498-4EF2-2C53-CE8D-47527542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source-serif-pro"/>
              </a:rPr>
              <a:t>9. What is the name of the country with the highest number of orders?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C9253-8D61-C87C-45B0-9C5F7C6DF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4" y="2028558"/>
            <a:ext cx="11545889" cy="320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5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7157-793C-D16F-E38B-E7BD7197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source-serif-pro"/>
              </a:rPr>
              <a:t>10. What is the average age of customers who made orders in the ‘vitamins’ product category?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94B11-9A1D-17A9-9A3F-9F4769FA5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51" y="1595181"/>
            <a:ext cx="9478698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F9221F-B1E0-29BF-2BEA-D3CA45DB0EF4}"/>
              </a:ext>
            </a:extLst>
          </p:cNvPr>
          <p:cNvSpPr txBox="1"/>
          <p:nvPr/>
        </p:nvSpPr>
        <p:spPr>
          <a:xfrm>
            <a:off x="3858936" y="2206305"/>
            <a:ext cx="423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THANK YOU 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17024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05C81A-82C9-2F2B-EB0C-99FEC0D0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6D116DB-4F5A-E217-2724-03687BC89D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0" r="12200"/>
          <a:stretch>
            <a:fillRect/>
          </a:stretch>
        </p:blipFill>
        <p:spPr>
          <a:xfrm>
            <a:off x="8838433" y="1487557"/>
            <a:ext cx="1446684" cy="217004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353F6D-7E04-EB88-2810-00C9CAD51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b="1" i="0" dirty="0">
                <a:effectLst/>
                <a:latin typeface="SourceSansPro"/>
              </a:rPr>
              <a:t>A customer is an individual or business that purchases another company's goods or services. Customers are important because they drive revenues. Without them, businesses can neither survive nor thrive.</a:t>
            </a:r>
            <a:endParaRPr lang="en-IN" sz="1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873247-A862-780D-0F39-1D9A101FD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304" y="1534602"/>
            <a:ext cx="4581168" cy="325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60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E8FFD1-6355-D2F1-4767-C788777B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2017576" cy="883101"/>
          </a:xfrm>
        </p:spPr>
        <p:txBody>
          <a:bodyPr/>
          <a:lstStyle/>
          <a:p>
            <a:r>
              <a:rPr lang="en-US" dirty="0"/>
              <a:t>TABLES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4A58AC-5056-9CA0-FFA8-093248CA5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7" y="964907"/>
            <a:ext cx="4280795" cy="2994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F91B16-5D88-E3C1-9060-1483DBD3C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831" y="4124151"/>
            <a:ext cx="4839623" cy="2574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2C00FA-814A-A691-BAFA-A21C4E2CF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93" y="2178932"/>
            <a:ext cx="4839624" cy="28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9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5715-5EA2-87EA-FA2D-DB378FCC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5251"/>
          </a:xfrm>
        </p:spPr>
        <p:txBody>
          <a:bodyPr/>
          <a:lstStyle/>
          <a:p>
            <a:r>
              <a:rPr lang="en-US" sz="3600" dirty="0"/>
              <a:t>1. What are the names of all the countries in the country table?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CD77F-4083-3CCB-9C66-3B83B1A5A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52" y="2128656"/>
            <a:ext cx="8698726" cy="385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3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9759-DDD8-ACBD-DA65-F3ECCC9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2. What is the total number of customers in the customers table?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02C76-82B2-E64C-31B8-6E313500D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47" y="2028629"/>
            <a:ext cx="10215528" cy="313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8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4797-978B-8FCF-B466-1CABA0AF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805452"/>
          </a:xfrm>
        </p:spPr>
        <p:txBody>
          <a:bodyPr/>
          <a:lstStyle/>
          <a:p>
            <a:r>
              <a:rPr lang="en-US" sz="3600" dirty="0"/>
              <a:t>3. What is the average age of customers who can receive marketing emails (can email is set to 'yes')?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3B409-C35C-2803-400A-76E3E069B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3" y="2576223"/>
            <a:ext cx="9985620" cy="335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75A8-E11E-1ED7-3720-3E86729B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source-serif-pro"/>
              </a:rPr>
              <a:t>4. How many orders were made by customers aged 30 or older?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FDD63-FCF7-C803-9537-37968CAA9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8" y="2119129"/>
            <a:ext cx="11745964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4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6B1D-6F65-51A6-3F47-1332C4F5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source-serif-pro"/>
              </a:rPr>
              <a:t>5. What is the total revenue generated by each product category?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0DB0C-229D-1BFB-B480-D0110B2B4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4" y="2373108"/>
            <a:ext cx="11954312" cy="326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1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26F7-05B0-6AE4-CFE1-FAFA8FCD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source-serif-pro"/>
              </a:rPr>
              <a:t>6. What is the average price of products in the ‘food’ category?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B7285-EAA6-6150-5651-5419C8C2E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88" y="1828576"/>
            <a:ext cx="9126224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54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214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SourceSansPro</vt:lpstr>
      <vt:lpstr>source-serif-pro</vt:lpstr>
      <vt:lpstr>Wingdings 3</vt:lpstr>
      <vt:lpstr>Ion</vt:lpstr>
      <vt:lpstr>Customers Insights Analysis</vt:lpstr>
      <vt:lpstr>Introduction</vt:lpstr>
      <vt:lpstr>TABLES</vt:lpstr>
      <vt:lpstr>1. What are the names of all the countries in the country table?</vt:lpstr>
      <vt:lpstr>2. What is the total number of customers in the customers table?</vt:lpstr>
      <vt:lpstr>3. What is the average age of customers who can receive marketing emails (can email is set to 'yes')?</vt:lpstr>
      <vt:lpstr>4. How many orders were made by customers aged 30 or older?</vt:lpstr>
      <vt:lpstr>5. What is the total revenue generated by each product category?</vt:lpstr>
      <vt:lpstr>6. What is the average price of products in the ‘food’ category?</vt:lpstr>
      <vt:lpstr>7. How many orders were made in each sales channel (sales channel column) in the orders table?</vt:lpstr>
      <vt:lpstr>8.What is the date of the latest order made by a customer who can receive marketing emails?</vt:lpstr>
      <vt:lpstr>9. What is the name of the country with the highest number of orders?</vt:lpstr>
      <vt:lpstr>10. What is the average age of customers who made orders in the ‘vitamins’ product category?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Customers Insights Analysis</dc:title>
  <dc:creator>Syed Firdose</dc:creator>
  <cp:lastModifiedBy>Syed Firdose</cp:lastModifiedBy>
  <cp:revision>1</cp:revision>
  <dcterms:created xsi:type="dcterms:W3CDTF">2024-02-26T10:10:20Z</dcterms:created>
  <dcterms:modified xsi:type="dcterms:W3CDTF">2024-02-26T10:48:35Z</dcterms:modified>
</cp:coreProperties>
</file>