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3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7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7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6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9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066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0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1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2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2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6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9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A010C3-A4D0-4B83-B76C-66B2CBBA9CA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7421D0-1C03-4780-B2E6-534CE4346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5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049D-A782-3751-0756-8EB157356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  Analysis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6D9BC-35A0-05C4-BA88-244A4ABFD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3332" y="4840448"/>
            <a:ext cx="2441196" cy="798352"/>
          </a:xfrm>
        </p:spPr>
        <p:txBody>
          <a:bodyPr/>
          <a:lstStyle/>
          <a:p>
            <a:pPr algn="ctr"/>
            <a:r>
              <a:rPr lang="en-US" dirty="0"/>
              <a:t>By Firdose Syed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95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9437-DFD9-A593-6093-D3B140A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9. Group the orders by date and calculate the average number of pizzas ordered per day.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5873F-3D71-D8DF-22AA-17737475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1" y="2912244"/>
            <a:ext cx="6125430" cy="254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C36E0-0C3E-8B24-5402-037E4BCF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91" y="4969931"/>
            <a:ext cx="259116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FD29-A7DE-E5B1-4E8B-3D0B1B6B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10. Determine the top 3 most ordered pizza types based on revenue.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1A4B9-0E52-F588-2288-73FAA7D5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5" y="2518817"/>
            <a:ext cx="6020640" cy="281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A35A1-51DB-6132-15A6-25C18B971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06" y="4519509"/>
            <a:ext cx="429637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B7A0-C1EE-8F24-CD24-A847DB81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11. Calculate the percentage contribution of each pizza type to total revenue.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6C53-223C-A112-B911-9666D5BF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98" y="2441196"/>
            <a:ext cx="6154009" cy="4097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CC0F4-25D6-2B10-CA85-740CCD31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07" y="4723548"/>
            <a:ext cx="314368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6410-FEA2-6C59-FE62-6065991F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12. Analyze the cumulative revenue generated over time.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F5B7D-EE08-222B-1154-ACD120DE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0" y="2833750"/>
            <a:ext cx="7097115" cy="16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90B5-9023-3135-F55B-5848B3AF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98" y="4327700"/>
            <a:ext cx="382958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D6E6-BC4A-B05E-5E29-A76AF66E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13. Determine the top 3 most ordered pizza types based on revenue for each pizza category.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6AC0C-7190-3357-3238-4CF270EB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4" y="2800125"/>
            <a:ext cx="6163535" cy="1962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B21734-747F-D6F7-BAD7-513DDA45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07" y="4569602"/>
            <a:ext cx="609685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0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59D1-1539-8DCA-E557-4537B31D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319" y="4177716"/>
            <a:ext cx="4924337" cy="1073791"/>
          </a:xfrm>
        </p:spPr>
        <p:txBody>
          <a:bodyPr>
            <a:no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2584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45FF-23D9-642A-6E42-D8F79ED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 Retrieve the total number of orders placed.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BB38C-F7A4-02DB-29C7-24A471491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72" y="2925842"/>
            <a:ext cx="3858163" cy="1362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C39EC-8FA3-3059-27A8-301BC4E20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39" y="4198522"/>
            <a:ext cx="252447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4BF9-89A9-C7DB-C7E3-2871E42D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21" y="679508"/>
            <a:ext cx="9244668" cy="906011"/>
          </a:xfrm>
        </p:spPr>
        <p:txBody>
          <a:bodyPr/>
          <a:lstStyle/>
          <a:p>
            <a:r>
              <a:rPr lang="en-US" sz="2400" dirty="0"/>
              <a:t>2. Calculate the total revenue generated from pizza sales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1E27B-0EFD-8D99-1C17-A3CBD58A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4" y="2471604"/>
            <a:ext cx="5239481" cy="1914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8E6C0-04CB-728D-6E9F-5682B35C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17" y="4696138"/>
            <a:ext cx="261021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2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AA97-F929-FA72-42F8-CD3C87D4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3. Identify the highest-priced pizza.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0A5C0-3D2C-DD86-53D3-AD5237A9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76" y="2673795"/>
            <a:ext cx="5287113" cy="218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D6B96-C3B5-F19B-A4A0-6CE2F76F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671" y="4855324"/>
            <a:ext cx="336279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04B3-9D60-8F6F-CA78-8BEFAB7A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4. Identify the most common pizza size ordered.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274CA-6700-2D82-60E8-3C57EA0D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1" y="2400156"/>
            <a:ext cx="4801270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EAD20-939F-A5A1-087F-7F696A84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77" y="4457843"/>
            <a:ext cx="334374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9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14C8-C8B1-35D6-741F-263F8F5A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973668"/>
            <a:ext cx="9471171" cy="706964"/>
          </a:xfrm>
        </p:spPr>
        <p:txBody>
          <a:bodyPr/>
          <a:lstStyle/>
          <a:p>
            <a:r>
              <a:rPr lang="en-US" sz="2000" dirty="0"/>
              <a:t>5. List the top 5 most ordered pizza types along with their quantities.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A1174-C5AA-04E9-D5DB-AEB90CB7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" y="2352815"/>
            <a:ext cx="4867954" cy="2991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A51A4-0DC3-2BD4-7833-7C962BD1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81" y="4505365"/>
            <a:ext cx="405821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33D4-3AC0-DA30-0F7B-F754425E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6. Join the necessary tables to find the total quantity of each pizza category ordered.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2736A-C7DC-799B-0A1F-A1B9C5D9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8" y="2493436"/>
            <a:ext cx="4848902" cy="2743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C335B-324D-58A5-EDBF-6D8BBBF6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36" y="5002445"/>
            <a:ext cx="355332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9EC6-9B10-AFAD-8262-D0FF05CB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36350"/>
          </a:xfrm>
        </p:spPr>
        <p:txBody>
          <a:bodyPr/>
          <a:lstStyle/>
          <a:p>
            <a:r>
              <a:rPr lang="en-US" sz="2400" dirty="0"/>
              <a:t>7.Determine the distribution of orders by hour of the day.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E8616-EB0E-8975-0C22-07A22AF8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5" y="2566585"/>
            <a:ext cx="3286584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8C01C-F8A3-2973-1D4A-BC025A13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6" y="4093809"/>
            <a:ext cx="303889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EC16-456B-2E9A-6097-F8E0B8A5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08" y="990446"/>
            <a:ext cx="8761413" cy="706964"/>
          </a:xfrm>
        </p:spPr>
        <p:txBody>
          <a:bodyPr/>
          <a:lstStyle/>
          <a:p>
            <a:r>
              <a:rPr lang="en-US" sz="2000" dirty="0"/>
              <a:t>8. Join relevant tables to find the category-wise distribution of pizzas.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127BF-662C-BA1E-0652-D93CA0A9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09" y="2564874"/>
            <a:ext cx="2962688" cy="147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6CA48-BD5C-5621-2222-39AF950B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97" y="4685938"/>
            <a:ext cx="331516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180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Pizza Sales  Analysis Project </vt:lpstr>
      <vt:lpstr>1. Retrieve the total number of orders placed.</vt:lpstr>
      <vt:lpstr>2. Calculate the total revenue generated from pizza sales.</vt:lpstr>
      <vt:lpstr>3. Identify the highest-priced pizza.</vt:lpstr>
      <vt:lpstr> 4. Identify the most common pizza size ordered.</vt:lpstr>
      <vt:lpstr>5. List the top 5 most ordered pizza types along with their quantities.</vt:lpstr>
      <vt:lpstr>6. Join the necessary tables to find the total quantity of each pizza category ordered.</vt:lpstr>
      <vt:lpstr>7.Determine the distribution of orders by hour of the day.</vt:lpstr>
      <vt:lpstr>8. Join relevant tables to find the category-wise distribution of pizzas.</vt:lpstr>
      <vt:lpstr>9. Group the orders by date and calculate the average number of pizzas ordered per day.</vt:lpstr>
      <vt:lpstr>10. Determine the top 3 most ordered pizza types based on revenue.</vt:lpstr>
      <vt:lpstr>11. Calculate the percentage contribution of each pizza type to total revenue.</vt:lpstr>
      <vt:lpstr>12. Analyze the cumulative revenue generated over time.</vt:lpstr>
      <vt:lpstr>13. Determine the top 3 most ordered pizza types based on revenue for each pizza category.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 Analysis Project </dc:title>
  <dc:creator>Syed Firdose</dc:creator>
  <cp:lastModifiedBy>Syed Firdose</cp:lastModifiedBy>
  <cp:revision>1</cp:revision>
  <dcterms:created xsi:type="dcterms:W3CDTF">2024-04-22T16:11:44Z</dcterms:created>
  <dcterms:modified xsi:type="dcterms:W3CDTF">2024-04-22T16:48:16Z</dcterms:modified>
</cp:coreProperties>
</file>