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5" r:id="rId3"/>
    <p:sldId id="258" r:id="rId4"/>
    <p:sldId id="267" r:id="rId5"/>
    <p:sldId id="268" r:id="rId6"/>
    <p:sldId id="271" r:id="rId7"/>
    <p:sldId id="272" r:id="rId8"/>
    <p:sldId id="273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25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FA77-71A8-4502-AC0C-BB76DA6E9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6679" y="2528027"/>
            <a:ext cx="6815669" cy="1801945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LTI  INSURANCE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E326F5-E095-4A33-B659-A7120BE87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9462348" y="497839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8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3267-EB6F-4007-B350-7D0D8F92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84413"/>
            <a:ext cx="6815669" cy="2104006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Created by: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9EA92-408F-4D2B-BC36-E64CF3689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US" dirty="0"/>
              <a:t>                                                                                                                                           </a:t>
            </a:r>
            <a:r>
              <a:rPr lang="en-US" sz="6400" dirty="0" err="1"/>
              <a:t>Saransh</a:t>
            </a:r>
            <a:r>
              <a:rPr lang="en-US" sz="6400" dirty="0"/>
              <a:t> </a:t>
            </a:r>
            <a:r>
              <a:rPr lang="en-US" sz="6400" dirty="0" err="1"/>
              <a:t>Gahlot</a:t>
            </a:r>
            <a:r>
              <a:rPr lang="en-US" sz="6400" dirty="0"/>
              <a:t>-(TL)                                                </a:t>
            </a:r>
          </a:p>
          <a:p>
            <a:pPr algn="l"/>
            <a:r>
              <a:rPr lang="en-US" sz="6400" dirty="0"/>
              <a:t>                                           </a:t>
            </a:r>
            <a:r>
              <a:rPr lang="en-US" sz="6400" dirty="0" err="1"/>
              <a:t>Naman</a:t>
            </a:r>
            <a:r>
              <a:rPr lang="en-US" sz="6400" dirty="0"/>
              <a:t> Jain</a:t>
            </a:r>
          </a:p>
          <a:p>
            <a:pPr algn="l"/>
            <a:r>
              <a:rPr lang="en-US" sz="6400" dirty="0"/>
              <a:t>                                           Shabdita Yadav</a:t>
            </a:r>
          </a:p>
          <a:p>
            <a:pPr algn="l"/>
            <a:r>
              <a:rPr lang="en-US" sz="6400" dirty="0"/>
              <a:t>                                           Utkarsh Sharma</a:t>
            </a:r>
          </a:p>
        </p:txBody>
      </p:sp>
    </p:spTree>
    <p:extLst>
      <p:ext uri="{BB962C8B-B14F-4D97-AF65-F5344CB8AC3E}">
        <p14:creationId xmlns:p14="http://schemas.microsoft.com/office/powerpoint/2010/main" val="252662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ECA8D-E27C-4C68-BB31-7350DC9B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Best Practices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F66F-5385-44EA-975A-BA16AF77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buFont typeface="Wingdings"/>
              <a:buChar char="§"/>
            </a:pPr>
            <a:r>
              <a:rPr lang="en-US" dirty="0"/>
              <a:t>Use Helper Methods.</a:t>
            </a:r>
          </a:p>
          <a:p>
            <a:pPr>
              <a:buFont typeface="Wingdings"/>
              <a:buChar char="§"/>
            </a:pPr>
            <a:r>
              <a:rPr lang="en-US" dirty="0"/>
              <a:t>Write Test Cases.</a:t>
            </a:r>
          </a:p>
          <a:p>
            <a:pPr>
              <a:buFont typeface="Wingdings"/>
              <a:buChar char="§"/>
            </a:pPr>
            <a:r>
              <a:rPr lang="en-US" dirty="0"/>
              <a:t>Pair Programming</a:t>
            </a:r>
          </a:p>
          <a:p>
            <a:pPr>
              <a:buFont typeface="Wingdings"/>
              <a:buChar char="§"/>
            </a:pPr>
            <a:r>
              <a:rPr lang="en-US" dirty="0"/>
              <a:t>Consistent Indentation</a:t>
            </a:r>
          </a:p>
          <a:p>
            <a:pPr>
              <a:buFont typeface="Wingdings"/>
              <a:buChar char="§"/>
            </a:pPr>
            <a:r>
              <a:rPr lang="en-US" dirty="0"/>
              <a:t>File and Folder Structure</a:t>
            </a:r>
          </a:p>
          <a:p>
            <a:pPr>
              <a:buFont typeface="Wingdings"/>
              <a:buChar char="§"/>
            </a:pPr>
            <a:r>
              <a:rPr lang="en-US" dirty="0"/>
              <a:t>Proper Naming Conventions</a:t>
            </a:r>
          </a:p>
          <a:p>
            <a:pPr>
              <a:buFont typeface="Wingdings"/>
              <a:buChar char="§"/>
            </a:pPr>
            <a:r>
              <a:rPr lang="en-US" dirty="0"/>
              <a:t>Avoid Deep Nesting.</a:t>
            </a:r>
          </a:p>
          <a:p>
            <a:pPr>
              <a:buFont typeface="Wingdings"/>
              <a:buChar char="§"/>
            </a:pPr>
            <a:r>
              <a:rPr lang="en-US" dirty="0"/>
              <a:t>Often Backup and Saving.</a:t>
            </a:r>
          </a:p>
        </p:txBody>
      </p:sp>
    </p:spTree>
    <p:extLst>
      <p:ext uri="{BB962C8B-B14F-4D97-AF65-F5344CB8AC3E}">
        <p14:creationId xmlns:p14="http://schemas.microsoft.com/office/powerpoint/2010/main" val="55925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ECA8D-E27C-4C68-BB31-7350DC9B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F66F-5385-44EA-975A-BA16AF77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635508"/>
            <a:ext cx="5953630" cy="5240360"/>
          </a:xfrm>
        </p:spPr>
        <p:txBody>
          <a:bodyPr anchor="ctr">
            <a:normAutofit/>
          </a:bodyPr>
          <a:lstStyle/>
          <a:p>
            <a:pPr>
              <a:buFont typeface="Wingdings"/>
              <a:buChar char="§"/>
            </a:pPr>
            <a:r>
              <a:rPr lang="en-US" dirty="0"/>
              <a:t>Buy Insurance for Travel/ Vehicle</a:t>
            </a:r>
          </a:p>
          <a:p>
            <a:pPr>
              <a:buFont typeface="Wingdings"/>
              <a:buChar char="§"/>
            </a:pPr>
            <a:r>
              <a:rPr lang="en-US" dirty="0"/>
              <a:t>Claim Insurance</a:t>
            </a:r>
          </a:p>
          <a:p>
            <a:pPr>
              <a:buFont typeface="Wingdings"/>
              <a:buChar char="§"/>
            </a:pPr>
            <a:r>
              <a:rPr lang="en-US" dirty="0"/>
              <a:t>Renew Insurance</a:t>
            </a:r>
          </a:p>
          <a:p>
            <a:pPr>
              <a:buFont typeface="Wingdings"/>
              <a:buChar char="§"/>
            </a:pPr>
            <a:r>
              <a:rPr lang="en-US" dirty="0"/>
              <a:t>Dashboard for Admin –(Status Confirm)</a:t>
            </a:r>
          </a:p>
          <a:p>
            <a:pPr>
              <a:buFont typeface="Wingdings"/>
              <a:buChar char="§"/>
            </a:pPr>
            <a:r>
              <a:rPr lang="en-US" dirty="0"/>
              <a:t>Dashboard For User-(List of Policies)</a:t>
            </a:r>
          </a:p>
          <a:p>
            <a:pPr>
              <a:buFont typeface="Wingdings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2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ECA8D-E27C-4C68-BB31-7350DC9B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Core Modules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F66F-5385-44EA-975A-BA16AF77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635508"/>
            <a:ext cx="5953630" cy="5240360"/>
          </a:xfrm>
        </p:spPr>
        <p:txBody>
          <a:bodyPr anchor="ctr">
            <a:normAutofit/>
          </a:bodyPr>
          <a:lstStyle/>
          <a:p>
            <a:r>
              <a:rPr lang="en-US" dirty="0"/>
              <a:t>BUY INSURANCE</a:t>
            </a:r>
          </a:p>
          <a:p>
            <a:endParaRPr lang="en-US" dirty="0"/>
          </a:p>
          <a:p>
            <a:r>
              <a:rPr lang="en-US" dirty="0"/>
              <a:t>CLAIM INSURANCE</a:t>
            </a:r>
          </a:p>
          <a:p>
            <a:endParaRPr lang="en-US" dirty="0"/>
          </a:p>
          <a:p>
            <a:r>
              <a:rPr lang="en-US" dirty="0"/>
              <a:t>RENEW INSURANCE</a:t>
            </a:r>
          </a:p>
          <a:p>
            <a:endParaRPr lang="en-US" dirty="0"/>
          </a:p>
          <a:p>
            <a:r>
              <a:rPr lang="en-US" dirty="0"/>
              <a:t>DASHBOARD </a:t>
            </a:r>
          </a:p>
          <a:p>
            <a:pPr>
              <a:buFont typeface="Wingdings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6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ECA8D-E27C-4C68-BB31-7350DC9B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2ECFDA-84D1-4871-9AFF-A1DD4488C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8602" y="0"/>
            <a:ext cx="6868721" cy="6693408"/>
          </a:xfrm>
        </p:spPr>
      </p:pic>
    </p:spTree>
    <p:extLst>
      <p:ext uri="{BB962C8B-B14F-4D97-AF65-F5344CB8AC3E}">
        <p14:creationId xmlns:p14="http://schemas.microsoft.com/office/powerpoint/2010/main" val="116905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ECA8D-E27C-4C68-BB31-7350DC9B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Sprint-1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31459-EAE7-47F4-9C96-2A344BE1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32" y="469900"/>
            <a:ext cx="7368466" cy="563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ECA8D-E27C-4C68-BB31-7350DC9B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Sprint-2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E00F82-E55C-4C98-AB85-DFF0C4686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8027" y="266330"/>
            <a:ext cx="6897950" cy="6391922"/>
          </a:xfrm>
        </p:spPr>
      </p:pic>
    </p:spTree>
    <p:extLst>
      <p:ext uri="{BB962C8B-B14F-4D97-AF65-F5344CB8AC3E}">
        <p14:creationId xmlns:p14="http://schemas.microsoft.com/office/powerpoint/2010/main" val="355361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33F2-1D6E-4E23-9365-3F38E6ADA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3200402"/>
            <a:ext cx="6815669" cy="18626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43084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253</TotalTime>
  <Words>87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Organic</vt:lpstr>
      <vt:lpstr>   Welcome To LTI  INSURANCE </vt:lpstr>
      <vt:lpstr>    Created by: </vt:lpstr>
      <vt:lpstr>Best Practices</vt:lpstr>
      <vt:lpstr>Objective</vt:lpstr>
      <vt:lpstr>Core Modules</vt:lpstr>
      <vt:lpstr>USE CASE</vt:lpstr>
      <vt:lpstr>Sprint-1</vt:lpstr>
      <vt:lpstr>Sprint-2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Shabdita Yadav</dc:creator>
  <cp:lastModifiedBy>Saransh Gahlot</cp:lastModifiedBy>
  <cp:revision>160</cp:revision>
  <dcterms:created xsi:type="dcterms:W3CDTF">2014-09-12T17:26:41Z</dcterms:created>
  <dcterms:modified xsi:type="dcterms:W3CDTF">2020-08-27T19:48:08Z</dcterms:modified>
</cp:coreProperties>
</file>