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45C-21F8-4249-B0C9-C7526FDA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CDFC1-ED10-4E53-9A62-2C49F13F5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5E80-0530-4A4B-B11E-04B40F9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51C9-A204-4DD2-9FB3-41E8930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B464-37B3-48BE-8560-45FFE717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66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3B52-3A79-4CCB-8757-0451A8C2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D409-9ED9-4F8A-A9F9-8FC10F31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7A61-E733-40CE-9E34-2348017A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B09C-E0DF-40F6-91D7-06E22F34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F637-9BE8-4AA6-8D89-0A213AF4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08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01486-ABF0-4CFB-98A1-858FAD83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452DA-E7C9-45A0-8162-EFBDA9AF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D8B5-94B0-473D-BA4D-5E2D33C4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7A5B-48E5-4881-B034-F6D13BB0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E8C8-7FC5-457C-8A6F-1BF99E6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58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FFE-B69A-48DA-83E6-48603543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2587-2CEE-4054-9104-1770DB50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5385-C30F-4EAE-8F04-6E201314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44A2-38E5-4132-95C8-7B8379CB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04B3-1916-4374-B89D-4DC65C7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07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3C77-1725-4B3D-8B6B-79E28EAA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51CA-3396-437B-95DC-34CDAC65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CCED-23BC-426C-AE8B-B40872C8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0AD5-3796-4645-A79E-14769DF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3A0C-74E9-40A3-9BE7-75F7F76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987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480-ED8E-4733-A4F4-C2573C7C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1F1F-7AE5-4B73-983C-19A39182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8716-1CAF-4311-95C4-F5FA8BAD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E419-8565-4046-ADB7-695571D1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93CE-1EBD-4588-9A89-2146003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FE2A-5B4E-4540-92CD-12F6C21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6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2C86-B83A-495B-A24F-78C919A8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E4D4-D8D1-47F9-888F-29D29D73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3182-507C-4387-A0D8-D0283642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7FD7-7D4C-4E48-B919-FCA867BF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D68CF-7529-4980-ACC8-50813840D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FB662-E284-461E-987B-635000D6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AED7A-3416-4D81-82E6-7C6DCCA6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0D06D-38C5-418D-AECC-B4FF45A7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0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B1D0-54B5-42DA-B273-B18A42D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A6AE-24C0-4B42-9486-68D55C35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AACE5-F9F8-42ED-901D-28DEBF63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4B42-23C1-411B-8D50-78DDBD89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2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1898C-D507-4E8A-B430-7C9820D4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4360C-D927-4B8E-9C59-9C5D5999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5EB0-C2E1-4B58-81F4-8A1FCE5A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772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0F1-D152-4FB3-B82D-C737DE5C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7057-B702-4A8A-A076-1433F244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1F4B-B7DE-4085-B2BC-131AA234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F01E1-6770-4315-AFD2-8F28AE87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EB3B-6BA3-4373-A352-A3D35731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04CC-CA4D-4EBE-ABBA-20264603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3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147D-3EA6-4682-9EBC-8C63C92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FC4D2-48EA-4621-B188-A1E7D6C48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B43F-57A9-4030-B92F-FD0EA8BA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C4873-44B7-4C37-9295-8630C75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F76E-48B9-441A-9FF8-E42BBFB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E5BF-8E29-402B-9CC5-720B0DEA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3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E3A2D-13F7-4C4F-942B-287042C5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30A6C-9DCA-404F-9195-CDD60985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C38D-D68D-4ABD-A462-91F1ACF38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744E-CFE8-4F0C-9097-7EB9F176A905}" type="datetimeFigureOut">
              <a:rPr lang="en-MY" smtClean="0"/>
              <a:t>2/8/2019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D5D9-3283-4E83-9CF0-2EED0A98A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BBDA-DB7B-4601-80EB-2AAED5CC8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B246-3959-4F83-9E24-2995C994B0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4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23D33-737A-4B6D-AC49-E700AC3C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490905"/>
            <a:ext cx="753872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767B87-6F02-41C8-8A36-B73EAA8E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r="2916"/>
          <a:stretch/>
        </p:blipFill>
        <p:spPr>
          <a:xfrm>
            <a:off x="3685308" y="0"/>
            <a:ext cx="540327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811FF-7B4E-4C10-AAA8-068054769CFB}"/>
              </a:ext>
            </a:extLst>
          </p:cNvPr>
          <p:cNvSpPr/>
          <p:nvPr/>
        </p:nvSpPr>
        <p:spPr>
          <a:xfrm>
            <a:off x="3759200" y="1209964"/>
            <a:ext cx="5329381" cy="473825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321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 97</dc:creator>
  <cp:lastModifiedBy>SG 97</cp:lastModifiedBy>
  <cp:revision>3</cp:revision>
  <dcterms:created xsi:type="dcterms:W3CDTF">2019-08-02T09:37:34Z</dcterms:created>
  <dcterms:modified xsi:type="dcterms:W3CDTF">2019-08-02T12:32:32Z</dcterms:modified>
</cp:coreProperties>
</file>