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5" r:id="rId8"/>
    <p:sldId id="261" r:id="rId9"/>
    <p:sldId id="262" r:id="rId10"/>
    <p:sldId id="270" r:id="rId11"/>
    <p:sldId id="269" r:id="rId12"/>
    <p:sldId id="263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>
        <p:scale>
          <a:sx n="100" d="100"/>
          <a:sy n="100" d="100"/>
        </p:scale>
        <p:origin x="9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B5DBB-9D69-EACF-F19C-52F6B273D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A89D51-DA14-3F36-DD2B-ED7E31736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CFCD1-8CDA-A9EE-B761-B474942A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DB5-B837-4B42-BBF7-1EB6271F1F4C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D6A11-A18F-F351-5EDC-E420219A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D0B5E-3353-DB5D-3BDC-3EB627C2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0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3029A-4F7E-6315-D006-7F248D63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F2CAAC-60D1-F9C1-9057-DFCFC3595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0D79A-5FCF-0092-BFF1-933C2B3B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DB5-B837-4B42-BBF7-1EB6271F1F4C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1DBA2-8D0F-C184-37D3-691CECC6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FFA55-C99A-8879-D75B-708D357D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94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2407E2-CC85-178C-472E-F58DF58C2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795279-F885-4AD0-23CE-265BEED76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1D088-6C31-07D5-C292-F35A6C33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DB5-B837-4B42-BBF7-1EB6271F1F4C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C16F9-4B53-4526-A970-7B7734A1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27573-CB5F-FCD9-B526-DDD47F64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6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6BAF5-042C-F401-C0AB-D2A6D33D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33835-2A40-E888-0E35-93A0C19BD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8A9C5-DC26-B126-A79F-1F90016C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DB5-B837-4B42-BBF7-1EB6271F1F4C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7633C-14A1-E8A3-6A1D-D54D7FB5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D4B56-E0B3-BC7D-28F9-8987F63E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0219B-8C5E-78A7-8C75-31691B45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3889C-610A-D874-2EB0-2598DC923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AF789-0C34-4920-8AA8-3FE7DB22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DB5-B837-4B42-BBF7-1EB6271F1F4C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1D313-8577-B15F-F7BD-60B0B611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49F71-521A-213C-B5DA-727320B8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7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D45D1-3F2B-28D8-FB21-7F445CBE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E3D26-1786-504E-636B-93E2DC45B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3F7A1-7461-1867-C2FD-841DB4095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D6699B-22A6-48BF-793D-D3BA0F18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DB5-B837-4B42-BBF7-1EB6271F1F4C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75DA93-19AA-C248-CF30-CB9F958B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7C73D-9EF6-AA6C-B49A-C09DDFD0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7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B9C8E-F8BB-11F3-044C-5EB5C75F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CC3EA-DA04-EE06-4733-F944373C9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C6E3EA-C014-5AC1-EBAB-F7D27B1B3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D3059A-E8F1-E1D0-D082-6F3F424BA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1EA04F-80AA-66C2-37F8-95CDD8E88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0A94B1-67E7-3637-A512-0B6B052F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DB5-B837-4B42-BBF7-1EB6271F1F4C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7F67BF-1C31-FE2E-7F07-6BC1C711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6A25B2-432F-AD67-F47D-E5E38E70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7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FD404-62F6-61FB-2462-944C5019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38D5A0-3BBC-AEEA-2BE5-B1829C61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DB5-B837-4B42-BBF7-1EB6271F1F4C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12D37F-F4AF-2C58-D1B2-1F11D2B1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0055FF-DEF2-C343-2DDB-7601945A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2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6EB479-542B-E6DB-8979-80DA9B25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DB5-B837-4B42-BBF7-1EB6271F1F4C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EC5CC6-09A5-0604-DD0A-159D4214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7F6195-45F1-E14E-57E3-A879D995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6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41C78-6095-C0BD-E865-D73A97B6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B3BF6-A9DF-FAB1-EABD-88CA497C0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E342D-FCA7-A87C-AE0B-F1E32F43D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1FBD7-6582-C64A-D73A-A657F54B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DB5-B837-4B42-BBF7-1EB6271F1F4C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363F4-C26E-63EF-4EB1-94174785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EFAABC-B8F9-C1B9-9C39-7F66FA7C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4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3F612-DDD3-6A47-2C10-AEF5C51A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57A21C-E4A0-09EB-BFFA-68DA982BC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E706C1-D920-4D37-048A-F55C42EEC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B7AC8-1058-41D9-D25F-0B19C139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DB5-B837-4B42-BBF7-1EB6271F1F4C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4B577-89E0-D57C-F99B-0383A59E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6431E-61FC-B6CF-6DFD-E7C627AE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2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7B2E7D-CB1F-0581-1DFC-2340BF53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DD0CE-42E2-DD71-EFE6-96E94ED33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3B1D9-27B0-261A-DE3C-9873ED938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94DB5-B837-4B42-BBF7-1EB6271F1F4C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FD211-AF8B-E801-A6C6-634293CD4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1CEB4-8EBD-A7E2-6F06-5EB45DB76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571B5-91C2-4451-8D49-7DBE7247E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0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C01CC-A5A2-8419-288A-40C21C6E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0836" y="2385146"/>
            <a:ext cx="6890327" cy="1043854"/>
          </a:xfrm>
        </p:spPr>
        <p:txBody>
          <a:bodyPr/>
          <a:lstStyle/>
          <a:p>
            <a:r>
              <a:rPr lang="ko-KR" altLang="en-US" b="1" dirty="0"/>
              <a:t>레지스터의 이해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64471-38EB-823D-2156-1A42F96921EE}"/>
              </a:ext>
            </a:extLst>
          </p:cNvPr>
          <p:cNvSpPr txBox="1"/>
          <p:nvPr/>
        </p:nvSpPr>
        <p:spPr>
          <a:xfrm>
            <a:off x="8634504" y="4479721"/>
            <a:ext cx="1813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/>
              <a:t>화생방 스터디</a:t>
            </a:r>
            <a:endParaRPr lang="en-US" altLang="ko-KR" sz="2000" b="1" dirty="0"/>
          </a:p>
          <a:p>
            <a:pPr algn="r"/>
            <a:r>
              <a:rPr lang="ko-KR" altLang="en-US" sz="2000" b="1" dirty="0"/>
              <a:t>홍지현</a:t>
            </a:r>
          </a:p>
        </p:txBody>
      </p:sp>
    </p:spTree>
    <p:extLst>
      <p:ext uri="{BB962C8B-B14F-4D97-AF65-F5344CB8AC3E}">
        <p14:creationId xmlns:p14="http://schemas.microsoft.com/office/powerpoint/2010/main" val="317687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09EBB-81E2-EDEC-ED22-EF0EC20A5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9F87B57-0123-B326-1FD0-89C5136C9000}"/>
              </a:ext>
            </a:extLst>
          </p:cNvPr>
          <p:cNvSpPr>
            <a:spLocks noGrp="1"/>
          </p:cNvSpPr>
          <p:nvPr/>
        </p:nvSpPr>
        <p:spPr>
          <a:xfrm>
            <a:off x="333376" y="361951"/>
            <a:ext cx="531495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+mj-ea"/>
              </a:rPr>
              <a:t>03. x86</a:t>
            </a:r>
            <a:r>
              <a:rPr lang="ko-KR" altLang="en-US" sz="4000" b="1" dirty="0">
                <a:latin typeface="+mj-ea"/>
              </a:rPr>
              <a:t> 레지스터</a:t>
            </a:r>
            <a:endParaRPr lang="en-KR" altLang="ko-KR" sz="4000" b="1" dirty="0">
              <a:latin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A655E8-0E5F-E356-CDD2-9C06AC08B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324100"/>
            <a:ext cx="2552700" cy="3333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8A14AE-EAFB-BD26-44FD-F598FFAB8DDC}"/>
              </a:ext>
            </a:extLst>
          </p:cNvPr>
          <p:cNvSpPr txBox="1"/>
          <p:nvPr/>
        </p:nvSpPr>
        <p:spPr>
          <a:xfrm>
            <a:off x="4814889" y="2324100"/>
            <a:ext cx="66389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Code Segment (CS).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코드를 가리킨다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Data Segment (DS).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데이터를 가리킨다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Stack Segment (SS).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스택을 가리킨다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Extra Segment (ES).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추가적인 데이터를 가리킨다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 Segment (FS).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많은 추가적인 데이터를 가리킨다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G Segment (GS).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더 많은 추가적인 데이터를 가리킨다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8B8EC-02EE-64B9-3EF7-14E37A79107E}"/>
              </a:ext>
            </a:extLst>
          </p:cNvPr>
          <p:cNvSpPr txBox="1"/>
          <p:nvPr/>
        </p:nvSpPr>
        <p:spPr>
          <a:xfrm>
            <a:off x="4672370" y="1269355"/>
            <a:ext cx="284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세그먼트 레지스터</a:t>
            </a:r>
          </a:p>
        </p:txBody>
      </p:sp>
    </p:spTree>
    <p:extLst>
      <p:ext uri="{BB962C8B-B14F-4D97-AF65-F5344CB8AC3E}">
        <p14:creationId xmlns:p14="http://schemas.microsoft.com/office/powerpoint/2010/main" val="211047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98C07-F16F-24D5-30CF-4440D2F69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56A30-B8ED-BAE8-1ACF-2119838B3AD7}"/>
              </a:ext>
            </a:extLst>
          </p:cNvPr>
          <p:cNvSpPr txBox="1"/>
          <p:nvPr/>
        </p:nvSpPr>
        <p:spPr>
          <a:xfrm>
            <a:off x="4672370" y="1269355"/>
            <a:ext cx="284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EFLAGS</a:t>
            </a:r>
            <a:r>
              <a:rPr lang="ko-KR" altLang="en-US" sz="2400" b="1" dirty="0"/>
              <a:t> 레지스터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96EFB2D-FE5E-A6CC-9893-B84039002190}"/>
              </a:ext>
            </a:extLst>
          </p:cNvPr>
          <p:cNvSpPr>
            <a:spLocks noGrp="1"/>
          </p:cNvSpPr>
          <p:nvPr/>
        </p:nvSpPr>
        <p:spPr>
          <a:xfrm>
            <a:off x="333376" y="361951"/>
            <a:ext cx="531495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+mj-ea"/>
              </a:rPr>
              <a:t>03. x86</a:t>
            </a:r>
            <a:r>
              <a:rPr lang="ko-KR" altLang="en-US" sz="4000" b="1" dirty="0">
                <a:latin typeface="+mj-ea"/>
              </a:rPr>
              <a:t> 레지스터</a:t>
            </a:r>
            <a:endParaRPr lang="en-KR" altLang="ko-KR" sz="4000" b="1" dirty="0">
              <a:latin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6A4A11-C8CE-813A-24E4-384EAF4B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359" y="2733376"/>
            <a:ext cx="9381544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3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69EA4-CBF0-8513-0045-A69787F04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E51C45-B36F-2A2E-AC56-AAB26D767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824335"/>
            <a:ext cx="2847253" cy="43516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F930CD5-6D50-8ACA-125E-CD077650B8DE}"/>
              </a:ext>
            </a:extLst>
          </p:cNvPr>
          <p:cNvSpPr>
            <a:spLocks noGrp="1"/>
          </p:cNvSpPr>
          <p:nvPr/>
        </p:nvSpPr>
        <p:spPr>
          <a:xfrm>
            <a:off x="333376" y="361951"/>
            <a:ext cx="531495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+mj-ea"/>
              </a:rPr>
              <a:t>03. x86</a:t>
            </a:r>
            <a:r>
              <a:rPr lang="ko-KR" altLang="en-US" sz="4000" b="1" dirty="0">
                <a:latin typeface="+mj-ea"/>
              </a:rPr>
              <a:t> 레지스터</a:t>
            </a:r>
            <a:endParaRPr lang="en-KR" altLang="ko-KR" sz="4000" b="1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D88AA-C0D9-25FC-8C73-771F90379C16}"/>
              </a:ext>
            </a:extLst>
          </p:cNvPr>
          <p:cNvSpPr txBox="1"/>
          <p:nvPr/>
        </p:nvSpPr>
        <p:spPr>
          <a:xfrm>
            <a:off x="4672370" y="1269355"/>
            <a:ext cx="284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EIP</a:t>
            </a:r>
            <a:r>
              <a:rPr lang="ko-KR" altLang="en-US" sz="2400" b="1" dirty="0"/>
              <a:t> 포인터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51A6A0-1CB0-B918-D2C8-3400B47EE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87" y="2719387"/>
            <a:ext cx="6281389" cy="7096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BAEDE4-B42A-7AA1-365A-FAA04FA63870}"/>
              </a:ext>
            </a:extLst>
          </p:cNvPr>
          <p:cNvSpPr txBox="1"/>
          <p:nvPr/>
        </p:nvSpPr>
        <p:spPr>
          <a:xfrm>
            <a:off x="6122015" y="3815517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다음 처리해야 하는 </a:t>
            </a:r>
            <a:r>
              <a:rPr lang="ko-KR" altLang="en-US" dirty="0"/>
              <a:t>명령어의 주소</a:t>
            </a:r>
          </a:p>
        </p:txBody>
      </p:sp>
    </p:spTree>
    <p:extLst>
      <p:ext uri="{BB962C8B-B14F-4D97-AF65-F5344CB8AC3E}">
        <p14:creationId xmlns:p14="http://schemas.microsoft.com/office/powerpoint/2010/main" val="384371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5A830FA-0967-E3F7-24A6-1FD0DC3DF841}"/>
              </a:ext>
            </a:extLst>
          </p:cNvPr>
          <p:cNvSpPr txBox="1">
            <a:spLocks/>
          </p:cNvSpPr>
          <p:nvPr/>
        </p:nvSpPr>
        <p:spPr>
          <a:xfrm>
            <a:off x="5093473" y="2907073"/>
            <a:ext cx="2005054" cy="104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Q</a:t>
            </a:r>
            <a:r>
              <a:rPr lang="ko-KR" altLang="en-US" b="1" dirty="0"/>
              <a:t> </a:t>
            </a:r>
            <a:r>
              <a:rPr lang="en-US" altLang="ko-KR" b="1" dirty="0"/>
              <a:t>&amp;</a:t>
            </a:r>
            <a:r>
              <a:rPr lang="ko-KR" altLang="en-US" b="1" dirty="0"/>
              <a:t> </a:t>
            </a:r>
            <a:r>
              <a:rPr lang="en-US" altLang="ko-KR" b="1" dirty="0"/>
              <a:t>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857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A394BF-B904-CC59-6822-BB730C79330C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latin typeface="+mj-ea"/>
              </a:rPr>
              <a:t>목차</a:t>
            </a:r>
            <a:endParaRPr lang="en-KR" b="1" dirty="0">
              <a:latin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0210D7-EA32-5F77-B87F-51F959437BB9}"/>
              </a:ext>
            </a:extLst>
          </p:cNvPr>
          <p:cNvSpPr>
            <a:spLocks noGrp="1"/>
          </p:cNvSpPr>
          <p:nvPr/>
        </p:nvSpPr>
        <p:spPr>
          <a:xfrm>
            <a:off x="838200" y="1983581"/>
            <a:ext cx="10515600" cy="4098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latin typeface="+mj-ea"/>
                <a:ea typeface="+mj-ea"/>
              </a:rPr>
              <a:t>01.  </a:t>
            </a:r>
            <a:r>
              <a:rPr lang="ko-KR" altLang="en-US" b="1" dirty="0">
                <a:latin typeface="+mj-ea"/>
                <a:ea typeface="+mj-ea"/>
              </a:rPr>
              <a:t>훑어보기</a:t>
            </a:r>
            <a:endParaRPr lang="en-US" altLang="ko-KR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>
                <a:latin typeface="+mj-ea"/>
                <a:ea typeface="+mj-ea"/>
              </a:rPr>
              <a:t>02.  CPU</a:t>
            </a:r>
            <a:r>
              <a:rPr lang="ko-KR" altLang="en-US" b="1" dirty="0">
                <a:latin typeface="+mj-ea"/>
                <a:ea typeface="+mj-ea"/>
              </a:rPr>
              <a:t> 아키텍처</a:t>
            </a:r>
            <a:endParaRPr lang="en-US" altLang="ko-KR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>
                <a:latin typeface="+mj-ea"/>
                <a:ea typeface="+mj-ea"/>
              </a:rPr>
              <a:t>03.  x86 </a:t>
            </a:r>
            <a:r>
              <a:rPr lang="ko-KR" altLang="en-US" b="1" dirty="0">
                <a:latin typeface="+mj-ea"/>
                <a:ea typeface="+mj-ea"/>
              </a:rPr>
              <a:t>레지스터</a:t>
            </a:r>
            <a:endParaRPr lang="en-US" altLang="ko-KR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>
                <a:latin typeface="+mj-ea"/>
                <a:ea typeface="+mj-ea"/>
              </a:rPr>
              <a:t>04.  </a:t>
            </a:r>
            <a:r>
              <a:rPr lang="ko-KR" altLang="en-US" b="1" dirty="0">
                <a:latin typeface="+mj-ea"/>
                <a:ea typeface="+mj-ea"/>
              </a:rPr>
              <a:t>질문 타임</a:t>
            </a:r>
            <a:endParaRPr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339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27502-579E-9405-97FC-B7A1BA78A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4DB432-E45E-E62C-94B7-BD0AA0ED8A8E}"/>
              </a:ext>
            </a:extLst>
          </p:cNvPr>
          <p:cNvSpPr>
            <a:spLocks noGrp="1"/>
          </p:cNvSpPr>
          <p:nvPr/>
        </p:nvSpPr>
        <p:spPr>
          <a:xfrm>
            <a:off x="333376" y="361951"/>
            <a:ext cx="531495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+mj-ea"/>
              </a:rPr>
              <a:t>01. </a:t>
            </a:r>
            <a:r>
              <a:rPr lang="ko-KR" altLang="en-US" sz="4000" b="1" dirty="0">
                <a:latin typeface="+mj-ea"/>
              </a:rPr>
              <a:t>훑어보기</a:t>
            </a:r>
            <a:endParaRPr lang="en-KR" sz="4000" b="1" dirty="0">
              <a:latin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48D7CB-4327-C81A-BFF6-7AB4E3A5400C}"/>
              </a:ext>
            </a:extLst>
          </p:cNvPr>
          <p:cNvSpPr/>
          <p:nvPr/>
        </p:nvSpPr>
        <p:spPr>
          <a:xfrm>
            <a:off x="2609849" y="2028825"/>
            <a:ext cx="4391025" cy="30956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1F367-180E-8E6C-2E4D-F0CD81A51185}"/>
              </a:ext>
            </a:extLst>
          </p:cNvPr>
          <p:cNvSpPr txBox="1"/>
          <p:nvPr/>
        </p:nvSpPr>
        <p:spPr>
          <a:xfrm>
            <a:off x="3245170" y="2525794"/>
            <a:ext cx="10172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ALU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5D9D7-6F6E-DAFE-C6EB-C8CCF14B2D5F}"/>
              </a:ext>
            </a:extLst>
          </p:cNvPr>
          <p:cNvSpPr txBox="1"/>
          <p:nvPr/>
        </p:nvSpPr>
        <p:spPr>
          <a:xfrm>
            <a:off x="5097781" y="2525794"/>
            <a:ext cx="115061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레지스터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9CF5E2-D021-89D1-4B3F-0DE685749A34}"/>
              </a:ext>
            </a:extLst>
          </p:cNvPr>
          <p:cNvSpPr txBox="1"/>
          <p:nvPr/>
        </p:nvSpPr>
        <p:spPr>
          <a:xfrm>
            <a:off x="3245170" y="4058125"/>
            <a:ext cx="101726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컨트롤 유닛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A312C0-CF87-FF5A-25AC-787EB23F4F47}"/>
              </a:ext>
            </a:extLst>
          </p:cNvPr>
          <p:cNvSpPr txBox="1"/>
          <p:nvPr/>
        </p:nvSpPr>
        <p:spPr>
          <a:xfrm>
            <a:off x="4986338" y="4058124"/>
            <a:ext cx="137350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버스 </a:t>
            </a:r>
            <a:br>
              <a:rPr lang="en-US" altLang="ko-KR" dirty="0"/>
            </a:br>
            <a:r>
              <a:rPr lang="ko-KR" altLang="en-US" dirty="0"/>
              <a:t>인터페이스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47B884B-F05A-D644-162A-48E60342385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262439" y="2710460"/>
            <a:ext cx="8353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F400C0A-7FDD-8A29-A9D5-3F8E10CEBB61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5673090" y="2895126"/>
            <a:ext cx="1" cy="116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D5F175-1B4B-B3AF-E81A-4B58A226D8CA}"/>
              </a:ext>
            </a:extLst>
          </p:cNvPr>
          <p:cNvSpPr/>
          <p:nvPr/>
        </p:nvSpPr>
        <p:spPr>
          <a:xfrm>
            <a:off x="7872414" y="2028824"/>
            <a:ext cx="1492567" cy="30956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메모리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CA3684E7-2570-1604-59F0-5164D04C3460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5673090" y="4704455"/>
            <a:ext cx="2945608" cy="419994"/>
          </a:xfrm>
          <a:prstGeom prst="bentConnector4">
            <a:avLst>
              <a:gd name="adj1" fmla="val -178"/>
              <a:gd name="adj2" fmla="val 21793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3A1FB8-6753-A3D8-9584-FF2B59D05037}"/>
              </a:ext>
            </a:extLst>
          </p:cNvPr>
          <p:cNvSpPr txBox="1"/>
          <p:nvPr/>
        </p:nvSpPr>
        <p:spPr>
          <a:xfrm>
            <a:off x="4489605" y="324433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CPU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21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723C9-F830-A4CE-131E-82AB66330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A7957D-8F8B-644F-F683-D7C9CA59263E}"/>
              </a:ext>
            </a:extLst>
          </p:cNvPr>
          <p:cNvSpPr>
            <a:spLocks noGrp="1"/>
          </p:cNvSpPr>
          <p:nvPr/>
        </p:nvSpPr>
        <p:spPr>
          <a:xfrm>
            <a:off x="333376" y="361951"/>
            <a:ext cx="531495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+mj-ea"/>
              </a:rPr>
              <a:t>02. </a:t>
            </a:r>
            <a:r>
              <a:rPr lang="ko-KR" altLang="en-US" sz="4000" b="1" dirty="0">
                <a:latin typeface="+mj-ea"/>
              </a:rPr>
              <a:t>레지스터</a:t>
            </a:r>
            <a:endParaRPr lang="en-KR" sz="4000" b="1" dirty="0"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35D32-0344-2D2C-2B7C-E51D8E93B088}"/>
              </a:ext>
            </a:extLst>
          </p:cNvPr>
          <p:cNvSpPr txBox="1"/>
          <p:nvPr/>
        </p:nvSpPr>
        <p:spPr>
          <a:xfrm>
            <a:off x="4926806" y="2148215"/>
            <a:ext cx="233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CISC vs RISC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003AA-7022-EE94-D733-FEE0C1D9CD09}"/>
              </a:ext>
            </a:extLst>
          </p:cNvPr>
          <p:cNvSpPr txBox="1"/>
          <p:nvPr/>
        </p:nvSpPr>
        <p:spPr>
          <a:xfrm>
            <a:off x="2588419" y="3167390"/>
            <a:ext cx="23383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x86-64</a:t>
            </a:r>
          </a:p>
          <a:p>
            <a:pPr algn="ctr"/>
            <a:r>
              <a:rPr lang="en-US" altLang="ko-KR" sz="2800" b="1" dirty="0"/>
              <a:t>Intel</a:t>
            </a:r>
          </a:p>
          <a:p>
            <a:pPr algn="ctr"/>
            <a:r>
              <a:rPr lang="en-US" altLang="ko-KR" sz="2800" b="1" dirty="0"/>
              <a:t>AMD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3949-FC10-44C1-0749-595C096E3449}"/>
              </a:ext>
            </a:extLst>
          </p:cNvPr>
          <p:cNvSpPr txBox="1"/>
          <p:nvPr/>
        </p:nvSpPr>
        <p:spPr>
          <a:xfrm>
            <a:off x="7265194" y="3100715"/>
            <a:ext cx="2338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ARM</a:t>
            </a:r>
          </a:p>
          <a:p>
            <a:pPr algn="ctr"/>
            <a:r>
              <a:rPr lang="en-US" altLang="ko-KR" sz="2800" b="1" dirty="0"/>
              <a:t>mac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45DE6-B531-5B28-61B7-44D48B4D01E4}"/>
              </a:ext>
            </a:extLst>
          </p:cNvPr>
          <p:cNvSpPr txBox="1"/>
          <p:nvPr/>
        </p:nvSpPr>
        <p:spPr>
          <a:xfrm>
            <a:off x="4101702" y="1520221"/>
            <a:ext cx="3988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대표적인 </a:t>
            </a:r>
            <a:r>
              <a:rPr lang="en-US" altLang="ko-KR" sz="2800" b="1" dirty="0"/>
              <a:t>CPU </a:t>
            </a:r>
            <a:r>
              <a:rPr lang="ko-KR" altLang="en-US" sz="2800" b="1" dirty="0"/>
              <a:t>아키텍처</a:t>
            </a:r>
          </a:p>
        </p:txBody>
      </p:sp>
    </p:spTree>
    <p:extLst>
      <p:ext uri="{BB962C8B-B14F-4D97-AF65-F5344CB8AC3E}">
        <p14:creationId xmlns:p14="http://schemas.microsoft.com/office/powerpoint/2010/main" val="157359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D58DE-9520-6755-B885-952DBAA61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983656-362B-3CB5-0B6E-151D47A938D8}"/>
              </a:ext>
            </a:extLst>
          </p:cNvPr>
          <p:cNvSpPr>
            <a:spLocks noGrp="1"/>
          </p:cNvSpPr>
          <p:nvPr/>
        </p:nvSpPr>
        <p:spPr>
          <a:xfrm>
            <a:off x="333376" y="361951"/>
            <a:ext cx="531495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+mj-ea"/>
              </a:rPr>
              <a:t>02. </a:t>
            </a:r>
            <a:r>
              <a:rPr lang="ko-KR" altLang="en-US" sz="4000" b="1" dirty="0">
                <a:latin typeface="+mj-ea"/>
              </a:rPr>
              <a:t>레지스터</a:t>
            </a:r>
            <a:endParaRPr lang="en-KR" sz="4000" b="1" dirty="0"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20FEB-52BB-7F2C-3B14-5AF68E435FC5}"/>
              </a:ext>
            </a:extLst>
          </p:cNvPr>
          <p:cNvSpPr txBox="1"/>
          <p:nvPr/>
        </p:nvSpPr>
        <p:spPr>
          <a:xfrm>
            <a:off x="4487462" y="1234856"/>
            <a:ext cx="321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CISC vs RISC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A9C50-DD57-58B8-98D9-FCA93B8B41AA}"/>
              </a:ext>
            </a:extLst>
          </p:cNvPr>
          <p:cNvSpPr txBox="1"/>
          <p:nvPr/>
        </p:nvSpPr>
        <p:spPr>
          <a:xfrm>
            <a:off x="4012734" y="3136612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명령어를 만드는 형태</a:t>
            </a:r>
          </a:p>
        </p:txBody>
      </p:sp>
    </p:spTree>
    <p:extLst>
      <p:ext uri="{BB962C8B-B14F-4D97-AF65-F5344CB8AC3E}">
        <p14:creationId xmlns:p14="http://schemas.microsoft.com/office/powerpoint/2010/main" val="103882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161D9-C78B-2243-40D6-C732E405E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7AAFEB-5154-8E42-F492-348BB7D45F0B}"/>
              </a:ext>
            </a:extLst>
          </p:cNvPr>
          <p:cNvSpPr>
            <a:spLocks noGrp="1"/>
          </p:cNvSpPr>
          <p:nvPr/>
        </p:nvSpPr>
        <p:spPr>
          <a:xfrm>
            <a:off x="333376" y="361951"/>
            <a:ext cx="531495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+mj-ea"/>
              </a:rPr>
              <a:t>02. </a:t>
            </a:r>
            <a:r>
              <a:rPr lang="ko-KR" altLang="en-US" sz="4000" b="1" dirty="0">
                <a:latin typeface="+mj-ea"/>
              </a:rPr>
              <a:t>레지스터</a:t>
            </a:r>
            <a:endParaRPr lang="en-KR" sz="4000" b="1" dirty="0"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A17025-32C4-8FE8-00F1-B817CFA6F7B7}"/>
              </a:ext>
            </a:extLst>
          </p:cNvPr>
          <p:cNvSpPr txBox="1"/>
          <p:nvPr/>
        </p:nvSpPr>
        <p:spPr>
          <a:xfrm>
            <a:off x="8091487" y="2310363"/>
            <a:ext cx="3217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CISC </a:t>
            </a:r>
            <a:br>
              <a:rPr lang="en-US" altLang="ko-KR" sz="3600" b="1" dirty="0"/>
            </a:br>
            <a:br>
              <a:rPr lang="en-US" altLang="ko-KR" sz="3600" b="1" dirty="0"/>
            </a:br>
            <a:r>
              <a:rPr lang="en-US" altLang="ko-KR" sz="3600" b="1" dirty="0"/>
              <a:t>vs </a:t>
            </a:r>
            <a:br>
              <a:rPr lang="en-US" altLang="ko-KR" sz="3600" b="1" dirty="0"/>
            </a:br>
            <a:br>
              <a:rPr lang="en-US" altLang="ko-KR" sz="3600" b="1" dirty="0"/>
            </a:br>
            <a:r>
              <a:rPr lang="en-US" altLang="ko-KR" sz="3600" b="1" dirty="0"/>
              <a:t>RISC</a:t>
            </a:r>
            <a:endParaRPr lang="ko-KR" altLang="en-US" sz="36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776D0A-E54E-7D2D-67F3-78DAA7280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042" y="3973292"/>
            <a:ext cx="5053010" cy="19508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723C9B-58E6-114D-2F66-4289949F0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6" y="1910313"/>
            <a:ext cx="6405563" cy="14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1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5D956-628D-E896-2A41-D558697F6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ACCCBC3-03A7-82AC-333F-C1D7734BDD75}"/>
              </a:ext>
            </a:extLst>
          </p:cNvPr>
          <p:cNvSpPr>
            <a:spLocks noGrp="1"/>
          </p:cNvSpPr>
          <p:nvPr/>
        </p:nvSpPr>
        <p:spPr>
          <a:xfrm>
            <a:off x="333376" y="361951"/>
            <a:ext cx="531495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+mj-ea"/>
              </a:rPr>
              <a:t>03. x86</a:t>
            </a:r>
            <a:r>
              <a:rPr lang="ko-KR" altLang="en-US" sz="4000" b="1" dirty="0">
                <a:latin typeface="+mj-ea"/>
              </a:rPr>
              <a:t> 레지스터</a:t>
            </a:r>
            <a:endParaRPr lang="en-KR" altLang="ko-KR" sz="4000" b="1" dirty="0"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E14C09-1338-C85E-AD68-B6A311AF1CC8}"/>
              </a:ext>
            </a:extLst>
          </p:cNvPr>
          <p:cNvSpPr txBox="1"/>
          <p:nvPr/>
        </p:nvSpPr>
        <p:spPr>
          <a:xfrm>
            <a:off x="4600151" y="2204993"/>
            <a:ext cx="258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/>
              <a:t>범용 레지스터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8EF63-3888-0925-1FDF-66349C5DE96E}"/>
              </a:ext>
            </a:extLst>
          </p:cNvPr>
          <p:cNvSpPr txBox="1"/>
          <p:nvPr/>
        </p:nvSpPr>
        <p:spPr>
          <a:xfrm>
            <a:off x="4274855" y="2868841"/>
            <a:ext cx="2914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/>
              <a:t>세그먼트 레지스터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41BE2-E0F8-7845-F5AC-4DDEC9B1CA09}"/>
              </a:ext>
            </a:extLst>
          </p:cNvPr>
          <p:cNvSpPr txBox="1"/>
          <p:nvPr/>
        </p:nvSpPr>
        <p:spPr>
          <a:xfrm>
            <a:off x="4444009" y="3532689"/>
            <a:ext cx="274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EFLAGS </a:t>
            </a:r>
            <a:r>
              <a:rPr lang="ko-KR" altLang="en-US" sz="2400" dirty="0"/>
              <a:t>레지스터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227C0-F1A0-7359-DEF2-DA7DB02775DE}"/>
              </a:ext>
            </a:extLst>
          </p:cNvPr>
          <p:cNvSpPr txBox="1"/>
          <p:nvPr/>
        </p:nvSpPr>
        <p:spPr>
          <a:xfrm>
            <a:off x="4444009" y="4196537"/>
            <a:ext cx="274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/>
              <a:t>명령 포인터</a:t>
            </a:r>
          </a:p>
        </p:txBody>
      </p:sp>
    </p:spTree>
    <p:extLst>
      <p:ext uri="{BB962C8B-B14F-4D97-AF65-F5344CB8AC3E}">
        <p14:creationId xmlns:p14="http://schemas.microsoft.com/office/powerpoint/2010/main" val="86678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FF031-E00A-2BF2-F8B4-1A8915031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20AB9E-C2A6-EBD7-D5BD-C279BD13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0" y="1990725"/>
            <a:ext cx="9172575" cy="1809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62EA3A-381F-0129-9684-1635AA4C17F6}"/>
              </a:ext>
            </a:extLst>
          </p:cNvPr>
          <p:cNvSpPr txBox="1"/>
          <p:nvPr/>
        </p:nvSpPr>
        <p:spPr>
          <a:xfrm>
            <a:off x="4801322" y="1305222"/>
            <a:ext cx="258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범용 레지스터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17B6AE-76EC-3B9E-C9D2-37DA28B96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48" y="3962400"/>
            <a:ext cx="6591300" cy="24765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4D7D8C8-6422-517B-62FF-61FBCCF6C0D2}"/>
              </a:ext>
            </a:extLst>
          </p:cNvPr>
          <p:cNvSpPr>
            <a:spLocks noGrp="1"/>
          </p:cNvSpPr>
          <p:nvPr/>
        </p:nvSpPr>
        <p:spPr>
          <a:xfrm>
            <a:off x="333376" y="361951"/>
            <a:ext cx="531495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+mj-ea"/>
              </a:rPr>
              <a:t>03. x86</a:t>
            </a:r>
            <a:r>
              <a:rPr lang="ko-KR" altLang="en-US" sz="4000" b="1" dirty="0">
                <a:latin typeface="+mj-ea"/>
              </a:rPr>
              <a:t> 레지스터</a:t>
            </a:r>
            <a:endParaRPr lang="en-KR" altLang="ko-KR" sz="40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15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9C97B-BB5B-3BB2-75F5-162222E33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A9041F2-D583-EBAF-12B7-D352259B1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1533525"/>
            <a:ext cx="7486650" cy="37909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519E5D0-09DC-7686-787B-62B2125DE3D2}"/>
              </a:ext>
            </a:extLst>
          </p:cNvPr>
          <p:cNvSpPr>
            <a:spLocks noGrp="1"/>
          </p:cNvSpPr>
          <p:nvPr/>
        </p:nvSpPr>
        <p:spPr>
          <a:xfrm>
            <a:off x="333376" y="361951"/>
            <a:ext cx="531495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+mj-ea"/>
              </a:rPr>
              <a:t>03. x86</a:t>
            </a:r>
            <a:r>
              <a:rPr lang="ko-KR" altLang="en-US" sz="4000" b="1" dirty="0">
                <a:latin typeface="+mj-ea"/>
              </a:rPr>
              <a:t> 레지스터</a:t>
            </a:r>
            <a:endParaRPr lang="en-KR" altLang="ko-KR" sz="40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828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174</Words>
  <Application>Microsoft Office PowerPoint</Application>
  <PresentationFormat>와이드스크린</PresentationFormat>
  <Paragraphs>59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레지스터의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레지스터의 이해</dc:title>
  <dc:creator>홍지현</dc:creator>
  <cp:lastModifiedBy>홍지현</cp:lastModifiedBy>
  <cp:revision>7</cp:revision>
  <dcterms:created xsi:type="dcterms:W3CDTF">2024-03-04T05:52:09Z</dcterms:created>
  <dcterms:modified xsi:type="dcterms:W3CDTF">2024-03-04T13:29:05Z</dcterms:modified>
</cp:coreProperties>
</file>