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1"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2" name="“Type a quote here.”"/>
          <p:cNvSpPr txBox="1"/>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“Type a quote here.” </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0" name="Image"/>
          <p:cNvSpPr/>
          <p:nvPr>
            <p:ph type="pic" idx="13"/>
          </p:nvPr>
        </p:nvSpPr>
        <p:spPr>
          <a:xfrm>
            <a:off x="3047999" y="0"/>
            <a:ext cx="18288001" cy="13716000"/>
          </a:xfrm>
          <a:prstGeom prst="rect">
            <a:avLst/>
          </a:prstGeom>
        </p:spPr>
        <p:txBody>
          <a:bodyPr lIns="91439" tIns="45719" rIns="91439" bIns="45719" anchor="t">
            <a:noAutofit/>
          </a:bodyPr>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18" name="Image"/>
          <p:cNvSpPr/>
          <p:nvPr>
            <p:ph type="pic" sz="half" idx="13"/>
          </p:nvPr>
        </p:nvSpPr>
        <p:spPr>
          <a:xfrm>
            <a:off x="5334000" y="946546"/>
            <a:ext cx="13716001" cy="8304611"/>
          </a:xfrm>
          <a:prstGeom prst="rect">
            <a:avLst/>
          </a:prstGeom>
        </p:spPr>
        <p:txBody>
          <a:bodyPr lIns="91439" tIns="45719" rIns="91439" bIns="45719" anchor="t">
            <a:noAutofit/>
          </a:bodyPr>
          <a:lstStyle/>
          <a:p>
            <a:pPr/>
          </a:p>
        </p:txBody>
      </p:sp>
      <p:sp>
        <p:nvSpPr>
          <p:cNvPr id="19" name="Title Text"/>
          <p:cNvSpPr txBox="1"/>
          <p:nvPr>
            <p:ph type="title"/>
          </p:nvPr>
        </p:nvSpPr>
        <p:spPr>
          <a:xfrm>
            <a:off x="4833937" y="9447609"/>
            <a:ext cx="14716126" cy="2000251"/>
          </a:xfrm>
          <a:prstGeom prst="rect">
            <a:avLst/>
          </a:prstGeom>
        </p:spPr>
        <p:txBody>
          <a:bodyPr anchor="b"/>
          <a:lstStyle/>
          <a:p>
            <a:pPr/>
            <a:r>
              <a:t>Title Text</a:t>
            </a:r>
          </a:p>
        </p:txBody>
      </p:sp>
      <p:sp>
        <p:nvSpPr>
          <p:cNvPr id="20"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28" name="Title Text"/>
          <p:cNvSpPr txBox="1"/>
          <p:nvPr>
            <p:ph type="title"/>
          </p:nvPr>
        </p:nvSpPr>
        <p:spPr>
          <a:xfrm>
            <a:off x="4833937" y="4536281"/>
            <a:ext cx="14716126" cy="4643438"/>
          </a:xfrm>
          <a:prstGeom prst="rect">
            <a:avLst/>
          </a:prstGeom>
        </p:spPr>
        <p:txBody>
          <a:bodyPr/>
          <a:lstStyle/>
          <a:p>
            <a:pPr/>
            <a:r>
              <a:t>Title Text</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6" name="Image"/>
          <p:cNvSpPr/>
          <p:nvPr>
            <p:ph type="pic" sz="half" idx="13"/>
          </p:nvPr>
        </p:nvSpPr>
        <p:spPr>
          <a:xfrm>
            <a:off x="12495609" y="892968"/>
            <a:ext cx="7500938" cy="11555017"/>
          </a:xfrm>
          <a:prstGeom prst="rect">
            <a:avLst/>
          </a:prstGeom>
        </p:spPr>
        <p:txBody>
          <a:bodyPr lIns="91439" tIns="45719" rIns="91439" bIns="45719" anchor="t">
            <a:noAutofit/>
          </a:bodyPr>
          <a:lstStyle/>
          <a:p>
            <a:pPr/>
          </a:p>
        </p:txBody>
      </p:sp>
      <p:sp>
        <p:nvSpPr>
          <p:cNvPr id="37"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38"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4" name="Title Text"/>
          <p:cNvSpPr txBox="1"/>
          <p:nvPr>
            <p:ph type="title"/>
          </p:nvPr>
        </p:nvSpPr>
        <p:spPr>
          <a:prstGeom prst="rect">
            <a:avLst/>
          </a:prstGeom>
        </p:spPr>
        <p:txBody>
          <a:bodyPr/>
          <a:lstStyle/>
          <a:p>
            <a:pPr/>
            <a:r>
              <a:t>Title Text</a:t>
            </a:r>
          </a:p>
        </p:txBody>
      </p:sp>
      <p:sp>
        <p:nvSpPr>
          <p:cNvPr id="5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3" name="Image"/>
          <p:cNvSpPr/>
          <p:nvPr>
            <p:ph type="pic" sz="quarter" idx="13"/>
          </p:nvPr>
        </p:nvSpPr>
        <p:spPr>
          <a:xfrm>
            <a:off x="12495609" y="3643312"/>
            <a:ext cx="7500938" cy="8840392"/>
          </a:xfrm>
          <a:prstGeom prst="rect">
            <a:avLst/>
          </a:prstGeom>
        </p:spPr>
        <p:txBody>
          <a:bodyPr lIns="91439" tIns="45719" rIns="91439" bIns="45719" anchor="t">
            <a:noAutofit/>
          </a:bodyPr>
          <a:lstStyle/>
          <a:p>
            <a:pPr/>
          </a:p>
        </p:txBody>
      </p:sp>
      <p:sp>
        <p:nvSpPr>
          <p:cNvPr id="64" name="Title Text"/>
          <p:cNvSpPr txBox="1"/>
          <p:nvPr>
            <p:ph type="title"/>
          </p:nvPr>
        </p:nvSpPr>
        <p:spPr>
          <a:prstGeom prst="rect">
            <a:avLst/>
          </a:prstGeom>
        </p:spPr>
        <p:txBody>
          <a:bodyPr/>
          <a:lstStyle/>
          <a:p>
            <a:pPr/>
            <a:r>
              <a:t>Title Text</a:t>
            </a:r>
          </a:p>
        </p:txBody>
      </p:sp>
      <p:sp>
        <p:nvSpPr>
          <p:cNvPr id="65"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3"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1" name="Image"/>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2" name="Image"/>
          <p:cNvSpPr/>
          <p:nvPr>
            <p:ph type="pic" sz="quarter" idx="14"/>
          </p:nvPr>
        </p:nvSpPr>
        <p:spPr>
          <a:xfrm>
            <a:off x="12495609" y="1250156"/>
            <a:ext cx="7500938" cy="5304235"/>
          </a:xfrm>
          <a:prstGeom prst="rect">
            <a:avLst/>
          </a:prstGeom>
        </p:spPr>
        <p:txBody>
          <a:bodyPr lIns="91439" tIns="45719" rIns="91439" bIns="45719" anchor="t">
            <a:noAutofit/>
          </a:bodyPr>
          <a:lstStyle/>
          <a:p>
            <a:pPr/>
          </a:p>
        </p:txBody>
      </p:sp>
      <p:sp>
        <p:nvSpPr>
          <p:cNvPr id="83" name="Image"/>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4.png"/><Relationship Id="rId4"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5.png"/><Relationship Id="rId4"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6.png"/><Relationship Id="rId4"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7.png"/><Relationship Id="rId4"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8.png"/><Relationship Id="rId4"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9.png"/><Relationship Id="rId4"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0.png"/><Relationship Id="rId4"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1.png"/><Relationship Id="rId4"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2.png"/><Relationship Id="rId4"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3.png"/><Relationship Id="rId4"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4.png"/><Relationship Id="rId4"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tif"/><Relationship Id="rId4"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RAFALE…"/>
          <p:cNvSpPr txBox="1"/>
          <p:nvPr/>
        </p:nvSpPr>
        <p:spPr>
          <a:xfrm>
            <a:off x="3390222" y="5119961"/>
            <a:ext cx="3554502" cy="194536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r>
              <a:rPr b="0" sz="8000">
                <a:latin typeface="Source Sans Pro Regular"/>
                <a:ea typeface="Source Sans Pro Regular"/>
                <a:cs typeface="Source Sans Pro Regular"/>
                <a:sym typeface="Source Sans Pro Regular"/>
              </a:rPr>
              <a:t>RAFALE</a:t>
            </a:r>
            <a:r>
              <a:t> </a:t>
            </a:r>
          </a:p>
          <a:p>
            <a:pPr algn="l">
              <a:defRPr b="0">
                <a:latin typeface="Source Sans Pro Regular"/>
                <a:ea typeface="Source Sans Pro Regular"/>
                <a:cs typeface="Source Sans Pro Regular"/>
                <a:sym typeface="Source Sans Pro Regular"/>
              </a:defRPr>
            </a:pPr>
            <a:r>
              <a:t>E-LEGAL MOCKUPS</a:t>
            </a:r>
          </a:p>
        </p:txBody>
      </p:sp>
      <p:pic>
        <p:nvPicPr>
          <p:cNvPr id="118" name="Image" descr="Image"/>
          <p:cNvPicPr>
            <a:picLocks noChangeAspect="1"/>
          </p:cNvPicPr>
          <p:nvPr/>
        </p:nvPicPr>
        <p:blipFill>
          <a:blip r:embed="rId2">
            <a:extLst/>
          </a:blip>
          <a:stretch>
            <a:fillRect/>
          </a:stretch>
        </p:blipFill>
        <p:spPr>
          <a:xfrm>
            <a:off x="3420467" y="3794811"/>
            <a:ext cx="3900998" cy="782151"/>
          </a:xfrm>
          <a:prstGeom prst="rect">
            <a:avLst/>
          </a:prstGeom>
          <a:ln w="12700">
            <a:miter lim="400000"/>
          </a:ln>
        </p:spPr>
      </p:pic>
      <p:pic>
        <p:nvPicPr>
          <p:cNvPr id="119" name="Image" descr="Image"/>
          <p:cNvPicPr>
            <a:picLocks noChangeAspect="1"/>
          </p:cNvPicPr>
          <p:nvPr/>
        </p:nvPicPr>
        <p:blipFill>
          <a:blip r:embed="rId3">
            <a:extLst/>
          </a:blip>
          <a:stretch>
            <a:fillRect/>
          </a:stretch>
        </p:blipFill>
        <p:spPr>
          <a:xfrm>
            <a:off x="21883186" y="11773672"/>
            <a:ext cx="2260282" cy="171170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62" name="Draft View"/>
          <p:cNvSpPr txBox="1"/>
          <p:nvPr/>
        </p:nvSpPr>
        <p:spPr>
          <a:xfrm>
            <a:off x="2092125" y="401641"/>
            <a:ext cx="215709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Draft View</a:t>
            </a:r>
          </a:p>
        </p:txBody>
      </p:sp>
      <p:pic>
        <p:nvPicPr>
          <p:cNvPr id="163" name="7.png" descr="7.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64"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6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67" name="Adding Users to Workflow"/>
          <p:cNvSpPr txBox="1"/>
          <p:nvPr/>
        </p:nvSpPr>
        <p:spPr>
          <a:xfrm>
            <a:off x="2092125" y="401641"/>
            <a:ext cx="521159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Adding Users to Workflow</a:t>
            </a:r>
          </a:p>
        </p:txBody>
      </p:sp>
      <p:pic>
        <p:nvPicPr>
          <p:cNvPr id="168" name="8.png" descr="8.png"/>
          <p:cNvPicPr>
            <a:picLocks noChangeAspect="1"/>
          </p:cNvPicPr>
          <p:nvPr/>
        </p:nvPicPr>
        <p:blipFill>
          <a:blip r:embed="rId3">
            <a:extLst/>
          </a:blip>
          <a:srcRect l="310" t="0" r="310" b="0"/>
          <a:stretch>
            <a:fillRect/>
          </a:stretch>
        </p:blipFill>
        <p:spPr>
          <a:xfrm>
            <a:off x="2147496" y="1424887"/>
            <a:ext cx="20207138" cy="11366516"/>
          </a:xfrm>
          <a:prstGeom prst="rect">
            <a:avLst/>
          </a:prstGeom>
          <a:ln w="12700">
            <a:miter lim="400000"/>
          </a:ln>
        </p:spPr>
      </p:pic>
      <p:pic>
        <p:nvPicPr>
          <p:cNvPr id="169"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7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72" name="Adding Users to Workflow"/>
          <p:cNvSpPr txBox="1"/>
          <p:nvPr/>
        </p:nvSpPr>
        <p:spPr>
          <a:xfrm>
            <a:off x="2092125" y="401641"/>
            <a:ext cx="521159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Adding Users to Workflow</a:t>
            </a:r>
          </a:p>
        </p:txBody>
      </p:sp>
      <p:pic>
        <p:nvPicPr>
          <p:cNvPr id="173" name="9.png" descr="9.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7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77" name="Input Fields"/>
          <p:cNvSpPr txBox="1"/>
          <p:nvPr/>
        </p:nvSpPr>
        <p:spPr>
          <a:xfrm>
            <a:off x="2092125" y="401641"/>
            <a:ext cx="241231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Input Fields</a:t>
            </a:r>
          </a:p>
        </p:txBody>
      </p:sp>
      <p:pic>
        <p:nvPicPr>
          <p:cNvPr id="178" name="10.png" descr="10.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79"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8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82" name="Input Fields"/>
          <p:cNvSpPr txBox="1"/>
          <p:nvPr/>
        </p:nvSpPr>
        <p:spPr>
          <a:xfrm>
            <a:off x="2092125" y="401641"/>
            <a:ext cx="241231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Input Fields</a:t>
            </a:r>
          </a:p>
        </p:txBody>
      </p:sp>
      <p:pic>
        <p:nvPicPr>
          <p:cNvPr id="183" name="11.png" descr="11.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84"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8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87" name="Editing Draft Text"/>
          <p:cNvSpPr txBox="1"/>
          <p:nvPr/>
        </p:nvSpPr>
        <p:spPr>
          <a:xfrm>
            <a:off x="2092125" y="401641"/>
            <a:ext cx="35039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Editing Draft Text</a:t>
            </a:r>
          </a:p>
        </p:txBody>
      </p:sp>
      <p:pic>
        <p:nvPicPr>
          <p:cNvPr id="188" name="12.png" descr="12.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89"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92" name="Editing Draft Text"/>
          <p:cNvSpPr txBox="1"/>
          <p:nvPr/>
        </p:nvSpPr>
        <p:spPr>
          <a:xfrm>
            <a:off x="2092125" y="401641"/>
            <a:ext cx="35039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Editing Draft Text</a:t>
            </a:r>
          </a:p>
        </p:txBody>
      </p:sp>
      <p:pic>
        <p:nvPicPr>
          <p:cNvPr id="193" name="13.png" descr="13.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94"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9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97" name="Adding Comment"/>
          <p:cNvSpPr txBox="1"/>
          <p:nvPr/>
        </p:nvSpPr>
        <p:spPr>
          <a:xfrm>
            <a:off x="2092125" y="401641"/>
            <a:ext cx="354088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Adding Comment</a:t>
            </a:r>
          </a:p>
        </p:txBody>
      </p:sp>
      <p:pic>
        <p:nvPicPr>
          <p:cNvPr id="198" name="14.png" descr="14.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99"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0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02" name="Adding Comment"/>
          <p:cNvSpPr txBox="1"/>
          <p:nvPr/>
        </p:nvSpPr>
        <p:spPr>
          <a:xfrm>
            <a:off x="2092125" y="401641"/>
            <a:ext cx="354088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Adding Comment</a:t>
            </a:r>
          </a:p>
        </p:txBody>
      </p:sp>
      <p:pic>
        <p:nvPicPr>
          <p:cNvPr id="203" name="15.png" descr="15.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04"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0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07" name="Editing Draft Text"/>
          <p:cNvSpPr txBox="1"/>
          <p:nvPr/>
        </p:nvSpPr>
        <p:spPr>
          <a:xfrm>
            <a:off x="2092125" y="401641"/>
            <a:ext cx="35039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Editing Draft Text</a:t>
            </a:r>
          </a:p>
        </p:txBody>
      </p:sp>
      <p:pic>
        <p:nvPicPr>
          <p:cNvPr id="208" name="16.png" descr="16.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sp>
        <p:nvSpPr>
          <p:cNvPr id="209" name="Circle"/>
          <p:cNvSpPr/>
          <p:nvPr/>
        </p:nvSpPr>
        <p:spPr>
          <a:xfrm>
            <a:off x="21135889" y="2069357"/>
            <a:ext cx="952786" cy="952786"/>
          </a:xfrm>
          <a:prstGeom prst="ellipse">
            <a:avLst/>
          </a:prstGeom>
          <a:solidFill>
            <a:schemeClr val="accent6">
              <a:satOff val="18029"/>
              <a:lumOff val="12067"/>
              <a:alpha val="29302"/>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0"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pic>
        <p:nvPicPr>
          <p:cNvPr id="122" name="Image" descr="Image"/>
          <p:cNvPicPr>
            <a:picLocks noChangeAspect="1"/>
          </p:cNvPicPr>
          <p:nvPr/>
        </p:nvPicPr>
        <p:blipFill>
          <a:blip r:embed="rId3">
            <a:extLst/>
          </a:blip>
          <a:stretch>
            <a:fillRect/>
          </a:stretch>
        </p:blipFill>
        <p:spPr>
          <a:xfrm>
            <a:off x="23036876" y="12702932"/>
            <a:ext cx="1151871" cy="872311"/>
          </a:xfrm>
          <a:prstGeom prst="rect">
            <a:avLst/>
          </a:prstGeom>
          <a:ln w="12700">
            <a:miter lim="400000"/>
          </a:ln>
        </p:spPr>
      </p:pic>
      <p:sp>
        <p:nvSpPr>
          <p:cNvPr id="123" name="Brief"/>
          <p:cNvSpPr txBox="1"/>
          <p:nvPr/>
        </p:nvSpPr>
        <p:spPr>
          <a:xfrm>
            <a:off x="1935036" y="2426510"/>
            <a:ext cx="107322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Brief</a:t>
            </a:r>
          </a:p>
        </p:txBody>
      </p:sp>
      <p:sp>
        <p:nvSpPr>
          <p:cNvPr id="124" name="Process Transition from Onshore to Offshore requires an arms length agreement between the two parties for legal purposes.…"/>
          <p:cNvSpPr txBox="1"/>
          <p:nvPr/>
        </p:nvSpPr>
        <p:spPr>
          <a:xfrm>
            <a:off x="1946285" y="3541276"/>
            <a:ext cx="21132831" cy="7254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0">
                <a:latin typeface="Source Sans Pro Regular"/>
                <a:ea typeface="Source Sans Pro Regular"/>
                <a:cs typeface="Source Sans Pro Regular"/>
                <a:sym typeface="Source Sans Pro Regular"/>
              </a:defRPr>
            </a:pPr>
            <a:r>
              <a:t>Process Transition from Onshore to Offshore requires an arms length agreement between the two parties for legal purposes. </a:t>
            </a:r>
          </a:p>
          <a:p>
            <a:pPr algn="l">
              <a:defRPr b="0">
                <a:latin typeface="Source Sans Pro Regular"/>
                <a:ea typeface="Source Sans Pro Regular"/>
                <a:cs typeface="Source Sans Pro Regular"/>
                <a:sym typeface="Source Sans Pro Regular"/>
              </a:defRPr>
            </a:pPr>
            <a:r>
              <a:t>The current process is done manually with no common understanding of the process. Resulting in several incidents where appropriate validations and  approvals were not taken before signing these contracts, which can have grave legal consequences. </a:t>
            </a:r>
          </a:p>
          <a:p>
            <a:pPr algn="l">
              <a:defRPr b="0">
                <a:latin typeface="Source Sans Pro Regular"/>
                <a:ea typeface="Source Sans Pro Regular"/>
                <a:cs typeface="Source Sans Pro Regular"/>
                <a:sym typeface="Source Sans Pro Regular"/>
              </a:defRPr>
            </a:pPr>
          </a:p>
          <a:p>
            <a:pPr algn="l">
              <a:defRPr b="0">
                <a:latin typeface="Source Sans Pro Regular"/>
                <a:ea typeface="Source Sans Pro Regular"/>
                <a:cs typeface="Source Sans Pro Regular"/>
                <a:sym typeface="Source Sans Pro Regular"/>
              </a:defRPr>
            </a:pPr>
            <a:r>
              <a:t>The DCOE did a thorough study to understand the current process and user needs. These findings played an important role</a:t>
            </a:r>
          </a:p>
          <a:p>
            <a:pPr algn="l">
              <a:defRPr b="0">
                <a:latin typeface="Source Sans Pro Regular"/>
                <a:ea typeface="Source Sans Pro Regular"/>
                <a:cs typeface="Source Sans Pro Regular"/>
                <a:sym typeface="Source Sans Pro Regular"/>
              </a:defRPr>
            </a:pPr>
            <a:r>
              <a:t>In designing the product. </a:t>
            </a:r>
          </a:p>
          <a:p>
            <a:pPr algn="l">
              <a:defRPr b="0">
                <a:latin typeface="Source Sans Pro Regular"/>
                <a:ea typeface="Source Sans Pro Regular"/>
                <a:cs typeface="Source Sans Pro Regular"/>
                <a:sym typeface="Source Sans Pro Regular"/>
              </a:defRPr>
            </a:pPr>
          </a:p>
          <a:p>
            <a:pPr algn="l">
              <a:defRPr b="0">
                <a:latin typeface="Source Sans Pro Regular"/>
                <a:ea typeface="Source Sans Pro Regular"/>
                <a:cs typeface="Source Sans Pro Regular"/>
                <a:sym typeface="Source Sans Pro Regular"/>
              </a:defRPr>
            </a:pPr>
            <a:r>
              <a:t>The solution is a digital platform which allows users to create agreements, seek necessary validations and approvals and document repository which allows users to access existing agreements. </a:t>
            </a:r>
          </a:p>
          <a:p>
            <a:pPr algn="l">
              <a:defRPr b="0">
                <a:latin typeface="Source Sans Pro Regular"/>
                <a:ea typeface="Source Sans Pro Regular"/>
                <a:cs typeface="Source Sans Pro Regular"/>
                <a:sym typeface="Source Sans Pro Regular"/>
              </a:defRPr>
            </a:pPr>
          </a:p>
          <a:p>
            <a:pPr algn="l">
              <a:defRPr b="0">
                <a:latin typeface="Source Sans Pro Regular"/>
                <a:ea typeface="Source Sans Pro Regular"/>
                <a:cs typeface="Source Sans Pro Regular"/>
                <a:sym typeface="Source Sans Pro Regular"/>
              </a:defRPr>
            </a:pPr>
          </a:p>
          <a:p>
            <a:pPr algn="l">
              <a:defRPr b="0">
                <a:latin typeface="Source Sans Pro Regular"/>
                <a:ea typeface="Source Sans Pro Regular"/>
                <a:cs typeface="Source Sans Pro Regular"/>
                <a:sym typeface="Source Sans Pro Regular"/>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12"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13" name="Action Items"/>
          <p:cNvSpPr txBox="1"/>
          <p:nvPr/>
        </p:nvSpPr>
        <p:spPr>
          <a:xfrm>
            <a:off x="2092125" y="401641"/>
            <a:ext cx="260007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Action Items</a:t>
            </a:r>
          </a:p>
        </p:txBody>
      </p:sp>
      <p:pic>
        <p:nvPicPr>
          <p:cNvPr id="214" name="17.png" descr="17.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15"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17"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18" name="Action Items"/>
          <p:cNvSpPr txBox="1"/>
          <p:nvPr/>
        </p:nvSpPr>
        <p:spPr>
          <a:xfrm>
            <a:off x="2092125" y="401641"/>
            <a:ext cx="260007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Action Items</a:t>
            </a:r>
          </a:p>
        </p:txBody>
      </p:sp>
      <p:pic>
        <p:nvPicPr>
          <p:cNvPr id="219" name="23.png" descr="23.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20"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22"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23" name="Agreement Repository"/>
          <p:cNvSpPr txBox="1"/>
          <p:nvPr/>
        </p:nvSpPr>
        <p:spPr>
          <a:xfrm>
            <a:off x="2092125" y="401641"/>
            <a:ext cx="450486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Agreement Repository</a:t>
            </a:r>
          </a:p>
        </p:txBody>
      </p:sp>
      <p:pic>
        <p:nvPicPr>
          <p:cNvPr id="224" name="18.png" descr="18.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25"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27"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28" name="Search Filters"/>
          <p:cNvSpPr txBox="1"/>
          <p:nvPr/>
        </p:nvSpPr>
        <p:spPr>
          <a:xfrm>
            <a:off x="2092125" y="401641"/>
            <a:ext cx="282725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Search Filters</a:t>
            </a:r>
          </a:p>
        </p:txBody>
      </p:sp>
      <p:pic>
        <p:nvPicPr>
          <p:cNvPr id="229" name="19.png" descr="19.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30"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32"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33" name="Search Filters"/>
          <p:cNvSpPr txBox="1"/>
          <p:nvPr/>
        </p:nvSpPr>
        <p:spPr>
          <a:xfrm>
            <a:off x="2092125" y="401641"/>
            <a:ext cx="282725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Search Filters</a:t>
            </a:r>
          </a:p>
        </p:txBody>
      </p:sp>
      <p:pic>
        <p:nvPicPr>
          <p:cNvPr id="234" name="20.png" descr="20.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35"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37"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38" name="Search Filters"/>
          <p:cNvSpPr txBox="1"/>
          <p:nvPr/>
        </p:nvSpPr>
        <p:spPr>
          <a:xfrm>
            <a:off x="2092125" y="401641"/>
            <a:ext cx="282725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Search Filters</a:t>
            </a:r>
          </a:p>
        </p:txBody>
      </p:sp>
      <p:pic>
        <p:nvPicPr>
          <p:cNvPr id="239" name="21.png" descr="21.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sp>
        <p:nvSpPr>
          <p:cNvPr id="240" name="Circle"/>
          <p:cNvSpPr/>
          <p:nvPr/>
        </p:nvSpPr>
        <p:spPr>
          <a:xfrm>
            <a:off x="5298989" y="6222257"/>
            <a:ext cx="626388" cy="626387"/>
          </a:xfrm>
          <a:prstGeom prst="ellipse">
            <a:avLst/>
          </a:prstGeom>
          <a:solidFill>
            <a:schemeClr val="accent6">
              <a:satOff val="18029"/>
              <a:lumOff val="12067"/>
              <a:alpha val="29302"/>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41"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43"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44" name="Agreement View"/>
          <p:cNvSpPr txBox="1"/>
          <p:nvPr/>
        </p:nvSpPr>
        <p:spPr>
          <a:xfrm>
            <a:off x="2092125" y="401641"/>
            <a:ext cx="331574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Agreement View</a:t>
            </a:r>
          </a:p>
        </p:txBody>
      </p:sp>
      <p:pic>
        <p:nvPicPr>
          <p:cNvPr id="245" name="22.png" descr="22.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246"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248"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249" name="Thank you!"/>
          <p:cNvSpPr txBox="1"/>
          <p:nvPr/>
        </p:nvSpPr>
        <p:spPr>
          <a:xfrm>
            <a:off x="11052695" y="5897106"/>
            <a:ext cx="227861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Thank you!</a:t>
            </a:r>
          </a:p>
        </p:txBody>
      </p:sp>
      <p:pic>
        <p:nvPicPr>
          <p:cNvPr id="250" name="Image" descr="Image"/>
          <p:cNvPicPr>
            <a:picLocks noChangeAspect="1"/>
          </p:cNvPicPr>
          <p:nvPr/>
        </p:nvPicPr>
        <p:blipFill>
          <a:blip r:embed="rId3">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pic>
        <p:nvPicPr>
          <p:cNvPr id="127" name="Image" descr="Image"/>
          <p:cNvPicPr>
            <a:picLocks noChangeAspect="1"/>
          </p:cNvPicPr>
          <p:nvPr/>
        </p:nvPicPr>
        <p:blipFill>
          <a:blip r:embed="rId3">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29"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pic>
        <p:nvPicPr>
          <p:cNvPr id="130" name="1.png" descr="1.png"/>
          <p:cNvPicPr>
            <a:picLocks noChangeAspect="1"/>
          </p:cNvPicPr>
          <p:nvPr/>
        </p:nvPicPr>
        <p:blipFill>
          <a:blip r:embed="rId3">
            <a:extLst/>
          </a:blip>
          <a:stretch>
            <a:fillRect/>
          </a:stretch>
        </p:blipFill>
        <p:spPr>
          <a:xfrm>
            <a:off x="2063868" y="1419767"/>
            <a:ext cx="20256264" cy="11394149"/>
          </a:xfrm>
          <a:prstGeom prst="rect">
            <a:avLst/>
          </a:prstGeom>
          <a:ln w="12700">
            <a:miter lim="400000"/>
          </a:ln>
          <a:effectLst>
            <a:outerShdw sx="100000" sy="100000" kx="0" ky="0" algn="b" rotWithShape="0" blurRad="63500" dist="25400" dir="5400000">
              <a:srgbClr val="000000">
                <a:alpha val="50000"/>
              </a:srgbClr>
            </a:outerShdw>
          </a:effectLst>
        </p:spPr>
      </p:pic>
      <p:sp>
        <p:nvSpPr>
          <p:cNvPr id="131" name="Dashboard"/>
          <p:cNvSpPr txBox="1"/>
          <p:nvPr/>
        </p:nvSpPr>
        <p:spPr>
          <a:xfrm>
            <a:off x="2045224" y="401641"/>
            <a:ext cx="227820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Dashboard</a:t>
            </a:r>
          </a:p>
        </p:txBody>
      </p:sp>
      <p:pic>
        <p:nvPicPr>
          <p:cNvPr id="132" name="Image" descr="Image"/>
          <p:cNvPicPr>
            <a:picLocks noChangeAspect="1"/>
          </p:cNvPicPr>
          <p:nvPr/>
        </p:nvPicPr>
        <p:blipFill>
          <a:blip r:embed="rId4">
            <a:extLst/>
          </a:blip>
          <a:stretch>
            <a:fillRect/>
          </a:stretch>
        </p:blipFill>
        <p:spPr>
          <a:xfrm>
            <a:off x="23036875" y="12702932"/>
            <a:ext cx="1151872" cy="87231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34"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35" name="Create New Agreement"/>
          <p:cNvSpPr txBox="1"/>
          <p:nvPr/>
        </p:nvSpPr>
        <p:spPr>
          <a:xfrm>
            <a:off x="2092125" y="401641"/>
            <a:ext cx="467108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Create New Agreement</a:t>
            </a:r>
          </a:p>
        </p:txBody>
      </p:sp>
      <p:pic>
        <p:nvPicPr>
          <p:cNvPr id="136" name="2.png" descr="2.png"/>
          <p:cNvPicPr>
            <a:picLocks noChangeAspect="1"/>
          </p:cNvPicPr>
          <p:nvPr/>
        </p:nvPicPr>
        <p:blipFill>
          <a:blip r:embed="rId3">
            <a:extLst/>
          </a:blip>
          <a:stretch>
            <a:fillRect/>
          </a:stretch>
        </p:blipFill>
        <p:spPr>
          <a:xfrm>
            <a:off x="2095989" y="1414108"/>
            <a:ext cx="20256264" cy="11394149"/>
          </a:xfrm>
          <a:prstGeom prst="rect">
            <a:avLst/>
          </a:prstGeom>
          <a:ln w="12700">
            <a:miter lim="400000"/>
          </a:ln>
        </p:spPr>
      </p:pic>
      <p:sp>
        <p:nvSpPr>
          <p:cNvPr id="137" name="Circle"/>
          <p:cNvSpPr/>
          <p:nvPr/>
        </p:nvSpPr>
        <p:spPr>
          <a:xfrm>
            <a:off x="20323089" y="4825257"/>
            <a:ext cx="952786" cy="952786"/>
          </a:xfrm>
          <a:prstGeom prst="ellipse">
            <a:avLst/>
          </a:prstGeom>
          <a:solidFill>
            <a:schemeClr val="accent6">
              <a:satOff val="18029"/>
              <a:lumOff val="12067"/>
              <a:alpha val="29302"/>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8"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40" name="3.png" descr="3.png"/>
          <p:cNvPicPr>
            <a:picLocks noChangeAspect="1"/>
          </p:cNvPicPr>
          <p:nvPr/>
        </p:nvPicPr>
        <p:blipFill>
          <a:blip r:embed="rId2">
            <a:extLst/>
          </a:blip>
          <a:stretch>
            <a:fillRect/>
          </a:stretch>
        </p:blipFill>
        <p:spPr>
          <a:xfrm>
            <a:off x="2173045" y="1427925"/>
            <a:ext cx="20207138" cy="11366515"/>
          </a:xfrm>
          <a:prstGeom prst="rect">
            <a:avLst/>
          </a:prstGeom>
          <a:ln w="12700">
            <a:miter lim="400000"/>
          </a:ln>
        </p:spPr>
      </p:pic>
      <p:pic>
        <p:nvPicPr>
          <p:cNvPr id="141" name="Image" descr="Image"/>
          <p:cNvPicPr>
            <a:picLocks noChangeAspect="1"/>
          </p:cNvPicPr>
          <p:nvPr/>
        </p:nvPicPr>
        <p:blipFill>
          <a:blip r:embed="rId3">
            <a:extLst/>
          </a:blip>
          <a:stretch>
            <a:fillRect/>
          </a:stretch>
        </p:blipFill>
        <p:spPr>
          <a:xfrm>
            <a:off x="284713" y="13243287"/>
            <a:ext cx="1438072" cy="288334"/>
          </a:xfrm>
          <a:prstGeom prst="rect">
            <a:avLst/>
          </a:prstGeom>
          <a:ln w="12700">
            <a:miter lim="400000"/>
          </a:ln>
        </p:spPr>
      </p:pic>
      <p:sp>
        <p:nvSpPr>
          <p:cNvPr id="142" name="Specifying Agreement Details"/>
          <p:cNvSpPr txBox="1"/>
          <p:nvPr/>
        </p:nvSpPr>
        <p:spPr>
          <a:xfrm>
            <a:off x="2092125" y="401641"/>
            <a:ext cx="587362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Specifying Agreement Details</a:t>
            </a:r>
          </a:p>
        </p:txBody>
      </p:sp>
      <p:pic>
        <p:nvPicPr>
          <p:cNvPr id="143"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45"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46" name="Specifying Agreement Details"/>
          <p:cNvSpPr txBox="1"/>
          <p:nvPr/>
        </p:nvSpPr>
        <p:spPr>
          <a:xfrm>
            <a:off x="2092125" y="401641"/>
            <a:ext cx="587362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Specifying Agreement Details</a:t>
            </a:r>
          </a:p>
        </p:txBody>
      </p:sp>
      <p:pic>
        <p:nvPicPr>
          <p:cNvPr id="147" name="4.png" descr="4.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sp>
        <p:nvSpPr>
          <p:cNvPr id="148" name="Circle"/>
          <p:cNvSpPr/>
          <p:nvPr/>
        </p:nvSpPr>
        <p:spPr>
          <a:xfrm>
            <a:off x="17008389" y="4571257"/>
            <a:ext cx="763526" cy="763526"/>
          </a:xfrm>
          <a:prstGeom prst="ellipse">
            <a:avLst/>
          </a:prstGeom>
          <a:solidFill>
            <a:schemeClr val="accent6">
              <a:satOff val="18029"/>
              <a:lumOff val="12067"/>
              <a:alpha val="29302"/>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9"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51"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52" name="Notifications"/>
          <p:cNvSpPr txBox="1"/>
          <p:nvPr/>
        </p:nvSpPr>
        <p:spPr>
          <a:xfrm>
            <a:off x="2092125" y="401641"/>
            <a:ext cx="262323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Notifications</a:t>
            </a:r>
          </a:p>
        </p:txBody>
      </p:sp>
      <p:pic>
        <p:nvPicPr>
          <p:cNvPr id="153" name="5.png" descr="5.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54"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6D5D5"/>
        </a:solidFill>
      </p:bgPr>
    </p:bg>
    <p:spTree>
      <p:nvGrpSpPr>
        <p:cNvPr id="1" name=""/>
        <p:cNvGrpSpPr/>
        <p:nvPr/>
      </p:nvGrpSpPr>
      <p:grpSpPr>
        <a:xfrm>
          <a:off x="0" y="0"/>
          <a:ext cx="0" cy="0"/>
          <a:chOff x="0" y="0"/>
          <a:chExt cx="0" cy="0"/>
        </a:xfrm>
      </p:grpSpPr>
      <p:pic>
        <p:nvPicPr>
          <p:cNvPr id="156" name="Image" descr="Image"/>
          <p:cNvPicPr>
            <a:picLocks noChangeAspect="1"/>
          </p:cNvPicPr>
          <p:nvPr/>
        </p:nvPicPr>
        <p:blipFill>
          <a:blip r:embed="rId2">
            <a:extLst/>
          </a:blip>
          <a:stretch>
            <a:fillRect/>
          </a:stretch>
        </p:blipFill>
        <p:spPr>
          <a:xfrm>
            <a:off x="284713" y="13243287"/>
            <a:ext cx="1438072" cy="288334"/>
          </a:xfrm>
          <a:prstGeom prst="rect">
            <a:avLst/>
          </a:prstGeom>
          <a:ln w="12700">
            <a:miter lim="400000"/>
          </a:ln>
        </p:spPr>
      </p:pic>
      <p:sp>
        <p:nvSpPr>
          <p:cNvPr id="157" name="MSA Limitations"/>
          <p:cNvSpPr txBox="1"/>
          <p:nvPr/>
        </p:nvSpPr>
        <p:spPr>
          <a:xfrm>
            <a:off x="2092125" y="401641"/>
            <a:ext cx="332996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stStyle>
          <a:p>
            <a:pPr/>
            <a:r>
              <a:t>MSA Limitations</a:t>
            </a:r>
          </a:p>
        </p:txBody>
      </p:sp>
      <p:pic>
        <p:nvPicPr>
          <p:cNvPr id="158" name="6.png" descr="6.png"/>
          <p:cNvPicPr>
            <a:picLocks noChangeAspect="1"/>
          </p:cNvPicPr>
          <p:nvPr/>
        </p:nvPicPr>
        <p:blipFill>
          <a:blip r:embed="rId3">
            <a:extLst/>
          </a:blip>
          <a:stretch>
            <a:fillRect/>
          </a:stretch>
        </p:blipFill>
        <p:spPr>
          <a:xfrm>
            <a:off x="2147496" y="1424887"/>
            <a:ext cx="20207138" cy="11366516"/>
          </a:xfrm>
          <a:prstGeom prst="rect">
            <a:avLst/>
          </a:prstGeom>
          <a:ln w="12700">
            <a:miter lim="400000"/>
          </a:ln>
        </p:spPr>
      </p:pic>
      <p:pic>
        <p:nvPicPr>
          <p:cNvPr id="159" name="Image" descr="Image"/>
          <p:cNvPicPr>
            <a:picLocks noChangeAspect="1"/>
          </p:cNvPicPr>
          <p:nvPr/>
        </p:nvPicPr>
        <p:blipFill>
          <a:blip r:embed="rId4">
            <a:extLst/>
          </a:blip>
          <a:stretch>
            <a:fillRect/>
          </a:stretch>
        </p:blipFill>
        <p:spPr>
          <a:xfrm>
            <a:off x="23036876" y="12702932"/>
            <a:ext cx="1151871" cy="87231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