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7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6" r:id="rId11"/>
    <p:sldId id="265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B78-919F-439B-9F9F-8E7860E5FF4A}" type="datetimeFigureOut">
              <a:rPr lang="en-IE" smtClean="0"/>
              <a:t>02/10/2018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783B-3098-4426-AD76-C7C8640B535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B78-919F-439B-9F9F-8E7860E5FF4A}" type="datetimeFigureOut">
              <a:rPr lang="en-IE" smtClean="0"/>
              <a:t>02/10/2018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783B-3098-4426-AD76-C7C8640B535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B78-919F-439B-9F9F-8E7860E5FF4A}" type="datetimeFigureOut">
              <a:rPr lang="en-IE" smtClean="0"/>
              <a:t>02/10/2018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783B-3098-4426-AD76-C7C8640B5359}" type="slidenum">
              <a:rPr lang="en-IE" smtClean="0"/>
              <a:t>‹#›</a:t>
            </a:fld>
            <a:endParaRPr lang="en-I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B78-919F-439B-9F9F-8E7860E5FF4A}" type="datetimeFigureOut">
              <a:rPr lang="en-IE" smtClean="0"/>
              <a:t>02/10/2018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783B-3098-4426-AD76-C7C8640B5359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B78-919F-439B-9F9F-8E7860E5FF4A}" type="datetimeFigureOut">
              <a:rPr lang="en-IE" smtClean="0"/>
              <a:t>02/10/2018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783B-3098-4426-AD76-C7C8640B535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B78-919F-439B-9F9F-8E7860E5FF4A}" type="datetimeFigureOut">
              <a:rPr lang="en-IE" smtClean="0"/>
              <a:t>02/10/2018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783B-3098-4426-AD76-C7C8640B5359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B78-919F-439B-9F9F-8E7860E5FF4A}" type="datetimeFigureOut">
              <a:rPr lang="en-IE" smtClean="0"/>
              <a:t>02/10/2018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783B-3098-4426-AD76-C7C8640B535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B78-919F-439B-9F9F-8E7860E5FF4A}" type="datetimeFigureOut">
              <a:rPr lang="en-IE" smtClean="0"/>
              <a:t>02/10/2018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783B-3098-4426-AD76-C7C8640B535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B78-919F-439B-9F9F-8E7860E5FF4A}" type="datetimeFigureOut">
              <a:rPr lang="en-IE" smtClean="0"/>
              <a:t>02/10/2018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783B-3098-4426-AD76-C7C8640B535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B78-919F-439B-9F9F-8E7860E5FF4A}" type="datetimeFigureOut">
              <a:rPr lang="en-IE" smtClean="0"/>
              <a:t>02/10/2018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783B-3098-4426-AD76-C7C8640B5359}" type="slidenum">
              <a:rPr lang="en-IE" smtClean="0"/>
              <a:t>‹#›</a:t>
            </a:fld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B78-919F-439B-9F9F-8E7860E5FF4A}" type="datetimeFigureOut">
              <a:rPr lang="en-IE" smtClean="0"/>
              <a:t>02/10/2018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783B-3098-4426-AD76-C7C8640B5359}" type="slidenum">
              <a:rPr lang="en-IE" smtClean="0"/>
              <a:t>‹#›</a:t>
            </a:fld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75F1B78-919F-439B-9F9F-8E7860E5FF4A}" type="datetimeFigureOut">
              <a:rPr lang="en-IE" smtClean="0"/>
              <a:t>02/10/2018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DD4783B-3098-4426-AD76-C7C8640B5359}" type="slidenum">
              <a:rPr lang="en-IE" smtClean="0"/>
              <a:t>‹#›</a:t>
            </a:fld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dfs.semanticscholar.org/16e1/091cd01cd8b0eb25e2cbe7efe39be423255f.pdf" TargetMode="External"/><Relationship Id="rId2" Type="http://schemas.openxmlformats.org/officeDocument/2006/relationships/hyperlink" Target="https://pdfs.semanticscholar.org/dc97/4442dfb8181d88c82ef9aa62630f3ae4e1a4.pdf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ascpro.ascweb.org/chair/paper/CPRT120002010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3600400"/>
          </a:xfrm>
        </p:spPr>
        <p:txBody>
          <a:bodyPr>
            <a:noAutofit/>
          </a:bodyPr>
          <a:lstStyle/>
          <a:p>
            <a:r>
              <a:rPr lang="en-IN" sz="5400" b="1" i="1" dirty="0" smtClean="0">
                <a:solidFill>
                  <a:srgbClr val="00206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IMAGE PROCESSING USING </a:t>
            </a:r>
            <a:br>
              <a:rPr lang="en-IN" sz="5400" b="1" i="1" dirty="0" smtClean="0">
                <a:solidFill>
                  <a:srgbClr val="00206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IN" sz="5400" b="1" i="1" dirty="0" smtClean="0">
                <a:solidFill>
                  <a:srgbClr val="00206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MACHINE LEARNING </a:t>
            </a:r>
            <a:endParaRPr lang="en-IE" sz="5400" b="1" i="1" dirty="0">
              <a:solidFill>
                <a:srgbClr val="002060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992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rgbClr val="00206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GLIMPSE OF VEHICLE DETECTION </a:t>
            </a:r>
            <a:endParaRPr lang="en-IE" dirty="0"/>
          </a:p>
        </p:txBody>
      </p:sp>
      <p:pic>
        <p:nvPicPr>
          <p:cNvPr id="1026" name="Picture 2" descr="Image result for vehicle detection using image processing c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4" y="1563638"/>
            <a:ext cx="4735267" cy="266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vehicle detection using image processing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4" y="4227225"/>
            <a:ext cx="8851892" cy="261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ehicle detection using image processing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563637"/>
            <a:ext cx="4896544" cy="266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23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rgbClr val="00206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METHODOLOGY </a:t>
            </a:r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204864"/>
            <a:ext cx="77768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 b="1" dirty="0" smtClean="0">
                <a:solidFill>
                  <a:srgbClr val="0070C0"/>
                </a:solidFill>
              </a:rPr>
              <a:t>MACHINE LEARNING ALGORITHMS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b="1" dirty="0" smtClean="0">
                <a:solidFill>
                  <a:srgbClr val="0070C0"/>
                </a:solidFill>
              </a:rPr>
              <a:t>DEEP LEARNING OVERVIEW ANN, CNN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b="1" dirty="0" smtClean="0">
                <a:solidFill>
                  <a:srgbClr val="0070C0"/>
                </a:solidFill>
              </a:rPr>
              <a:t>READING DIFFERENT RESEARCH PAPERS AND APPLYING NEW TECHNOLOGIES IN OUR PROJECT</a:t>
            </a:r>
          </a:p>
        </p:txBody>
      </p:sp>
    </p:spTree>
    <p:extLst>
      <p:ext uri="{BB962C8B-B14F-4D97-AF65-F5344CB8AC3E}">
        <p14:creationId xmlns:p14="http://schemas.microsoft.com/office/powerpoint/2010/main" val="2752412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rgbClr val="00206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REFERENCES</a:t>
            </a:r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348880"/>
            <a:ext cx="835292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SOME OF THE </a:t>
            </a:r>
            <a:r>
              <a:rPr lang="en-IN" sz="2400" b="1" dirty="0" smtClean="0"/>
              <a:t>CONTRIBUTIONS(RESEARCH PAPERS) </a:t>
            </a:r>
            <a:r>
              <a:rPr lang="en-IN" sz="2400" b="1" dirty="0" smtClean="0"/>
              <a:t>IN THE FIELD OF IMAGE PROCESSING USING ML ARE :</a:t>
            </a:r>
          </a:p>
          <a:p>
            <a:endParaRPr lang="en-IN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000" b="1" dirty="0" smtClean="0">
                <a:hlinkClick r:id="rId2"/>
              </a:rPr>
              <a:t>https://pdfs.semanticscholar.org/dc97/4442dfb8181d88c82ef9aa62630f3ae4e1a4.pdf</a:t>
            </a:r>
            <a:endParaRPr lang="en-IE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>
                <a:hlinkClick r:id="rId3"/>
              </a:rPr>
              <a:t>https://pdfs.semanticscholar.org/16e1/091cd01cd8b0eb25e2cbe7efe39be423255f.pdf</a:t>
            </a:r>
            <a:endParaRPr lang="en-IN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http://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ascpro.ascweb.org/chair/paper/CPRT120002010.pdf</a:t>
            </a:r>
            <a:endParaRPr lang="en-I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https://www.researchgate.net/publication/265481813_VEHICLE_DETECTION_USING_IMAGE_PROCESSING_FOR_TRAFFIC_CONTROL_AND_SURVEILLANCE_SYSTEM</a:t>
            </a: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sz="2400" b="1" dirty="0"/>
          </a:p>
        </p:txBody>
      </p:sp>
    </p:spTree>
    <p:extLst>
      <p:ext uri="{BB962C8B-B14F-4D97-AF65-F5344CB8AC3E}">
        <p14:creationId xmlns:p14="http://schemas.microsoft.com/office/powerpoint/2010/main" val="41975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rgbClr val="00206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CONTENT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8820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5" y="2348880"/>
            <a:ext cx="7452816" cy="3777283"/>
          </a:xfrm>
        </p:spPr>
        <p:txBody>
          <a:bodyPr/>
          <a:lstStyle/>
          <a:p>
            <a:r>
              <a:rPr lang="en-US" altLang="en-US" b="1" dirty="0"/>
              <a:t>Introduction to Machine </a:t>
            </a:r>
            <a:r>
              <a:rPr lang="en-US" altLang="en-US" b="1" dirty="0" smtClean="0"/>
              <a:t>Learning</a:t>
            </a:r>
          </a:p>
          <a:p>
            <a:endParaRPr lang="en-US" altLang="en-US" b="1" dirty="0"/>
          </a:p>
          <a:p>
            <a:r>
              <a:rPr lang="en-US" altLang="en-US" b="1" dirty="0"/>
              <a:t>The example application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Machine </a:t>
            </a:r>
            <a:r>
              <a:rPr lang="en-US" altLang="en-US" b="1" dirty="0"/>
              <a:t>Learning </a:t>
            </a:r>
            <a:r>
              <a:rPr lang="en-US" altLang="en-US" b="1" dirty="0" smtClean="0"/>
              <a:t>Methods</a:t>
            </a:r>
            <a:endParaRPr lang="en-US" altLang="en-US" b="1" dirty="0"/>
          </a:p>
          <a:p>
            <a:pPr lvl="1"/>
            <a:r>
              <a:rPr lang="en-US" altLang="en-US" sz="2400" b="1" dirty="0"/>
              <a:t>Decision Trees</a:t>
            </a:r>
          </a:p>
          <a:p>
            <a:pPr lvl="1"/>
            <a:r>
              <a:rPr lang="en-US" altLang="en-US" sz="2400" b="1" dirty="0"/>
              <a:t>Artificial Neural Networks</a:t>
            </a:r>
          </a:p>
          <a:p>
            <a:pPr lvl="1"/>
            <a:r>
              <a:rPr lang="en-US" altLang="en-US" sz="2400" b="1" dirty="0"/>
              <a:t>Instant Based Learning </a:t>
            </a:r>
            <a:endParaRPr lang="en-US" altLang="en-US" sz="2000" b="1" dirty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1" dirty="0" smtClean="0">
                <a:solidFill>
                  <a:srgbClr val="00206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OUTLINE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8520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63326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/>
              <a:t>Machine Learning (ML) is constructing computer programs that develop solutions and improve with experience 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Solves problems which can not be solved by enumerative methods or calculus-based techniques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Intuition is to model human way of solving some problems which require experience 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When the relationships between all system variables is completely understood ML is not needed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rgbClr val="00206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WHAT IS MACHINE LEARNING??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7373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1" dirty="0" smtClean="0">
                <a:solidFill>
                  <a:srgbClr val="00206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What is Image Processing ??</a:t>
            </a:r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20486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574196"/>
            <a:ext cx="85689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b="1" dirty="0">
                <a:solidFill>
                  <a:schemeClr val="bg2">
                    <a:lumMod val="25000"/>
                  </a:schemeClr>
                </a:solidFill>
              </a:rPr>
              <a:t>The goal of image processing is to enhance or compress image/video information</a:t>
            </a:r>
            <a:r>
              <a:rPr lang="en-IE" sz="24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b="1" dirty="0">
                <a:solidFill>
                  <a:schemeClr val="bg2">
                    <a:lumMod val="25000"/>
                  </a:schemeClr>
                </a:solidFill>
              </a:rPr>
              <a:t>Uses pixel-wise operations such as transforming one image into another. For example applying a rotation on pixels</a:t>
            </a:r>
            <a:r>
              <a:rPr lang="en-IE" sz="24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b="1" dirty="0">
                <a:solidFill>
                  <a:schemeClr val="bg2">
                    <a:lumMod val="25000"/>
                  </a:schemeClr>
                </a:solidFill>
              </a:rPr>
              <a:t>There is no extraction of meaningful information from those pixel-wise operations</a:t>
            </a:r>
            <a:r>
              <a:rPr lang="en-IE" sz="24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bg2">
                    <a:lumMod val="25000"/>
                  </a:schemeClr>
                </a:solidFill>
              </a:rPr>
              <a:t>This Image Processing is A subset of MACHINE LEARNING.</a:t>
            </a:r>
            <a:endParaRPr lang="en-IE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398739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i="1" dirty="0" smtClean="0">
                <a:solidFill>
                  <a:srgbClr val="00206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ARTIFICIAL NEURAL NETWORKS(ANN)</a:t>
            </a:r>
            <a:endParaRPr lang="en-IE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4" descr="how-fig-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5736" y="3717032"/>
            <a:ext cx="5029200" cy="301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2348880"/>
            <a:ext cx="7560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1" dirty="0" smtClean="0">
                <a:solidFill>
                  <a:schemeClr val="bg2">
                    <a:lumMod val="25000"/>
                  </a:schemeClr>
                </a:solidFill>
              </a:rPr>
              <a:t>Made up of interconnected processing elements which respond in parallel to a set of input signals given to each.</a:t>
            </a:r>
          </a:p>
          <a:p>
            <a:pPr>
              <a:buFont typeface="Wingdings" pitchFamily="2" charset="2"/>
              <a:buNone/>
            </a:pPr>
            <a:r>
              <a:rPr lang="en-US" altLang="en-US" dirty="0" smtClean="0"/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651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rgbClr val="00206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INSTANT BASED LEARNING 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48880"/>
            <a:ext cx="7704856" cy="411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A learn-by-memorizing method: K-Nearest Neighbor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Given a data set {X</a:t>
            </a:r>
            <a:r>
              <a:rPr lang="en-US" altLang="en-US" sz="2400" b="1" baseline="-25000" dirty="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, Y</a:t>
            </a:r>
            <a:r>
              <a:rPr lang="en-US" altLang="en-US" sz="2400" b="1" baseline="-25000" dirty="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} it estimates values of Y for X's other than those in the sample.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The process is to choose the k values of X</a:t>
            </a:r>
            <a:r>
              <a:rPr lang="en-US" altLang="en-US" sz="2400" b="1" baseline="-25000" dirty="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 nearest the X and average their Y values.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Here k is a parameter to the estimator. The average could be weighted, e.g. with the closest neighbor having the most impact on the estimate.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13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rgbClr val="00206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PROPOSED WORK</a:t>
            </a:r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48880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2">
                    <a:lumMod val="25000"/>
                  </a:schemeClr>
                </a:solidFill>
              </a:rPr>
              <a:t>Exploring Machine Learning Algorithms That will be very helpful in our project like VARIOUS REGRESSIONS , DECISION TREES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2">
                    <a:lumMod val="25000"/>
                  </a:schemeClr>
                </a:solidFill>
              </a:rPr>
              <a:t>Learn About DEEP LEARNING , building CNN ,RNN AND ANN.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chemeClr val="bg2">
                    <a:lumMod val="25000"/>
                  </a:schemeClr>
                </a:solidFill>
              </a:rPr>
              <a:t>BUILDING AN IMAGE PROCESSING PLATFORM THAT CAN DO VARIOUS THINGS LIKE  OBJECT IDENTIFICATION , FRAUD DETECTION  </a:t>
            </a:r>
            <a:r>
              <a:rPr lang="en-IN" sz="2800" b="1" dirty="0" smtClean="0">
                <a:solidFill>
                  <a:schemeClr val="bg2">
                    <a:lumMod val="25000"/>
                  </a:schemeClr>
                </a:solidFill>
              </a:rPr>
              <a:t>AND OTHER THINGS MENTIONED IN NEXT SLIDE.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70880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i="1" dirty="0" smtClean="0">
                <a:solidFill>
                  <a:srgbClr val="00206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PROJECTS UNDER IMAGE PROCESSING</a:t>
            </a:r>
            <a:endParaRPr lang="en-IE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060848"/>
            <a:ext cx="8352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 b="1" dirty="0" smtClean="0">
                <a:solidFill>
                  <a:srgbClr val="0070C0"/>
                </a:solidFill>
              </a:rPr>
              <a:t>SOIL MOISTURE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b="1" dirty="0" smtClean="0">
                <a:solidFill>
                  <a:srgbClr val="0070C0"/>
                </a:solidFill>
              </a:rPr>
              <a:t>FRAUD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b="1" dirty="0" smtClean="0">
                <a:solidFill>
                  <a:srgbClr val="0070C0"/>
                </a:solidFill>
              </a:rPr>
              <a:t>VEHICLE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b="1" dirty="0" smtClean="0">
                <a:solidFill>
                  <a:srgbClr val="0070C0"/>
                </a:solidFill>
              </a:rPr>
              <a:t>COLLISION PREVENTION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b="1" dirty="0" smtClean="0">
                <a:solidFill>
                  <a:srgbClr val="0070C0"/>
                </a:solidFill>
              </a:rPr>
              <a:t>DRIVER SAFETY ALGORITHMS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b="1" dirty="0" smtClean="0">
                <a:solidFill>
                  <a:srgbClr val="0070C0"/>
                </a:solidFill>
              </a:rPr>
              <a:t>PLAN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b="1" dirty="0" smtClean="0">
                <a:solidFill>
                  <a:srgbClr val="0070C0"/>
                </a:solidFill>
              </a:rPr>
              <a:t>PEDESTRIAN DETECTION</a:t>
            </a:r>
            <a:endParaRPr lang="en-IE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0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123</TotalTime>
  <Words>381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Waveform</vt:lpstr>
      <vt:lpstr>IMAGE PROCESSING USING  MACHINE LEARNING </vt:lpstr>
      <vt:lpstr>CONTENT</vt:lpstr>
      <vt:lpstr>OUTLINE</vt:lpstr>
      <vt:lpstr>WHAT IS MACHINE LEARNING??</vt:lpstr>
      <vt:lpstr>What is Image Processing ??</vt:lpstr>
      <vt:lpstr>ARTIFICIAL NEURAL NETWORKS(ANN)</vt:lpstr>
      <vt:lpstr>INSTANT BASED LEARNING </vt:lpstr>
      <vt:lpstr>PROPOSED WORK</vt:lpstr>
      <vt:lpstr>PROJECTS UNDER IMAGE PROCESSING</vt:lpstr>
      <vt:lpstr>GLIMPSE OF VEHICLE DETECTION </vt:lpstr>
      <vt:lpstr>METHODOLOGY </vt:lpstr>
      <vt:lpstr>REFERENCES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USING  MACHINE LEARNING</dc:title>
  <dc:creator>ismail - [2010]</dc:creator>
  <cp:lastModifiedBy>ismail - [2010]</cp:lastModifiedBy>
  <cp:revision>11</cp:revision>
  <dcterms:created xsi:type="dcterms:W3CDTF">2018-10-02T07:20:24Z</dcterms:created>
  <dcterms:modified xsi:type="dcterms:W3CDTF">2018-10-02T12:12:03Z</dcterms:modified>
</cp:coreProperties>
</file>