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914400"/>
            <a:ext cx="7315200" cy="46885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638165"/>
            <a:ext cx="7319645" cy="122745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t>Comment 1: The Granule cells voltage changed from 1.5mV to 16mV.</a:t>
            </a:r>
            <a:br/>
            <a:r>
              <a:t> This is the best optimized and efficient output according to us</a:t>
            </a:r>
            <a:r>
              <a:rPr lang="en-US"/>
              <a:t>,</a:t>
            </a:r>
            <a:br>
              <a:rPr lang="en-US"/>
            </a:br>
            <a:r>
              <a:t> even though it is very basic model consisting only Granule and Purkinje cells.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424815"/>
            <a:ext cx="7315200" cy="4846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624195"/>
            <a:ext cx="8235315" cy="124142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t>Comment 2: The resistance increased from 1Mohm to 10 Mohm. </a:t>
            </a:r>
            <a:br/>
            <a:r>
              <a:t>In Granule neurons sensory input, we added some noise (stronger amplitude) for some</a:t>
            </a:r>
            <a:br/>
            <a:r>
              <a:t> activity to monitor the cell. This was by far the least choice output.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11455"/>
            <a:ext cx="7315200" cy="56474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57301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Comment 3: We set up an extra network, added mossy fibers for better working</a:t>
            </a:r>
            <a:br/>
            <a:r>
              <a:t> of the simulation.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440055"/>
            <a:ext cx="7315200" cy="3235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635" y="3916680"/>
            <a:ext cx="9144635" cy="40570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t>Comment 4: Resistance increased to 20 Mohm. The membrane's threshold voltage was</a:t>
            </a:r>
            <a:br/>
            <a:r>
              <a:t> lowered from -55 to -50 mV. </a:t>
            </a:r>
            <a:br/>
            <a:r>
              <a:t>Code snippet:</a:t>
            </a:r>
          </a:p>
          <a:p>
            <a:r>
              <a:t>sensory_input = TimedArray(</a:t>
            </a:r>
          </a:p>
          <a:p>
            <a:r>
              <a:t>    np.sin(2 * np.pi * (1/500) * np.arange(0, duration/ms, defaultclock.dt/ms)) * 2 * nA,</a:t>
            </a:r>
            <a:br/>
          </a:p>
          <a:p>
            <a:r>
              <a:t>    dt=defaultclock.dt</a:t>
            </a:r>
          </a:p>
          <a:p>
            <a:r>
              <a:t>)</a:t>
            </a:r>
          </a:p>
          <a:p>
            <a:r>
              <a:t>We multiplied by 2 in this snippet for better results.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Picture 2" descr="eeg_brain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8225" y="204470"/>
            <a:ext cx="6886575" cy="45586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32000" y="4792345"/>
            <a:ext cx="5080000" cy="1943100"/>
          </a:xfrm>
          <a:prstGeom prst="rect">
            <a:avLst/>
          </a:prstGeom>
        </p:spPr>
        <p:txBody>
          <a:bodyPr>
            <a:noAutofit/>
          </a:bodyPr>
          <a:p>
            <a:r>
              <a:rPr sz="1600"/>
              <a:t>Comment 5:</a:t>
            </a:r>
            <a:r>
              <a:rPr sz="1600" b="1"/>
              <a:t>In this we have modified the Purkinje cells threshold voltage Increased to -50mV. Resistance is 20mohm here. </a:t>
            </a:r>
            <a:br>
              <a:rPr sz="1600" b="1"/>
            </a:br>
            <a:r>
              <a:rPr sz="1600"/>
              <a:t>Purkinje -&gt; DCN (reduced inhibition) 0.2-&gt;1.0 synapses_granule.connect</a:t>
            </a:r>
            <a:r>
              <a:rPr sz="1600" b="1"/>
              <a:t>(p=0.3) from (p=0.1</a:t>
            </a:r>
            <a:r>
              <a:rPr sz="1600"/>
              <a:t>) mossy_to_dcn = PoissonGroup(10, rates=100*Hz)</a:t>
            </a:r>
            <a:r>
              <a:rPr sz="1600" b="1"/>
              <a:t> # Increased from 50Hz</a:t>
            </a:r>
            <a:endParaRPr sz="1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Picture 2" descr="untitled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9955" y="274955"/>
            <a:ext cx="6886575" cy="36880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32000" y="4180205"/>
            <a:ext cx="5807710" cy="2594610"/>
          </a:xfrm>
          <a:prstGeom prst="rect">
            <a:avLst/>
          </a:prstGeom>
        </p:spPr>
        <p:txBody>
          <a:bodyPr>
            <a:noAutofit/>
          </a:bodyPr>
          <a:p>
            <a:r>
              <a:rPr sz="1600"/>
              <a:t>Comment 6: synapses_granule = Synapses(granule_neurons, purkinje_neurons, on_pre='I += 0.8 * nA')</a:t>
            </a:r>
            <a:r>
              <a:rPr sz="1600" b="1"/>
              <a:t> # Reduced strength </a:t>
            </a:r>
            <a:r>
              <a:rPr sz="1600"/>
              <a:t>synapses_granule.connect(p=0.2) </a:t>
            </a:r>
            <a:r>
              <a:rPr sz="1600" b="1"/>
              <a:t># Reduced connection </a:t>
            </a:r>
            <a:r>
              <a:rPr sz="1600"/>
              <a:t>probability v_thresh_granule = -52 * mV </a:t>
            </a:r>
            <a:r>
              <a:rPr sz="1600" b="1"/>
              <a:t># Slightly lower threshold for granule cells </a:t>
            </a:r>
            <a:br>
              <a:rPr sz="1600" b="1"/>
            </a:br>
            <a:r>
              <a:rPr sz="1600"/>
              <a:t>v_thresh_purkinje = -55 * mV </a:t>
            </a:r>
            <a:r>
              <a:rPr sz="1600" b="1"/>
              <a:t># Higher threshold for Purkinje cells</a:t>
            </a:r>
            <a:br>
              <a:rPr sz="1600" b="1"/>
            </a:br>
            <a:r>
              <a:rPr sz="1600"/>
              <a:t> v_thresh_dcn = -55 * mV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Picture 2" descr="eeg brain extra.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1440" y="0"/>
            <a:ext cx="6267450" cy="38925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32000" y="4114800"/>
            <a:ext cx="5080000" cy="2743835"/>
          </a:xfrm>
          <a:prstGeom prst="rect">
            <a:avLst/>
          </a:prstGeom>
        </p:spPr>
        <p:txBody>
          <a:bodyPr>
            <a:noAutofit/>
          </a:bodyPr>
          <a:p>
            <a:pPr>
              <a:buAutoNum type="arabicPeriod"/>
            </a:pPr>
            <a:r>
              <a:rPr sz="1600"/>
              <a:t>Granule cells are stimulated with a higher rate of input activity.</a:t>
            </a:r>
            <a:endParaRPr sz="1600"/>
          </a:p>
          <a:p>
            <a:pPr>
              <a:buAutoNum type="arabicPeriod"/>
            </a:pPr>
            <a:r>
              <a:rPr sz="1600"/>
              <a:t>Adjusted Purkinje cell inhibition parameters for reduced oscillatory patterns.</a:t>
            </a:r>
            <a:endParaRPr sz="1600"/>
          </a:p>
          <a:p>
            <a:r>
              <a:rPr sz="1600"/>
              <a:t>Key configurations include: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Threshold voltages (granule: -52 mV, Purkinje: -55 mV, DCN: -55 mV).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Connection probabilities tuned for balance between excitation and inhibition.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WPS Presentation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Asutosha Nanda</cp:lastModifiedBy>
  <cp:revision>2</cp:revision>
  <dcterms:created xsi:type="dcterms:W3CDTF">2013-01-27T09:14:00Z</dcterms:created>
  <dcterms:modified xsi:type="dcterms:W3CDTF">2025-01-25T20:06:15Z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EFB6A901084C4584B1DA1907D02C7638_13</vt:lpwstr>
  </property>
  <property fmtid="{D5CDD505-2E9C-101B-9397-08002B2CF9AE}" pid="3" name="KSOProductBuildVer">
    <vt:lpwstr>1033-12.2.0.19805</vt:lpwstr>
  </property>
</Properties>
</file>