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1"/>
  </p:notesMasterIdLst>
  <p:sldIdLst>
    <p:sldId id="256" r:id="rId2"/>
    <p:sldId id="333" r:id="rId3"/>
    <p:sldId id="260" r:id="rId4"/>
    <p:sldId id="334" r:id="rId5"/>
    <p:sldId id="257" r:id="rId6"/>
    <p:sldId id="312" r:id="rId7"/>
    <p:sldId id="336" r:id="rId8"/>
    <p:sldId id="311" r:id="rId9"/>
    <p:sldId id="314" r:id="rId10"/>
    <p:sldId id="303" r:id="rId11"/>
    <p:sldId id="305" r:id="rId12"/>
    <p:sldId id="337" r:id="rId13"/>
    <p:sldId id="306" r:id="rId14"/>
    <p:sldId id="315" r:id="rId15"/>
    <p:sldId id="304" r:id="rId16"/>
    <p:sldId id="307" r:id="rId17"/>
    <p:sldId id="308" r:id="rId18"/>
    <p:sldId id="262" r:id="rId19"/>
    <p:sldId id="266" r:id="rId20"/>
    <p:sldId id="258" r:id="rId21"/>
    <p:sldId id="291" r:id="rId22"/>
    <p:sldId id="300" r:id="rId23"/>
    <p:sldId id="313" r:id="rId24"/>
    <p:sldId id="273" r:id="rId25"/>
    <p:sldId id="270" r:id="rId26"/>
    <p:sldId id="275" r:id="rId27"/>
    <p:sldId id="274" r:id="rId28"/>
    <p:sldId id="272" r:id="rId29"/>
    <p:sldId id="271" r:id="rId30"/>
    <p:sldId id="267" r:id="rId31"/>
    <p:sldId id="268" r:id="rId32"/>
    <p:sldId id="279" r:id="rId33"/>
    <p:sldId id="294" r:id="rId34"/>
    <p:sldId id="269" r:id="rId35"/>
    <p:sldId id="295" r:id="rId36"/>
    <p:sldId id="277" r:id="rId37"/>
    <p:sldId id="278" r:id="rId38"/>
    <p:sldId id="297" r:id="rId39"/>
    <p:sldId id="276" r:id="rId40"/>
    <p:sldId id="265" r:id="rId41"/>
    <p:sldId id="319" r:id="rId42"/>
    <p:sldId id="280" r:id="rId43"/>
    <p:sldId id="281" r:id="rId44"/>
    <p:sldId id="282" r:id="rId45"/>
    <p:sldId id="283" r:id="rId46"/>
    <p:sldId id="285" r:id="rId47"/>
    <p:sldId id="287" r:id="rId48"/>
    <p:sldId id="288" r:id="rId49"/>
    <p:sldId id="289" r:id="rId50"/>
    <p:sldId id="293" r:id="rId51"/>
    <p:sldId id="290" r:id="rId52"/>
    <p:sldId id="298" r:id="rId53"/>
    <p:sldId id="299" r:id="rId54"/>
    <p:sldId id="301" r:id="rId55"/>
    <p:sldId id="316" r:id="rId56"/>
    <p:sldId id="330" r:id="rId57"/>
    <p:sldId id="331" r:id="rId58"/>
    <p:sldId id="332" r:id="rId59"/>
    <p:sldId id="320" r:id="rId60"/>
    <p:sldId id="321" r:id="rId61"/>
    <p:sldId id="322" r:id="rId62"/>
    <p:sldId id="323" r:id="rId63"/>
    <p:sldId id="325" r:id="rId64"/>
    <p:sldId id="324" r:id="rId65"/>
    <p:sldId id="326" r:id="rId66"/>
    <p:sldId id="327" r:id="rId67"/>
    <p:sldId id="328" r:id="rId68"/>
    <p:sldId id="329" r:id="rId69"/>
    <p:sldId id="259" r:id="rId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01" autoAdjust="0"/>
  </p:normalViewPr>
  <p:slideViewPr>
    <p:cSldViewPr>
      <p:cViewPr varScale="1">
        <p:scale>
          <a:sx n="81" d="100"/>
          <a:sy n="81" d="100"/>
        </p:scale>
        <p:origin x="-163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1A5BA-3D7B-4D78-BF18-67932E330602}" type="doc">
      <dgm:prSet loTypeId="urn:microsoft.com/office/officeart/2005/8/layout/hierarchy2" loCatId="hierarchy" qsTypeId="urn:microsoft.com/office/officeart/2005/8/quickstyle/simple1" qsCatId="simple" csTypeId="urn:microsoft.com/office/officeart/2005/8/colors/accent1_3" csCatId="accent1" phldr="1"/>
      <dgm:spPr/>
      <dgm:t>
        <a:bodyPr/>
        <a:lstStyle/>
        <a:p>
          <a:endParaRPr lang="zh-CN" altLang="en-US"/>
        </a:p>
      </dgm:t>
    </dgm:pt>
    <dgm:pt modelId="{66E59249-D6D9-4E22-B16C-48C5CD9E4A90}">
      <dgm:prSet phldrT="[文本]"/>
      <dgm:spPr/>
      <dgm:t>
        <a:bodyPr/>
        <a:lstStyle/>
        <a:p>
          <a:r>
            <a:rPr lang="en-US" altLang="zh-CN" dirty="0" smtClean="0"/>
            <a:t>B</a:t>
          </a:r>
          <a:r>
            <a:rPr lang="zh-CN" altLang="en-US" dirty="0" smtClean="0"/>
            <a:t>入侵</a:t>
          </a:r>
          <a:endParaRPr lang="zh-CN" altLang="en-US" dirty="0"/>
        </a:p>
      </dgm:t>
    </dgm:pt>
    <dgm:pt modelId="{FA715755-64D3-4AB8-A262-04C70B9E2EE4}" type="parTrans" cxnId="{5F92DE76-A725-4F1C-8307-9EAA0DF45E70}">
      <dgm:prSet/>
      <dgm:spPr/>
      <dgm:t>
        <a:bodyPr/>
        <a:lstStyle/>
        <a:p>
          <a:endParaRPr lang="zh-CN" altLang="en-US"/>
        </a:p>
      </dgm:t>
    </dgm:pt>
    <dgm:pt modelId="{99CDA688-B34F-4730-9B03-E80DA2710673}" type="sibTrans" cxnId="{5F92DE76-A725-4F1C-8307-9EAA0DF45E70}">
      <dgm:prSet/>
      <dgm:spPr/>
      <dgm:t>
        <a:bodyPr/>
        <a:lstStyle/>
        <a:p>
          <a:endParaRPr lang="zh-CN" altLang="en-US"/>
        </a:p>
      </dgm:t>
    </dgm:pt>
    <dgm:pt modelId="{303F10C8-F4A7-4BED-8D8C-EEAD661F2494}">
      <dgm:prSet phldrT="[文本]"/>
      <dgm:spPr/>
      <dgm:t>
        <a:bodyPr/>
        <a:lstStyle/>
        <a:p>
          <a:r>
            <a:rPr lang="en-US" altLang="zh-CN" dirty="0" smtClean="0"/>
            <a:t>A</a:t>
          </a:r>
          <a:r>
            <a:rPr lang="zh-CN" altLang="en-US" dirty="0" smtClean="0"/>
            <a:t>反抗</a:t>
          </a:r>
          <a:endParaRPr lang="zh-CN" altLang="en-US" dirty="0"/>
        </a:p>
      </dgm:t>
    </dgm:pt>
    <dgm:pt modelId="{518E1F19-800D-408F-87EE-D99EE4E08C0F}" type="parTrans" cxnId="{23128EC2-2F30-445B-B891-578EEAB040D1}">
      <dgm:prSet/>
      <dgm:spPr/>
      <dgm:t>
        <a:bodyPr/>
        <a:lstStyle/>
        <a:p>
          <a:endParaRPr lang="zh-CN" altLang="en-US"/>
        </a:p>
      </dgm:t>
    </dgm:pt>
    <dgm:pt modelId="{02FF93EB-02E0-43F6-9E38-66F32EA032FE}" type="sibTrans" cxnId="{23128EC2-2F30-445B-B891-578EEAB040D1}">
      <dgm:prSet/>
      <dgm:spPr/>
      <dgm:t>
        <a:bodyPr/>
        <a:lstStyle/>
        <a:p>
          <a:endParaRPr lang="zh-CN" altLang="en-US"/>
        </a:p>
      </dgm:t>
    </dgm:pt>
    <dgm:pt modelId="{294F6888-3572-43B2-ADD5-2702C9439DCB}">
      <dgm:prSet phldrT="[文本]"/>
      <dgm:spPr/>
      <dgm:t>
        <a:bodyPr/>
        <a:lstStyle/>
        <a:p>
          <a:r>
            <a:rPr lang="en-US" altLang="zh-CN" dirty="0" smtClean="0"/>
            <a:t>B</a:t>
          </a:r>
          <a:r>
            <a:rPr lang="zh-CN" altLang="en-US" dirty="0" smtClean="0"/>
            <a:t>迎战</a:t>
          </a:r>
          <a:endParaRPr lang="zh-CN" altLang="en-US" dirty="0"/>
        </a:p>
      </dgm:t>
    </dgm:pt>
    <dgm:pt modelId="{D1B8B9C5-4860-4F68-81BA-AB34E73FCF2F}" type="parTrans" cxnId="{EB2617AA-1878-4117-B1ED-42998DF275A0}">
      <dgm:prSet/>
      <dgm:spPr/>
      <dgm:t>
        <a:bodyPr/>
        <a:lstStyle/>
        <a:p>
          <a:endParaRPr lang="zh-CN" altLang="en-US"/>
        </a:p>
      </dgm:t>
    </dgm:pt>
    <dgm:pt modelId="{54973CA4-898E-4CF7-8F0A-1FFB8647CB48}" type="sibTrans" cxnId="{EB2617AA-1878-4117-B1ED-42998DF275A0}">
      <dgm:prSet/>
      <dgm:spPr/>
      <dgm:t>
        <a:bodyPr/>
        <a:lstStyle/>
        <a:p>
          <a:endParaRPr lang="zh-CN" altLang="en-US"/>
        </a:p>
      </dgm:t>
    </dgm:pt>
    <dgm:pt modelId="{90741434-7970-467B-B1D9-07E2C051F664}">
      <dgm:prSet phldrT="[文本]"/>
      <dgm:spPr/>
      <dgm:t>
        <a:bodyPr/>
        <a:lstStyle/>
        <a:p>
          <a:r>
            <a:rPr lang="en-US" altLang="zh-CN" dirty="0" smtClean="0"/>
            <a:t>B</a:t>
          </a:r>
          <a:r>
            <a:rPr lang="zh-CN" altLang="en-US" dirty="0" smtClean="0"/>
            <a:t>撤退</a:t>
          </a:r>
          <a:endParaRPr lang="zh-CN" altLang="en-US" dirty="0"/>
        </a:p>
      </dgm:t>
    </dgm:pt>
    <dgm:pt modelId="{BDEF1624-42D1-4E07-82E0-DEDD9AF2C3E8}" type="parTrans" cxnId="{E6B54B91-0ECB-48AD-8595-E3C80AA25675}">
      <dgm:prSet/>
      <dgm:spPr/>
      <dgm:t>
        <a:bodyPr/>
        <a:lstStyle/>
        <a:p>
          <a:endParaRPr lang="zh-CN" altLang="en-US"/>
        </a:p>
      </dgm:t>
    </dgm:pt>
    <dgm:pt modelId="{38A0A515-F9E8-4B09-84BC-EB7B6E13DF19}" type="sibTrans" cxnId="{E6B54B91-0ECB-48AD-8595-E3C80AA25675}">
      <dgm:prSet/>
      <dgm:spPr/>
      <dgm:t>
        <a:bodyPr/>
        <a:lstStyle/>
        <a:p>
          <a:endParaRPr lang="zh-CN" altLang="en-US"/>
        </a:p>
      </dgm:t>
    </dgm:pt>
    <dgm:pt modelId="{45B2E53E-9932-42BD-8FD4-48BF67A1F6AC}">
      <dgm:prSet phldrT="[文本]"/>
      <dgm:spPr/>
      <dgm:t>
        <a:bodyPr/>
        <a:lstStyle/>
        <a:p>
          <a:r>
            <a:rPr lang="en-US" altLang="zh-CN" dirty="0" smtClean="0"/>
            <a:t>A</a:t>
          </a:r>
          <a:r>
            <a:rPr lang="zh-CN" altLang="en-US" dirty="0" smtClean="0"/>
            <a:t>投降</a:t>
          </a:r>
          <a:endParaRPr lang="zh-CN" altLang="en-US" dirty="0"/>
        </a:p>
      </dgm:t>
    </dgm:pt>
    <dgm:pt modelId="{B88372FF-A25C-4497-8D7D-BC84F32BEAA1}" type="parTrans" cxnId="{BA073806-9DA1-4780-A53B-34F15492637D}">
      <dgm:prSet/>
      <dgm:spPr/>
      <dgm:t>
        <a:bodyPr/>
        <a:lstStyle/>
        <a:p>
          <a:endParaRPr lang="zh-CN" altLang="en-US"/>
        </a:p>
      </dgm:t>
    </dgm:pt>
    <dgm:pt modelId="{DD390C7C-D0BD-4A0D-B364-A94C521B1881}" type="sibTrans" cxnId="{BA073806-9DA1-4780-A53B-34F15492637D}">
      <dgm:prSet/>
      <dgm:spPr/>
      <dgm:t>
        <a:bodyPr/>
        <a:lstStyle/>
        <a:p>
          <a:endParaRPr lang="zh-CN" altLang="en-US"/>
        </a:p>
      </dgm:t>
    </dgm:pt>
    <dgm:pt modelId="{FF0739EE-6B00-4077-AF53-429E05ADE589}">
      <dgm:prSet phldrT="[文本]"/>
      <dgm:spPr/>
      <dgm:t>
        <a:bodyPr/>
        <a:lstStyle/>
        <a:p>
          <a:r>
            <a:rPr lang="en-US" altLang="zh-CN" b="1" dirty="0" smtClean="0"/>
            <a:t>(1, 2)</a:t>
          </a:r>
          <a:endParaRPr lang="zh-CN" altLang="en-US" b="1" dirty="0"/>
        </a:p>
      </dgm:t>
    </dgm:pt>
    <dgm:pt modelId="{41233455-A132-4217-9419-00C7C442DBD5}" type="parTrans" cxnId="{D0690E77-87F9-4906-AD76-7E160B407242}">
      <dgm:prSet/>
      <dgm:spPr/>
      <dgm:t>
        <a:bodyPr/>
        <a:lstStyle/>
        <a:p>
          <a:endParaRPr lang="zh-CN" altLang="en-US"/>
        </a:p>
      </dgm:t>
    </dgm:pt>
    <dgm:pt modelId="{73A32CA7-AE62-4473-BEC1-E0CFBE2CEE39}" type="sibTrans" cxnId="{D0690E77-87F9-4906-AD76-7E160B407242}">
      <dgm:prSet/>
      <dgm:spPr/>
      <dgm:t>
        <a:bodyPr/>
        <a:lstStyle/>
        <a:p>
          <a:endParaRPr lang="zh-CN" altLang="en-US"/>
        </a:p>
      </dgm:t>
    </dgm:pt>
    <dgm:pt modelId="{C035A0EE-5582-456A-8EA3-BB5405B126B9}">
      <dgm:prSet/>
      <dgm:spPr/>
      <dgm:t>
        <a:bodyPr/>
        <a:lstStyle/>
        <a:p>
          <a:r>
            <a:rPr lang="en-US" altLang="zh-CN" b="1" dirty="0" smtClean="0"/>
            <a:t>(2, 1)</a:t>
          </a:r>
          <a:endParaRPr lang="zh-CN" altLang="en-US" b="1" dirty="0"/>
        </a:p>
      </dgm:t>
    </dgm:pt>
    <dgm:pt modelId="{89BA2398-4D00-4799-B73D-9EBED3326825}" type="parTrans" cxnId="{3B14CE40-272E-4D72-AF09-CF59DBAC2E0C}">
      <dgm:prSet/>
      <dgm:spPr/>
      <dgm:t>
        <a:bodyPr/>
        <a:lstStyle/>
        <a:p>
          <a:endParaRPr lang="zh-CN" altLang="en-US"/>
        </a:p>
      </dgm:t>
    </dgm:pt>
    <dgm:pt modelId="{FDA8D21A-F912-4A18-A1F7-07259B6CE49E}" type="sibTrans" cxnId="{3B14CE40-272E-4D72-AF09-CF59DBAC2E0C}">
      <dgm:prSet/>
      <dgm:spPr/>
      <dgm:t>
        <a:bodyPr/>
        <a:lstStyle/>
        <a:p>
          <a:endParaRPr lang="zh-CN" altLang="en-US"/>
        </a:p>
      </dgm:t>
    </dgm:pt>
    <dgm:pt modelId="{7132C327-09FB-4F9C-ACBF-D61F3F6BAD09}">
      <dgm:prSet/>
      <dgm:spPr/>
      <dgm:t>
        <a:bodyPr/>
        <a:lstStyle/>
        <a:p>
          <a:r>
            <a:rPr lang="en-US" altLang="zh-CN" b="1" dirty="0" smtClean="0"/>
            <a:t>(0, 0)</a:t>
          </a:r>
          <a:endParaRPr lang="zh-CN" altLang="en-US" b="1" dirty="0"/>
        </a:p>
      </dgm:t>
    </dgm:pt>
    <dgm:pt modelId="{6C026D7E-FD7C-4BE2-A2A2-D2DB28738DBF}" type="parTrans" cxnId="{99113641-AF5B-46C5-9D71-EBF74F14F341}">
      <dgm:prSet/>
      <dgm:spPr/>
      <dgm:t>
        <a:bodyPr/>
        <a:lstStyle/>
        <a:p>
          <a:endParaRPr lang="zh-CN" altLang="en-US"/>
        </a:p>
      </dgm:t>
    </dgm:pt>
    <dgm:pt modelId="{F7B90CFD-5EDB-4C4A-B95F-5824963EDA0E}" type="sibTrans" cxnId="{99113641-AF5B-46C5-9D71-EBF74F14F341}">
      <dgm:prSet/>
      <dgm:spPr/>
      <dgm:t>
        <a:bodyPr/>
        <a:lstStyle/>
        <a:p>
          <a:endParaRPr lang="zh-CN" altLang="en-US"/>
        </a:p>
      </dgm:t>
    </dgm:pt>
    <dgm:pt modelId="{E2E5DDE4-6C42-453D-877A-6C4853A5BB8C}" type="pres">
      <dgm:prSet presAssocID="{7D31A5BA-3D7B-4D78-BF18-67932E330602}" presName="diagram" presStyleCnt="0">
        <dgm:presLayoutVars>
          <dgm:chPref val="1"/>
          <dgm:dir/>
          <dgm:animOne val="branch"/>
          <dgm:animLvl val="lvl"/>
          <dgm:resizeHandles val="exact"/>
        </dgm:presLayoutVars>
      </dgm:prSet>
      <dgm:spPr/>
      <dgm:t>
        <a:bodyPr/>
        <a:lstStyle/>
        <a:p>
          <a:endParaRPr lang="zh-CN" altLang="en-US"/>
        </a:p>
      </dgm:t>
    </dgm:pt>
    <dgm:pt modelId="{409C2CE5-A515-4044-A62C-9E3CEFE5E109}" type="pres">
      <dgm:prSet presAssocID="{66E59249-D6D9-4E22-B16C-48C5CD9E4A90}" presName="root1" presStyleCnt="0"/>
      <dgm:spPr/>
    </dgm:pt>
    <dgm:pt modelId="{2982A490-6D62-4BB2-8EA5-739094895AA1}" type="pres">
      <dgm:prSet presAssocID="{66E59249-D6D9-4E22-B16C-48C5CD9E4A90}" presName="LevelOneTextNode" presStyleLbl="node0" presStyleIdx="0" presStyleCnt="1">
        <dgm:presLayoutVars>
          <dgm:chPref val="3"/>
        </dgm:presLayoutVars>
      </dgm:prSet>
      <dgm:spPr/>
      <dgm:t>
        <a:bodyPr/>
        <a:lstStyle/>
        <a:p>
          <a:endParaRPr lang="zh-CN" altLang="en-US"/>
        </a:p>
      </dgm:t>
    </dgm:pt>
    <dgm:pt modelId="{63E7C109-A039-4FFC-AE02-2557E3405E98}" type="pres">
      <dgm:prSet presAssocID="{66E59249-D6D9-4E22-B16C-48C5CD9E4A90}" presName="level2hierChild" presStyleCnt="0"/>
      <dgm:spPr/>
    </dgm:pt>
    <dgm:pt modelId="{AD504E78-49EF-4757-ACC8-48145203D1E0}" type="pres">
      <dgm:prSet presAssocID="{518E1F19-800D-408F-87EE-D99EE4E08C0F}" presName="conn2-1" presStyleLbl="parChTrans1D2" presStyleIdx="0" presStyleCnt="2"/>
      <dgm:spPr/>
      <dgm:t>
        <a:bodyPr/>
        <a:lstStyle/>
        <a:p>
          <a:endParaRPr lang="zh-CN" altLang="en-US"/>
        </a:p>
      </dgm:t>
    </dgm:pt>
    <dgm:pt modelId="{E2D1F0E7-E2A3-4C10-A5BC-DFAAAFAE0C06}" type="pres">
      <dgm:prSet presAssocID="{518E1F19-800D-408F-87EE-D99EE4E08C0F}" presName="connTx" presStyleLbl="parChTrans1D2" presStyleIdx="0" presStyleCnt="2"/>
      <dgm:spPr/>
      <dgm:t>
        <a:bodyPr/>
        <a:lstStyle/>
        <a:p>
          <a:endParaRPr lang="zh-CN" altLang="en-US"/>
        </a:p>
      </dgm:t>
    </dgm:pt>
    <dgm:pt modelId="{9103F6BC-48A7-4A5E-84E2-070CFDCD1B1C}" type="pres">
      <dgm:prSet presAssocID="{303F10C8-F4A7-4BED-8D8C-EEAD661F2494}" presName="root2" presStyleCnt="0"/>
      <dgm:spPr/>
    </dgm:pt>
    <dgm:pt modelId="{13264153-8578-44ED-A7AB-748EB5BDAFA3}" type="pres">
      <dgm:prSet presAssocID="{303F10C8-F4A7-4BED-8D8C-EEAD661F2494}" presName="LevelTwoTextNode" presStyleLbl="node2" presStyleIdx="0" presStyleCnt="2">
        <dgm:presLayoutVars>
          <dgm:chPref val="3"/>
        </dgm:presLayoutVars>
      </dgm:prSet>
      <dgm:spPr/>
      <dgm:t>
        <a:bodyPr/>
        <a:lstStyle/>
        <a:p>
          <a:endParaRPr lang="zh-CN" altLang="en-US"/>
        </a:p>
      </dgm:t>
    </dgm:pt>
    <dgm:pt modelId="{3D84E63F-E8E3-4208-A54F-DE20D7F521C0}" type="pres">
      <dgm:prSet presAssocID="{303F10C8-F4A7-4BED-8D8C-EEAD661F2494}" presName="level3hierChild" presStyleCnt="0"/>
      <dgm:spPr/>
    </dgm:pt>
    <dgm:pt modelId="{98D59A47-5D08-48F7-8C5F-D5E7DA03069E}" type="pres">
      <dgm:prSet presAssocID="{D1B8B9C5-4860-4F68-81BA-AB34E73FCF2F}" presName="conn2-1" presStyleLbl="parChTrans1D3" presStyleIdx="0" presStyleCnt="3"/>
      <dgm:spPr/>
      <dgm:t>
        <a:bodyPr/>
        <a:lstStyle/>
        <a:p>
          <a:endParaRPr lang="zh-CN" altLang="en-US"/>
        </a:p>
      </dgm:t>
    </dgm:pt>
    <dgm:pt modelId="{CFF26476-0577-4706-B2BB-A3E87734B360}" type="pres">
      <dgm:prSet presAssocID="{D1B8B9C5-4860-4F68-81BA-AB34E73FCF2F}" presName="connTx" presStyleLbl="parChTrans1D3" presStyleIdx="0" presStyleCnt="3"/>
      <dgm:spPr/>
      <dgm:t>
        <a:bodyPr/>
        <a:lstStyle/>
        <a:p>
          <a:endParaRPr lang="zh-CN" altLang="en-US"/>
        </a:p>
      </dgm:t>
    </dgm:pt>
    <dgm:pt modelId="{86560BC3-F232-4705-8692-8C219C58162C}" type="pres">
      <dgm:prSet presAssocID="{294F6888-3572-43B2-ADD5-2702C9439DCB}" presName="root2" presStyleCnt="0"/>
      <dgm:spPr/>
    </dgm:pt>
    <dgm:pt modelId="{F2FA502D-EC1B-4F1B-A927-66D430F8B98A}" type="pres">
      <dgm:prSet presAssocID="{294F6888-3572-43B2-ADD5-2702C9439DCB}" presName="LevelTwoTextNode" presStyleLbl="node3" presStyleIdx="0" presStyleCnt="3">
        <dgm:presLayoutVars>
          <dgm:chPref val="3"/>
        </dgm:presLayoutVars>
      </dgm:prSet>
      <dgm:spPr/>
      <dgm:t>
        <a:bodyPr/>
        <a:lstStyle/>
        <a:p>
          <a:endParaRPr lang="zh-CN" altLang="en-US"/>
        </a:p>
      </dgm:t>
    </dgm:pt>
    <dgm:pt modelId="{9229FF5C-36C8-489C-A95C-6187FD98169C}" type="pres">
      <dgm:prSet presAssocID="{294F6888-3572-43B2-ADD5-2702C9439DCB}" presName="level3hierChild" presStyleCnt="0"/>
      <dgm:spPr/>
    </dgm:pt>
    <dgm:pt modelId="{A10CD289-6D9C-4DE2-904F-0CE6A1BCA9A2}" type="pres">
      <dgm:prSet presAssocID="{6C026D7E-FD7C-4BE2-A2A2-D2DB28738DBF}" presName="conn2-1" presStyleLbl="parChTrans1D4" presStyleIdx="0" presStyleCnt="2"/>
      <dgm:spPr/>
      <dgm:t>
        <a:bodyPr/>
        <a:lstStyle/>
        <a:p>
          <a:endParaRPr lang="zh-CN" altLang="en-US"/>
        </a:p>
      </dgm:t>
    </dgm:pt>
    <dgm:pt modelId="{18586060-2E45-4743-8230-7114676101CC}" type="pres">
      <dgm:prSet presAssocID="{6C026D7E-FD7C-4BE2-A2A2-D2DB28738DBF}" presName="connTx" presStyleLbl="parChTrans1D4" presStyleIdx="0" presStyleCnt="2"/>
      <dgm:spPr/>
      <dgm:t>
        <a:bodyPr/>
        <a:lstStyle/>
        <a:p>
          <a:endParaRPr lang="zh-CN" altLang="en-US"/>
        </a:p>
      </dgm:t>
    </dgm:pt>
    <dgm:pt modelId="{D3B77265-9E1F-428A-8C7E-EBD8D4BA54B6}" type="pres">
      <dgm:prSet presAssocID="{7132C327-09FB-4F9C-ACBF-D61F3F6BAD09}" presName="root2" presStyleCnt="0"/>
      <dgm:spPr/>
    </dgm:pt>
    <dgm:pt modelId="{D413D766-239B-414B-9C38-1D0A006D1212}" type="pres">
      <dgm:prSet presAssocID="{7132C327-09FB-4F9C-ACBF-D61F3F6BAD09}" presName="LevelTwoTextNode" presStyleLbl="node4" presStyleIdx="0" presStyleCnt="2">
        <dgm:presLayoutVars>
          <dgm:chPref val="3"/>
        </dgm:presLayoutVars>
      </dgm:prSet>
      <dgm:spPr/>
      <dgm:t>
        <a:bodyPr/>
        <a:lstStyle/>
        <a:p>
          <a:endParaRPr lang="zh-CN" altLang="en-US"/>
        </a:p>
      </dgm:t>
    </dgm:pt>
    <dgm:pt modelId="{C8D2F486-9839-4516-ADB2-5BA69C3B0B40}" type="pres">
      <dgm:prSet presAssocID="{7132C327-09FB-4F9C-ACBF-D61F3F6BAD09}" presName="level3hierChild" presStyleCnt="0"/>
      <dgm:spPr/>
    </dgm:pt>
    <dgm:pt modelId="{87AF3CCF-C1C7-4855-9B1B-2B6B1F752870}" type="pres">
      <dgm:prSet presAssocID="{BDEF1624-42D1-4E07-82E0-DEDD9AF2C3E8}" presName="conn2-1" presStyleLbl="parChTrans1D3" presStyleIdx="1" presStyleCnt="3"/>
      <dgm:spPr/>
      <dgm:t>
        <a:bodyPr/>
        <a:lstStyle/>
        <a:p>
          <a:endParaRPr lang="zh-CN" altLang="en-US"/>
        </a:p>
      </dgm:t>
    </dgm:pt>
    <dgm:pt modelId="{3F946387-7167-4BD6-9FC1-914A20DE090A}" type="pres">
      <dgm:prSet presAssocID="{BDEF1624-42D1-4E07-82E0-DEDD9AF2C3E8}" presName="connTx" presStyleLbl="parChTrans1D3" presStyleIdx="1" presStyleCnt="3"/>
      <dgm:spPr/>
      <dgm:t>
        <a:bodyPr/>
        <a:lstStyle/>
        <a:p>
          <a:endParaRPr lang="zh-CN" altLang="en-US"/>
        </a:p>
      </dgm:t>
    </dgm:pt>
    <dgm:pt modelId="{488A5512-046E-47CE-8548-82635751DAD9}" type="pres">
      <dgm:prSet presAssocID="{90741434-7970-467B-B1D9-07E2C051F664}" presName="root2" presStyleCnt="0"/>
      <dgm:spPr/>
    </dgm:pt>
    <dgm:pt modelId="{F9003B4F-E4C0-4B5D-82CD-03FB4FC88F5D}" type="pres">
      <dgm:prSet presAssocID="{90741434-7970-467B-B1D9-07E2C051F664}" presName="LevelTwoTextNode" presStyleLbl="node3" presStyleIdx="1" presStyleCnt="3">
        <dgm:presLayoutVars>
          <dgm:chPref val="3"/>
        </dgm:presLayoutVars>
      </dgm:prSet>
      <dgm:spPr/>
      <dgm:t>
        <a:bodyPr/>
        <a:lstStyle/>
        <a:p>
          <a:endParaRPr lang="zh-CN" altLang="en-US"/>
        </a:p>
      </dgm:t>
    </dgm:pt>
    <dgm:pt modelId="{91BECF0C-F0A4-4ED1-A1EB-77F6CBEB9DE1}" type="pres">
      <dgm:prSet presAssocID="{90741434-7970-467B-B1D9-07E2C051F664}" presName="level3hierChild" presStyleCnt="0"/>
      <dgm:spPr/>
    </dgm:pt>
    <dgm:pt modelId="{41ADE622-0FCE-4F1A-8548-941BA0933314}" type="pres">
      <dgm:prSet presAssocID="{89BA2398-4D00-4799-B73D-9EBED3326825}" presName="conn2-1" presStyleLbl="parChTrans1D4" presStyleIdx="1" presStyleCnt="2"/>
      <dgm:spPr/>
      <dgm:t>
        <a:bodyPr/>
        <a:lstStyle/>
        <a:p>
          <a:endParaRPr lang="zh-CN" altLang="en-US"/>
        </a:p>
      </dgm:t>
    </dgm:pt>
    <dgm:pt modelId="{F63C2730-8C0B-44AA-BDB3-1F4FDE05606A}" type="pres">
      <dgm:prSet presAssocID="{89BA2398-4D00-4799-B73D-9EBED3326825}" presName="connTx" presStyleLbl="parChTrans1D4" presStyleIdx="1" presStyleCnt="2"/>
      <dgm:spPr/>
      <dgm:t>
        <a:bodyPr/>
        <a:lstStyle/>
        <a:p>
          <a:endParaRPr lang="zh-CN" altLang="en-US"/>
        </a:p>
      </dgm:t>
    </dgm:pt>
    <dgm:pt modelId="{3FB21EEA-0A0B-4B8A-ACCC-E0B174CACFE9}" type="pres">
      <dgm:prSet presAssocID="{C035A0EE-5582-456A-8EA3-BB5405B126B9}" presName="root2" presStyleCnt="0"/>
      <dgm:spPr/>
    </dgm:pt>
    <dgm:pt modelId="{435BCA84-42A7-4F3D-BDDC-FAAB380542BA}" type="pres">
      <dgm:prSet presAssocID="{C035A0EE-5582-456A-8EA3-BB5405B126B9}" presName="LevelTwoTextNode" presStyleLbl="node4" presStyleIdx="1" presStyleCnt="2">
        <dgm:presLayoutVars>
          <dgm:chPref val="3"/>
        </dgm:presLayoutVars>
      </dgm:prSet>
      <dgm:spPr/>
      <dgm:t>
        <a:bodyPr/>
        <a:lstStyle/>
        <a:p>
          <a:endParaRPr lang="zh-CN" altLang="en-US"/>
        </a:p>
      </dgm:t>
    </dgm:pt>
    <dgm:pt modelId="{4B8F0EEF-24A2-4F60-AE8A-0CDC010E7176}" type="pres">
      <dgm:prSet presAssocID="{C035A0EE-5582-456A-8EA3-BB5405B126B9}" presName="level3hierChild" presStyleCnt="0"/>
      <dgm:spPr/>
    </dgm:pt>
    <dgm:pt modelId="{89790B05-0EE1-4920-84BF-99A76EDD3415}" type="pres">
      <dgm:prSet presAssocID="{B88372FF-A25C-4497-8D7D-BC84F32BEAA1}" presName="conn2-1" presStyleLbl="parChTrans1D2" presStyleIdx="1" presStyleCnt="2"/>
      <dgm:spPr/>
      <dgm:t>
        <a:bodyPr/>
        <a:lstStyle/>
        <a:p>
          <a:endParaRPr lang="zh-CN" altLang="en-US"/>
        </a:p>
      </dgm:t>
    </dgm:pt>
    <dgm:pt modelId="{1A3E7EFB-6293-43BC-8EBD-E8623CF867C2}" type="pres">
      <dgm:prSet presAssocID="{B88372FF-A25C-4497-8D7D-BC84F32BEAA1}" presName="connTx" presStyleLbl="parChTrans1D2" presStyleIdx="1" presStyleCnt="2"/>
      <dgm:spPr/>
      <dgm:t>
        <a:bodyPr/>
        <a:lstStyle/>
        <a:p>
          <a:endParaRPr lang="zh-CN" altLang="en-US"/>
        </a:p>
      </dgm:t>
    </dgm:pt>
    <dgm:pt modelId="{A97DB533-30B6-47DB-93E5-2983F1872A9F}" type="pres">
      <dgm:prSet presAssocID="{45B2E53E-9932-42BD-8FD4-48BF67A1F6AC}" presName="root2" presStyleCnt="0"/>
      <dgm:spPr/>
    </dgm:pt>
    <dgm:pt modelId="{4265AA6C-DCB8-4065-A670-B5AB68761F67}" type="pres">
      <dgm:prSet presAssocID="{45B2E53E-9932-42BD-8FD4-48BF67A1F6AC}" presName="LevelTwoTextNode" presStyleLbl="node2" presStyleIdx="1" presStyleCnt="2">
        <dgm:presLayoutVars>
          <dgm:chPref val="3"/>
        </dgm:presLayoutVars>
      </dgm:prSet>
      <dgm:spPr/>
      <dgm:t>
        <a:bodyPr/>
        <a:lstStyle/>
        <a:p>
          <a:endParaRPr lang="zh-CN" altLang="en-US"/>
        </a:p>
      </dgm:t>
    </dgm:pt>
    <dgm:pt modelId="{11A04F25-A9F4-46FC-AAC7-07F180953CD9}" type="pres">
      <dgm:prSet presAssocID="{45B2E53E-9932-42BD-8FD4-48BF67A1F6AC}" presName="level3hierChild" presStyleCnt="0"/>
      <dgm:spPr/>
    </dgm:pt>
    <dgm:pt modelId="{4CAEFD6E-DFFC-413C-89AD-32C47EC1EBEA}" type="pres">
      <dgm:prSet presAssocID="{41233455-A132-4217-9419-00C7C442DBD5}" presName="conn2-1" presStyleLbl="parChTrans1D3" presStyleIdx="2" presStyleCnt="3"/>
      <dgm:spPr/>
      <dgm:t>
        <a:bodyPr/>
        <a:lstStyle/>
        <a:p>
          <a:endParaRPr lang="zh-CN" altLang="en-US"/>
        </a:p>
      </dgm:t>
    </dgm:pt>
    <dgm:pt modelId="{C93962EF-E7BF-4A4A-B936-EF4DFBBDA4A9}" type="pres">
      <dgm:prSet presAssocID="{41233455-A132-4217-9419-00C7C442DBD5}" presName="connTx" presStyleLbl="parChTrans1D3" presStyleIdx="2" presStyleCnt="3"/>
      <dgm:spPr/>
      <dgm:t>
        <a:bodyPr/>
        <a:lstStyle/>
        <a:p>
          <a:endParaRPr lang="zh-CN" altLang="en-US"/>
        </a:p>
      </dgm:t>
    </dgm:pt>
    <dgm:pt modelId="{1C632C19-027E-431D-93DA-7D4352A37423}" type="pres">
      <dgm:prSet presAssocID="{FF0739EE-6B00-4077-AF53-429E05ADE589}" presName="root2" presStyleCnt="0"/>
      <dgm:spPr/>
    </dgm:pt>
    <dgm:pt modelId="{3957AF0C-FC8D-421A-BE33-8FEBFCDC55DD}" type="pres">
      <dgm:prSet presAssocID="{FF0739EE-6B00-4077-AF53-429E05ADE589}" presName="LevelTwoTextNode" presStyleLbl="node3" presStyleIdx="2" presStyleCnt="3">
        <dgm:presLayoutVars>
          <dgm:chPref val="3"/>
        </dgm:presLayoutVars>
      </dgm:prSet>
      <dgm:spPr/>
      <dgm:t>
        <a:bodyPr/>
        <a:lstStyle/>
        <a:p>
          <a:endParaRPr lang="zh-CN" altLang="en-US"/>
        </a:p>
      </dgm:t>
    </dgm:pt>
    <dgm:pt modelId="{617485B4-6C11-479E-8181-F91E6BF7EA64}" type="pres">
      <dgm:prSet presAssocID="{FF0739EE-6B00-4077-AF53-429E05ADE589}" presName="level3hierChild" presStyleCnt="0"/>
      <dgm:spPr/>
    </dgm:pt>
  </dgm:ptLst>
  <dgm:cxnLst>
    <dgm:cxn modelId="{2C1FEF34-0B77-456D-B341-508EB168311E}" type="presOf" srcId="{45B2E53E-9932-42BD-8FD4-48BF67A1F6AC}" destId="{4265AA6C-DCB8-4065-A670-B5AB68761F67}" srcOrd="0" destOrd="0" presId="urn:microsoft.com/office/officeart/2005/8/layout/hierarchy2"/>
    <dgm:cxn modelId="{76697D58-C8D1-4A1F-883F-16B8D36F8763}" type="presOf" srcId="{41233455-A132-4217-9419-00C7C442DBD5}" destId="{4CAEFD6E-DFFC-413C-89AD-32C47EC1EBEA}" srcOrd="0" destOrd="0" presId="urn:microsoft.com/office/officeart/2005/8/layout/hierarchy2"/>
    <dgm:cxn modelId="{26105168-C61E-46A8-8186-B86496F01CC1}" type="presOf" srcId="{BDEF1624-42D1-4E07-82E0-DEDD9AF2C3E8}" destId="{3F946387-7167-4BD6-9FC1-914A20DE090A}" srcOrd="1" destOrd="0" presId="urn:microsoft.com/office/officeart/2005/8/layout/hierarchy2"/>
    <dgm:cxn modelId="{D6DBD01A-F7C8-44C2-8E3B-3AD2B6805846}" type="presOf" srcId="{BDEF1624-42D1-4E07-82E0-DEDD9AF2C3E8}" destId="{87AF3CCF-C1C7-4855-9B1B-2B6B1F752870}" srcOrd="0" destOrd="0" presId="urn:microsoft.com/office/officeart/2005/8/layout/hierarchy2"/>
    <dgm:cxn modelId="{CE5385BF-9E32-45CF-92AC-46FEE11A5636}" type="presOf" srcId="{518E1F19-800D-408F-87EE-D99EE4E08C0F}" destId="{E2D1F0E7-E2A3-4C10-A5BC-DFAAAFAE0C06}" srcOrd="1" destOrd="0" presId="urn:microsoft.com/office/officeart/2005/8/layout/hierarchy2"/>
    <dgm:cxn modelId="{5F92DE76-A725-4F1C-8307-9EAA0DF45E70}" srcId="{7D31A5BA-3D7B-4D78-BF18-67932E330602}" destId="{66E59249-D6D9-4E22-B16C-48C5CD9E4A90}" srcOrd="0" destOrd="0" parTransId="{FA715755-64D3-4AB8-A262-04C70B9E2EE4}" sibTransId="{99CDA688-B34F-4730-9B03-E80DA2710673}"/>
    <dgm:cxn modelId="{E6B54B91-0ECB-48AD-8595-E3C80AA25675}" srcId="{303F10C8-F4A7-4BED-8D8C-EEAD661F2494}" destId="{90741434-7970-467B-B1D9-07E2C051F664}" srcOrd="1" destOrd="0" parTransId="{BDEF1624-42D1-4E07-82E0-DEDD9AF2C3E8}" sibTransId="{38A0A515-F9E8-4B09-84BC-EB7B6E13DF19}"/>
    <dgm:cxn modelId="{FADC8A51-E3E4-4C0B-8FBA-2861DDBEAC6A}" type="presOf" srcId="{66E59249-D6D9-4E22-B16C-48C5CD9E4A90}" destId="{2982A490-6D62-4BB2-8EA5-739094895AA1}" srcOrd="0" destOrd="0" presId="urn:microsoft.com/office/officeart/2005/8/layout/hierarchy2"/>
    <dgm:cxn modelId="{F9AEE021-C5E7-4E3F-8914-ED2F785650E4}" type="presOf" srcId="{89BA2398-4D00-4799-B73D-9EBED3326825}" destId="{F63C2730-8C0B-44AA-BDB3-1F4FDE05606A}" srcOrd="1" destOrd="0" presId="urn:microsoft.com/office/officeart/2005/8/layout/hierarchy2"/>
    <dgm:cxn modelId="{3B14CE40-272E-4D72-AF09-CF59DBAC2E0C}" srcId="{90741434-7970-467B-B1D9-07E2C051F664}" destId="{C035A0EE-5582-456A-8EA3-BB5405B126B9}" srcOrd="0" destOrd="0" parTransId="{89BA2398-4D00-4799-B73D-9EBED3326825}" sibTransId="{FDA8D21A-F912-4A18-A1F7-07259B6CE49E}"/>
    <dgm:cxn modelId="{C0F015CA-5710-4F3C-9721-62D592AB428D}" type="presOf" srcId="{90741434-7970-467B-B1D9-07E2C051F664}" destId="{F9003B4F-E4C0-4B5D-82CD-03FB4FC88F5D}" srcOrd="0" destOrd="0" presId="urn:microsoft.com/office/officeart/2005/8/layout/hierarchy2"/>
    <dgm:cxn modelId="{223570B0-C677-4FC6-B275-093114FCA71F}" type="presOf" srcId="{303F10C8-F4A7-4BED-8D8C-EEAD661F2494}" destId="{13264153-8578-44ED-A7AB-748EB5BDAFA3}" srcOrd="0" destOrd="0" presId="urn:microsoft.com/office/officeart/2005/8/layout/hierarchy2"/>
    <dgm:cxn modelId="{99113641-AF5B-46C5-9D71-EBF74F14F341}" srcId="{294F6888-3572-43B2-ADD5-2702C9439DCB}" destId="{7132C327-09FB-4F9C-ACBF-D61F3F6BAD09}" srcOrd="0" destOrd="0" parTransId="{6C026D7E-FD7C-4BE2-A2A2-D2DB28738DBF}" sibTransId="{F7B90CFD-5EDB-4C4A-B95F-5824963EDA0E}"/>
    <dgm:cxn modelId="{D2433AC5-DD2F-4B43-B038-20B94E8E1A90}" type="presOf" srcId="{B88372FF-A25C-4497-8D7D-BC84F32BEAA1}" destId="{1A3E7EFB-6293-43BC-8EBD-E8623CF867C2}" srcOrd="1" destOrd="0" presId="urn:microsoft.com/office/officeart/2005/8/layout/hierarchy2"/>
    <dgm:cxn modelId="{B1AA30BF-19B5-46B0-A55B-6AE1DA86CEF0}" type="presOf" srcId="{41233455-A132-4217-9419-00C7C442DBD5}" destId="{C93962EF-E7BF-4A4A-B936-EF4DFBBDA4A9}" srcOrd="1" destOrd="0" presId="urn:microsoft.com/office/officeart/2005/8/layout/hierarchy2"/>
    <dgm:cxn modelId="{C6B3D1B7-F289-4537-B9B8-38443113B8D3}" type="presOf" srcId="{B88372FF-A25C-4497-8D7D-BC84F32BEAA1}" destId="{89790B05-0EE1-4920-84BF-99A76EDD3415}" srcOrd="0" destOrd="0" presId="urn:microsoft.com/office/officeart/2005/8/layout/hierarchy2"/>
    <dgm:cxn modelId="{DC044935-F565-4F61-BA6F-57A37D188EC8}" type="presOf" srcId="{294F6888-3572-43B2-ADD5-2702C9439DCB}" destId="{F2FA502D-EC1B-4F1B-A927-66D430F8B98A}" srcOrd="0" destOrd="0" presId="urn:microsoft.com/office/officeart/2005/8/layout/hierarchy2"/>
    <dgm:cxn modelId="{CD57BFBB-D0CF-4028-8180-CF073099F1B6}" type="presOf" srcId="{FF0739EE-6B00-4077-AF53-429E05ADE589}" destId="{3957AF0C-FC8D-421A-BE33-8FEBFCDC55DD}" srcOrd="0" destOrd="0" presId="urn:microsoft.com/office/officeart/2005/8/layout/hierarchy2"/>
    <dgm:cxn modelId="{BA073806-9DA1-4780-A53B-34F15492637D}" srcId="{66E59249-D6D9-4E22-B16C-48C5CD9E4A90}" destId="{45B2E53E-9932-42BD-8FD4-48BF67A1F6AC}" srcOrd="1" destOrd="0" parTransId="{B88372FF-A25C-4497-8D7D-BC84F32BEAA1}" sibTransId="{DD390C7C-D0BD-4A0D-B364-A94C521B1881}"/>
    <dgm:cxn modelId="{77D75A7B-A7F6-4CA6-B9A9-750779512363}" type="presOf" srcId="{7D31A5BA-3D7B-4D78-BF18-67932E330602}" destId="{E2E5DDE4-6C42-453D-877A-6C4853A5BB8C}" srcOrd="0" destOrd="0" presId="urn:microsoft.com/office/officeart/2005/8/layout/hierarchy2"/>
    <dgm:cxn modelId="{C8D01128-EBBB-46C5-81A0-0E37BD850E05}" type="presOf" srcId="{D1B8B9C5-4860-4F68-81BA-AB34E73FCF2F}" destId="{98D59A47-5D08-48F7-8C5F-D5E7DA03069E}" srcOrd="0" destOrd="0" presId="urn:microsoft.com/office/officeart/2005/8/layout/hierarchy2"/>
    <dgm:cxn modelId="{92AE65F6-994E-43CD-9F4B-645DC98520E8}" type="presOf" srcId="{C035A0EE-5582-456A-8EA3-BB5405B126B9}" destId="{435BCA84-42A7-4F3D-BDDC-FAAB380542BA}" srcOrd="0" destOrd="0" presId="urn:microsoft.com/office/officeart/2005/8/layout/hierarchy2"/>
    <dgm:cxn modelId="{23128EC2-2F30-445B-B891-578EEAB040D1}" srcId="{66E59249-D6D9-4E22-B16C-48C5CD9E4A90}" destId="{303F10C8-F4A7-4BED-8D8C-EEAD661F2494}" srcOrd="0" destOrd="0" parTransId="{518E1F19-800D-408F-87EE-D99EE4E08C0F}" sibTransId="{02FF93EB-02E0-43F6-9E38-66F32EA032FE}"/>
    <dgm:cxn modelId="{EB2617AA-1878-4117-B1ED-42998DF275A0}" srcId="{303F10C8-F4A7-4BED-8D8C-EEAD661F2494}" destId="{294F6888-3572-43B2-ADD5-2702C9439DCB}" srcOrd="0" destOrd="0" parTransId="{D1B8B9C5-4860-4F68-81BA-AB34E73FCF2F}" sibTransId="{54973CA4-898E-4CF7-8F0A-1FFB8647CB48}"/>
    <dgm:cxn modelId="{1583E6C7-F064-4FBF-87E5-231D1D04346C}" type="presOf" srcId="{6C026D7E-FD7C-4BE2-A2A2-D2DB28738DBF}" destId="{18586060-2E45-4743-8230-7114676101CC}" srcOrd="1" destOrd="0" presId="urn:microsoft.com/office/officeart/2005/8/layout/hierarchy2"/>
    <dgm:cxn modelId="{D0690E77-87F9-4906-AD76-7E160B407242}" srcId="{45B2E53E-9932-42BD-8FD4-48BF67A1F6AC}" destId="{FF0739EE-6B00-4077-AF53-429E05ADE589}" srcOrd="0" destOrd="0" parTransId="{41233455-A132-4217-9419-00C7C442DBD5}" sibTransId="{73A32CA7-AE62-4473-BEC1-E0CFBE2CEE39}"/>
    <dgm:cxn modelId="{FDDF45F2-CA45-4210-A55F-00BE38BB80A8}" type="presOf" srcId="{89BA2398-4D00-4799-B73D-9EBED3326825}" destId="{41ADE622-0FCE-4F1A-8548-941BA0933314}" srcOrd="0" destOrd="0" presId="urn:microsoft.com/office/officeart/2005/8/layout/hierarchy2"/>
    <dgm:cxn modelId="{0EF7B95E-3F5C-4ACA-B397-3C60089E249A}" type="presOf" srcId="{6C026D7E-FD7C-4BE2-A2A2-D2DB28738DBF}" destId="{A10CD289-6D9C-4DE2-904F-0CE6A1BCA9A2}" srcOrd="0" destOrd="0" presId="urn:microsoft.com/office/officeart/2005/8/layout/hierarchy2"/>
    <dgm:cxn modelId="{D25D48DF-52A7-474F-B000-C8CE10B10475}" type="presOf" srcId="{7132C327-09FB-4F9C-ACBF-D61F3F6BAD09}" destId="{D413D766-239B-414B-9C38-1D0A006D1212}" srcOrd="0" destOrd="0" presId="urn:microsoft.com/office/officeart/2005/8/layout/hierarchy2"/>
    <dgm:cxn modelId="{F0F1DDF1-699E-45C9-92B1-0763859B6326}" type="presOf" srcId="{518E1F19-800D-408F-87EE-D99EE4E08C0F}" destId="{AD504E78-49EF-4757-ACC8-48145203D1E0}" srcOrd="0" destOrd="0" presId="urn:microsoft.com/office/officeart/2005/8/layout/hierarchy2"/>
    <dgm:cxn modelId="{EEF57E66-4B94-4C08-B4F8-011F9170A788}" type="presOf" srcId="{D1B8B9C5-4860-4F68-81BA-AB34E73FCF2F}" destId="{CFF26476-0577-4706-B2BB-A3E87734B360}" srcOrd="1" destOrd="0" presId="urn:microsoft.com/office/officeart/2005/8/layout/hierarchy2"/>
    <dgm:cxn modelId="{0B155C7E-E4F5-4CFA-BC5F-F0A0E5AAC216}" type="presParOf" srcId="{E2E5DDE4-6C42-453D-877A-6C4853A5BB8C}" destId="{409C2CE5-A515-4044-A62C-9E3CEFE5E109}" srcOrd="0" destOrd="0" presId="urn:microsoft.com/office/officeart/2005/8/layout/hierarchy2"/>
    <dgm:cxn modelId="{BB65626C-9075-4149-B6BE-AF3D7F4CCC5C}" type="presParOf" srcId="{409C2CE5-A515-4044-A62C-9E3CEFE5E109}" destId="{2982A490-6D62-4BB2-8EA5-739094895AA1}" srcOrd="0" destOrd="0" presId="urn:microsoft.com/office/officeart/2005/8/layout/hierarchy2"/>
    <dgm:cxn modelId="{40A74244-83A9-4D01-A564-4720A5BA18C3}" type="presParOf" srcId="{409C2CE5-A515-4044-A62C-9E3CEFE5E109}" destId="{63E7C109-A039-4FFC-AE02-2557E3405E98}" srcOrd="1" destOrd="0" presId="urn:microsoft.com/office/officeart/2005/8/layout/hierarchy2"/>
    <dgm:cxn modelId="{48D52C77-E226-4EF7-B14D-38CDEA8F21CD}" type="presParOf" srcId="{63E7C109-A039-4FFC-AE02-2557E3405E98}" destId="{AD504E78-49EF-4757-ACC8-48145203D1E0}" srcOrd="0" destOrd="0" presId="urn:microsoft.com/office/officeart/2005/8/layout/hierarchy2"/>
    <dgm:cxn modelId="{70359212-A40F-462B-ADB7-0CDFF3142016}" type="presParOf" srcId="{AD504E78-49EF-4757-ACC8-48145203D1E0}" destId="{E2D1F0E7-E2A3-4C10-A5BC-DFAAAFAE0C06}" srcOrd="0" destOrd="0" presId="urn:microsoft.com/office/officeart/2005/8/layout/hierarchy2"/>
    <dgm:cxn modelId="{8C9CD6A7-4D0C-42B0-A062-2ACF6CD409FF}" type="presParOf" srcId="{63E7C109-A039-4FFC-AE02-2557E3405E98}" destId="{9103F6BC-48A7-4A5E-84E2-070CFDCD1B1C}" srcOrd="1" destOrd="0" presId="urn:microsoft.com/office/officeart/2005/8/layout/hierarchy2"/>
    <dgm:cxn modelId="{671A9F33-A124-4415-B031-87F48A34273D}" type="presParOf" srcId="{9103F6BC-48A7-4A5E-84E2-070CFDCD1B1C}" destId="{13264153-8578-44ED-A7AB-748EB5BDAFA3}" srcOrd="0" destOrd="0" presId="urn:microsoft.com/office/officeart/2005/8/layout/hierarchy2"/>
    <dgm:cxn modelId="{0061FACB-CEDF-4F2E-AE25-E95E1CD011BF}" type="presParOf" srcId="{9103F6BC-48A7-4A5E-84E2-070CFDCD1B1C}" destId="{3D84E63F-E8E3-4208-A54F-DE20D7F521C0}" srcOrd="1" destOrd="0" presId="urn:microsoft.com/office/officeart/2005/8/layout/hierarchy2"/>
    <dgm:cxn modelId="{7CA46F16-D5EE-41E1-90F4-791AA4D9C646}" type="presParOf" srcId="{3D84E63F-E8E3-4208-A54F-DE20D7F521C0}" destId="{98D59A47-5D08-48F7-8C5F-D5E7DA03069E}" srcOrd="0" destOrd="0" presId="urn:microsoft.com/office/officeart/2005/8/layout/hierarchy2"/>
    <dgm:cxn modelId="{28087ADC-04F9-4F53-AEC1-6DD36D73E8ED}" type="presParOf" srcId="{98D59A47-5D08-48F7-8C5F-D5E7DA03069E}" destId="{CFF26476-0577-4706-B2BB-A3E87734B360}" srcOrd="0" destOrd="0" presId="urn:microsoft.com/office/officeart/2005/8/layout/hierarchy2"/>
    <dgm:cxn modelId="{3AFD14A9-844D-4DFE-82CA-3C3E0AB9CDB7}" type="presParOf" srcId="{3D84E63F-E8E3-4208-A54F-DE20D7F521C0}" destId="{86560BC3-F232-4705-8692-8C219C58162C}" srcOrd="1" destOrd="0" presId="urn:microsoft.com/office/officeart/2005/8/layout/hierarchy2"/>
    <dgm:cxn modelId="{4A6965CB-57CB-425B-B2D4-E6CAED4E99CC}" type="presParOf" srcId="{86560BC3-F232-4705-8692-8C219C58162C}" destId="{F2FA502D-EC1B-4F1B-A927-66D430F8B98A}" srcOrd="0" destOrd="0" presId="urn:microsoft.com/office/officeart/2005/8/layout/hierarchy2"/>
    <dgm:cxn modelId="{DDAF798A-8EA0-46FE-9B22-5C907BAA2E39}" type="presParOf" srcId="{86560BC3-F232-4705-8692-8C219C58162C}" destId="{9229FF5C-36C8-489C-A95C-6187FD98169C}" srcOrd="1" destOrd="0" presId="urn:microsoft.com/office/officeart/2005/8/layout/hierarchy2"/>
    <dgm:cxn modelId="{A8ADA41D-61DA-4EEF-A962-ADB63096FA73}" type="presParOf" srcId="{9229FF5C-36C8-489C-A95C-6187FD98169C}" destId="{A10CD289-6D9C-4DE2-904F-0CE6A1BCA9A2}" srcOrd="0" destOrd="0" presId="urn:microsoft.com/office/officeart/2005/8/layout/hierarchy2"/>
    <dgm:cxn modelId="{2530F709-DE59-49AC-B426-DBDA4F6A31BB}" type="presParOf" srcId="{A10CD289-6D9C-4DE2-904F-0CE6A1BCA9A2}" destId="{18586060-2E45-4743-8230-7114676101CC}" srcOrd="0" destOrd="0" presId="urn:microsoft.com/office/officeart/2005/8/layout/hierarchy2"/>
    <dgm:cxn modelId="{DAC93C08-D162-41A0-B217-6A5FF5D3508C}" type="presParOf" srcId="{9229FF5C-36C8-489C-A95C-6187FD98169C}" destId="{D3B77265-9E1F-428A-8C7E-EBD8D4BA54B6}" srcOrd="1" destOrd="0" presId="urn:microsoft.com/office/officeart/2005/8/layout/hierarchy2"/>
    <dgm:cxn modelId="{4856D2B0-5DCA-460E-840D-08B9E3FAA8F1}" type="presParOf" srcId="{D3B77265-9E1F-428A-8C7E-EBD8D4BA54B6}" destId="{D413D766-239B-414B-9C38-1D0A006D1212}" srcOrd="0" destOrd="0" presId="urn:microsoft.com/office/officeart/2005/8/layout/hierarchy2"/>
    <dgm:cxn modelId="{766FA1FB-4CEE-4513-A8A1-403556E0FFA6}" type="presParOf" srcId="{D3B77265-9E1F-428A-8C7E-EBD8D4BA54B6}" destId="{C8D2F486-9839-4516-ADB2-5BA69C3B0B40}" srcOrd="1" destOrd="0" presId="urn:microsoft.com/office/officeart/2005/8/layout/hierarchy2"/>
    <dgm:cxn modelId="{195CB6EA-161D-43F1-8AD0-10742A61B439}" type="presParOf" srcId="{3D84E63F-E8E3-4208-A54F-DE20D7F521C0}" destId="{87AF3CCF-C1C7-4855-9B1B-2B6B1F752870}" srcOrd="2" destOrd="0" presId="urn:microsoft.com/office/officeart/2005/8/layout/hierarchy2"/>
    <dgm:cxn modelId="{07B5C12E-6B75-4983-9A07-C70FC1BF6BFB}" type="presParOf" srcId="{87AF3CCF-C1C7-4855-9B1B-2B6B1F752870}" destId="{3F946387-7167-4BD6-9FC1-914A20DE090A}" srcOrd="0" destOrd="0" presId="urn:microsoft.com/office/officeart/2005/8/layout/hierarchy2"/>
    <dgm:cxn modelId="{8203666A-0862-4CE2-9A9A-AD5D28219EC3}" type="presParOf" srcId="{3D84E63F-E8E3-4208-A54F-DE20D7F521C0}" destId="{488A5512-046E-47CE-8548-82635751DAD9}" srcOrd="3" destOrd="0" presId="urn:microsoft.com/office/officeart/2005/8/layout/hierarchy2"/>
    <dgm:cxn modelId="{C20FD3D9-2459-490C-BF00-BD1B0E40B833}" type="presParOf" srcId="{488A5512-046E-47CE-8548-82635751DAD9}" destId="{F9003B4F-E4C0-4B5D-82CD-03FB4FC88F5D}" srcOrd="0" destOrd="0" presId="urn:microsoft.com/office/officeart/2005/8/layout/hierarchy2"/>
    <dgm:cxn modelId="{E2A47601-0ACA-4836-8AAE-3595FB98AE50}" type="presParOf" srcId="{488A5512-046E-47CE-8548-82635751DAD9}" destId="{91BECF0C-F0A4-4ED1-A1EB-77F6CBEB9DE1}" srcOrd="1" destOrd="0" presId="urn:microsoft.com/office/officeart/2005/8/layout/hierarchy2"/>
    <dgm:cxn modelId="{E841916D-52F1-4E2C-8506-37FE0078F7C7}" type="presParOf" srcId="{91BECF0C-F0A4-4ED1-A1EB-77F6CBEB9DE1}" destId="{41ADE622-0FCE-4F1A-8548-941BA0933314}" srcOrd="0" destOrd="0" presId="urn:microsoft.com/office/officeart/2005/8/layout/hierarchy2"/>
    <dgm:cxn modelId="{D5311D52-4B1C-4FA2-8D36-5FA845760D80}" type="presParOf" srcId="{41ADE622-0FCE-4F1A-8548-941BA0933314}" destId="{F63C2730-8C0B-44AA-BDB3-1F4FDE05606A}" srcOrd="0" destOrd="0" presId="urn:microsoft.com/office/officeart/2005/8/layout/hierarchy2"/>
    <dgm:cxn modelId="{37911FDB-2C08-497B-B36B-6D4388C1EB36}" type="presParOf" srcId="{91BECF0C-F0A4-4ED1-A1EB-77F6CBEB9DE1}" destId="{3FB21EEA-0A0B-4B8A-ACCC-E0B174CACFE9}" srcOrd="1" destOrd="0" presId="urn:microsoft.com/office/officeart/2005/8/layout/hierarchy2"/>
    <dgm:cxn modelId="{7A12A539-B9CB-4ED4-844D-9253AB5C254E}" type="presParOf" srcId="{3FB21EEA-0A0B-4B8A-ACCC-E0B174CACFE9}" destId="{435BCA84-42A7-4F3D-BDDC-FAAB380542BA}" srcOrd="0" destOrd="0" presId="urn:microsoft.com/office/officeart/2005/8/layout/hierarchy2"/>
    <dgm:cxn modelId="{5C7D12E5-A272-4EFC-B9E5-93638A1DF5E2}" type="presParOf" srcId="{3FB21EEA-0A0B-4B8A-ACCC-E0B174CACFE9}" destId="{4B8F0EEF-24A2-4F60-AE8A-0CDC010E7176}" srcOrd="1" destOrd="0" presId="urn:microsoft.com/office/officeart/2005/8/layout/hierarchy2"/>
    <dgm:cxn modelId="{A677E4A0-5AA0-40D2-BEBA-4726052A4A03}" type="presParOf" srcId="{63E7C109-A039-4FFC-AE02-2557E3405E98}" destId="{89790B05-0EE1-4920-84BF-99A76EDD3415}" srcOrd="2" destOrd="0" presId="urn:microsoft.com/office/officeart/2005/8/layout/hierarchy2"/>
    <dgm:cxn modelId="{2AF6C811-3689-40BC-9E0A-F450E11902F7}" type="presParOf" srcId="{89790B05-0EE1-4920-84BF-99A76EDD3415}" destId="{1A3E7EFB-6293-43BC-8EBD-E8623CF867C2}" srcOrd="0" destOrd="0" presId="urn:microsoft.com/office/officeart/2005/8/layout/hierarchy2"/>
    <dgm:cxn modelId="{6637D0E0-DE50-4275-8236-B098A37C7B67}" type="presParOf" srcId="{63E7C109-A039-4FFC-AE02-2557E3405E98}" destId="{A97DB533-30B6-47DB-93E5-2983F1872A9F}" srcOrd="3" destOrd="0" presId="urn:microsoft.com/office/officeart/2005/8/layout/hierarchy2"/>
    <dgm:cxn modelId="{28F66493-AF16-49BB-84AD-349CD36654AA}" type="presParOf" srcId="{A97DB533-30B6-47DB-93E5-2983F1872A9F}" destId="{4265AA6C-DCB8-4065-A670-B5AB68761F67}" srcOrd="0" destOrd="0" presId="urn:microsoft.com/office/officeart/2005/8/layout/hierarchy2"/>
    <dgm:cxn modelId="{E1D30CA7-2E1C-41D5-8E50-6CF59CB78AEC}" type="presParOf" srcId="{A97DB533-30B6-47DB-93E5-2983F1872A9F}" destId="{11A04F25-A9F4-46FC-AAC7-07F180953CD9}" srcOrd="1" destOrd="0" presId="urn:microsoft.com/office/officeart/2005/8/layout/hierarchy2"/>
    <dgm:cxn modelId="{C8DE9D6C-8516-4946-AB3C-D850CF14BDBB}" type="presParOf" srcId="{11A04F25-A9F4-46FC-AAC7-07F180953CD9}" destId="{4CAEFD6E-DFFC-413C-89AD-32C47EC1EBEA}" srcOrd="0" destOrd="0" presId="urn:microsoft.com/office/officeart/2005/8/layout/hierarchy2"/>
    <dgm:cxn modelId="{D49ABA2A-953E-4B7D-9233-73B4F7E48575}" type="presParOf" srcId="{4CAEFD6E-DFFC-413C-89AD-32C47EC1EBEA}" destId="{C93962EF-E7BF-4A4A-B936-EF4DFBBDA4A9}" srcOrd="0" destOrd="0" presId="urn:microsoft.com/office/officeart/2005/8/layout/hierarchy2"/>
    <dgm:cxn modelId="{67EF0574-AD05-41E5-AFA3-C61FFDB7E88A}" type="presParOf" srcId="{11A04F25-A9F4-46FC-AAC7-07F180953CD9}" destId="{1C632C19-027E-431D-93DA-7D4352A37423}" srcOrd="1" destOrd="0" presId="urn:microsoft.com/office/officeart/2005/8/layout/hierarchy2"/>
    <dgm:cxn modelId="{2916B900-613B-41AF-BCC4-014A59BB4DB3}" type="presParOf" srcId="{1C632C19-027E-431D-93DA-7D4352A37423}" destId="{3957AF0C-FC8D-421A-BE33-8FEBFCDC55DD}" srcOrd="0" destOrd="0" presId="urn:microsoft.com/office/officeart/2005/8/layout/hierarchy2"/>
    <dgm:cxn modelId="{7382F5AF-81DE-489F-9541-20326C18929E}" type="presParOf" srcId="{1C632C19-027E-431D-93DA-7D4352A37423}" destId="{617485B4-6C11-479E-8181-F91E6BF7EA64}" srcOrd="1" destOrd="0" presId="urn:microsoft.com/office/officeart/2005/8/layout/hierarchy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31A5BA-3D7B-4D78-BF18-67932E330602}" type="doc">
      <dgm:prSet loTypeId="urn:microsoft.com/office/officeart/2005/8/layout/hierarchy2" loCatId="hierarchy" qsTypeId="urn:microsoft.com/office/officeart/2005/8/quickstyle/simple1" qsCatId="simple" csTypeId="urn:microsoft.com/office/officeart/2005/8/colors/accent1_3" csCatId="accent1" phldr="1"/>
      <dgm:spPr/>
      <dgm:t>
        <a:bodyPr/>
        <a:lstStyle/>
        <a:p>
          <a:endParaRPr lang="zh-CN" altLang="en-US"/>
        </a:p>
      </dgm:t>
    </dgm:pt>
    <dgm:pt modelId="{66E59249-D6D9-4E22-B16C-48C5CD9E4A90}">
      <dgm:prSet phldrT="[文本]"/>
      <dgm:spPr/>
      <dgm:t>
        <a:bodyPr/>
        <a:lstStyle/>
        <a:p>
          <a:r>
            <a:rPr lang="en-US" altLang="zh-CN" dirty="0" smtClean="0"/>
            <a:t>B</a:t>
          </a:r>
          <a:r>
            <a:rPr lang="zh-CN" altLang="en-US" dirty="0" smtClean="0"/>
            <a:t>入侵</a:t>
          </a:r>
          <a:endParaRPr lang="zh-CN" altLang="en-US" dirty="0"/>
        </a:p>
      </dgm:t>
    </dgm:pt>
    <dgm:pt modelId="{FA715755-64D3-4AB8-A262-04C70B9E2EE4}" type="parTrans" cxnId="{5F92DE76-A725-4F1C-8307-9EAA0DF45E70}">
      <dgm:prSet/>
      <dgm:spPr/>
      <dgm:t>
        <a:bodyPr/>
        <a:lstStyle/>
        <a:p>
          <a:endParaRPr lang="zh-CN" altLang="en-US"/>
        </a:p>
      </dgm:t>
    </dgm:pt>
    <dgm:pt modelId="{99CDA688-B34F-4730-9B03-E80DA2710673}" type="sibTrans" cxnId="{5F92DE76-A725-4F1C-8307-9EAA0DF45E70}">
      <dgm:prSet/>
      <dgm:spPr/>
      <dgm:t>
        <a:bodyPr/>
        <a:lstStyle/>
        <a:p>
          <a:endParaRPr lang="zh-CN" altLang="en-US"/>
        </a:p>
      </dgm:t>
    </dgm:pt>
    <dgm:pt modelId="{303F10C8-F4A7-4BED-8D8C-EEAD661F2494}">
      <dgm:prSet phldrT="[文本]"/>
      <dgm:spPr/>
      <dgm:t>
        <a:bodyPr/>
        <a:lstStyle/>
        <a:p>
          <a:r>
            <a:rPr lang="en-US" altLang="zh-CN" dirty="0" smtClean="0"/>
            <a:t>A</a:t>
          </a:r>
          <a:r>
            <a:rPr lang="zh-CN" altLang="en-US" dirty="0" smtClean="0"/>
            <a:t>反抗</a:t>
          </a:r>
          <a:endParaRPr lang="zh-CN" altLang="en-US" dirty="0"/>
        </a:p>
      </dgm:t>
    </dgm:pt>
    <dgm:pt modelId="{518E1F19-800D-408F-87EE-D99EE4E08C0F}" type="parTrans" cxnId="{23128EC2-2F30-445B-B891-578EEAB040D1}">
      <dgm:prSet/>
      <dgm:spPr/>
      <dgm:t>
        <a:bodyPr/>
        <a:lstStyle/>
        <a:p>
          <a:endParaRPr lang="zh-CN" altLang="en-US"/>
        </a:p>
      </dgm:t>
    </dgm:pt>
    <dgm:pt modelId="{02FF93EB-02E0-43F6-9E38-66F32EA032FE}" type="sibTrans" cxnId="{23128EC2-2F30-445B-B891-578EEAB040D1}">
      <dgm:prSet/>
      <dgm:spPr/>
      <dgm:t>
        <a:bodyPr/>
        <a:lstStyle/>
        <a:p>
          <a:endParaRPr lang="zh-CN" altLang="en-US"/>
        </a:p>
      </dgm:t>
    </dgm:pt>
    <dgm:pt modelId="{45B2E53E-9932-42BD-8FD4-48BF67A1F6AC}">
      <dgm:prSet phldrT="[文本]"/>
      <dgm:spPr/>
      <dgm:t>
        <a:bodyPr/>
        <a:lstStyle/>
        <a:p>
          <a:r>
            <a:rPr lang="en-US" altLang="zh-CN" dirty="0" smtClean="0"/>
            <a:t>A</a:t>
          </a:r>
          <a:r>
            <a:rPr lang="zh-CN" altLang="en-US" dirty="0" smtClean="0"/>
            <a:t>投降</a:t>
          </a:r>
          <a:endParaRPr lang="zh-CN" altLang="en-US" dirty="0"/>
        </a:p>
      </dgm:t>
    </dgm:pt>
    <dgm:pt modelId="{B88372FF-A25C-4497-8D7D-BC84F32BEAA1}" type="parTrans" cxnId="{BA073806-9DA1-4780-A53B-34F15492637D}">
      <dgm:prSet/>
      <dgm:spPr/>
      <dgm:t>
        <a:bodyPr/>
        <a:lstStyle/>
        <a:p>
          <a:endParaRPr lang="zh-CN" altLang="en-US"/>
        </a:p>
      </dgm:t>
    </dgm:pt>
    <dgm:pt modelId="{DD390C7C-D0BD-4A0D-B364-A94C521B1881}" type="sibTrans" cxnId="{BA073806-9DA1-4780-A53B-34F15492637D}">
      <dgm:prSet/>
      <dgm:spPr/>
      <dgm:t>
        <a:bodyPr/>
        <a:lstStyle/>
        <a:p>
          <a:endParaRPr lang="zh-CN" altLang="en-US"/>
        </a:p>
      </dgm:t>
    </dgm:pt>
    <dgm:pt modelId="{FF0739EE-6B00-4077-AF53-429E05ADE589}">
      <dgm:prSet phldrT="[文本]"/>
      <dgm:spPr/>
      <dgm:t>
        <a:bodyPr/>
        <a:lstStyle/>
        <a:p>
          <a:r>
            <a:rPr lang="en-US" altLang="zh-CN" b="1" dirty="0" smtClean="0"/>
            <a:t>(1, 2)</a:t>
          </a:r>
          <a:endParaRPr lang="zh-CN" altLang="en-US" b="1" dirty="0"/>
        </a:p>
      </dgm:t>
    </dgm:pt>
    <dgm:pt modelId="{41233455-A132-4217-9419-00C7C442DBD5}" type="parTrans" cxnId="{D0690E77-87F9-4906-AD76-7E160B407242}">
      <dgm:prSet/>
      <dgm:spPr/>
      <dgm:t>
        <a:bodyPr/>
        <a:lstStyle/>
        <a:p>
          <a:endParaRPr lang="zh-CN" altLang="en-US"/>
        </a:p>
      </dgm:t>
    </dgm:pt>
    <dgm:pt modelId="{73A32CA7-AE62-4473-BEC1-E0CFBE2CEE39}" type="sibTrans" cxnId="{D0690E77-87F9-4906-AD76-7E160B407242}">
      <dgm:prSet/>
      <dgm:spPr/>
      <dgm:t>
        <a:bodyPr/>
        <a:lstStyle/>
        <a:p>
          <a:endParaRPr lang="zh-CN" altLang="en-US"/>
        </a:p>
      </dgm:t>
    </dgm:pt>
    <dgm:pt modelId="{7132C327-09FB-4F9C-ACBF-D61F3F6BAD09}">
      <dgm:prSet/>
      <dgm:spPr/>
      <dgm:t>
        <a:bodyPr/>
        <a:lstStyle/>
        <a:p>
          <a:r>
            <a:rPr lang="en-US" altLang="zh-CN" b="1" dirty="0" smtClean="0"/>
            <a:t>(0, 0)</a:t>
          </a:r>
          <a:endParaRPr lang="zh-CN" altLang="en-US" b="1" dirty="0"/>
        </a:p>
      </dgm:t>
    </dgm:pt>
    <dgm:pt modelId="{F7B90CFD-5EDB-4C4A-B95F-5824963EDA0E}" type="sibTrans" cxnId="{99113641-AF5B-46C5-9D71-EBF74F14F341}">
      <dgm:prSet/>
      <dgm:spPr/>
      <dgm:t>
        <a:bodyPr/>
        <a:lstStyle/>
        <a:p>
          <a:endParaRPr lang="zh-CN" altLang="en-US"/>
        </a:p>
      </dgm:t>
    </dgm:pt>
    <dgm:pt modelId="{6C026D7E-FD7C-4BE2-A2A2-D2DB28738DBF}" type="parTrans" cxnId="{99113641-AF5B-46C5-9D71-EBF74F14F341}">
      <dgm:prSet/>
      <dgm:spPr/>
      <dgm:t>
        <a:bodyPr/>
        <a:lstStyle/>
        <a:p>
          <a:endParaRPr lang="zh-CN" altLang="en-US"/>
        </a:p>
      </dgm:t>
    </dgm:pt>
    <dgm:pt modelId="{294F6888-3572-43B2-ADD5-2702C9439DCB}">
      <dgm:prSet phldrT="[文本]"/>
      <dgm:spPr/>
      <dgm:t>
        <a:bodyPr/>
        <a:lstStyle/>
        <a:p>
          <a:r>
            <a:rPr lang="en-US" altLang="zh-CN" dirty="0" smtClean="0"/>
            <a:t>B</a:t>
          </a:r>
          <a:r>
            <a:rPr lang="zh-CN" altLang="en-US" dirty="0" smtClean="0"/>
            <a:t>迎战</a:t>
          </a:r>
          <a:endParaRPr lang="zh-CN" altLang="en-US" dirty="0"/>
        </a:p>
      </dgm:t>
    </dgm:pt>
    <dgm:pt modelId="{54973CA4-898E-4CF7-8F0A-1FFB8647CB48}" type="sibTrans" cxnId="{EB2617AA-1878-4117-B1ED-42998DF275A0}">
      <dgm:prSet/>
      <dgm:spPr/>
      <dgm:t>
        <a:bodyPr/>
        <a:lstStyle/>
        <a:p>
          <a:endParaRPr lang="zh-CN" altLang="en-US"/>
        </a:p>
      </dgm:t>
    </dgm:pt>
    <dgm:pt modelId="{D1B8B9C5-4860-4F68-81BA-AB34E73FCF2F}" type="parTrans" cxnId="{EB2617AA-1878-4117-B1ED-42998DF275A0}">
      <dgm:prSet/>
      <dgm:spPr/>
      <dgm:t>
        <a:bodyPr/>
        <a:lstStyle/>
        <a:p>
          <a:endParaRPr lang="zh-CN" altLang="en-US"/>
        </a:p>
      </dgm:t>
    </dgm:pt>
    <dgm:pt modelId="{E2E5DDE4-6C42-453D-877A-6C4853A5BB8C}" type="pres">
      <dgm:prSet presAssocID="{7D31A5BA-3D7B-4D78-BF18-67932E330602}" presName="diagram" presStyleCnt="0">
        <dgm:presLayoutVars>
          <dgm:chPref val="1"/>
          <dgm:dir/>
          <dgm:animOne val="branch"/>
          <dgm:animLvl val="lvl"/>
          <dgm:resizeHandles val="exact"/>
        </dgm:presLayoutVars>
      </dgm:prSet>
      <dgm:spPr/>
      <dgm:t>
        <a:bodyPr/>
        <a:lstStyle/>
        <a:p>
          <a:endParaRPr lang="zh-CN" altLang="en-US"/>
        </a:p>
      </dgm:t>
    </dgm:pt>
    <dgm:pt modelId="{409C2CE5-A515-4044-A62C-9E3CEFE5E109}" type="pres">
      <dgm:prSet presAssocID="{66E59249-D6D9-4E22-B16C-48C5CD9E4A90}" presName="root1" presStyleCnt="0"/>
      <dgm:spPr/>
    </dgm:pt>
    <dgm:pt modelId="{2982A490-6D62-4BB2-8EA5-739094895AA1}" type="pres">
      <dgm:prSet presAssocID="{66E59249-D6D9-4E22-B16C-48C5CD9E4A90}" presName="LevelOneTextNode" presStyleLbl="node0" presStyleIdx="0" presStyleCnt="1">
        <dgm:presLayoutVars>
          <dgm:chPref val="3"/>
        </dgm:presLayoutVars>
      </dgm:prSet>
      <dgm:spPr/>
      <dgm:t>
        <a:bodyPr/>
        <a:lstStyle/>
        <a:p>
          <a:endParaRPr lang="zh-CN" altLang="en-US"/>
        </a:p>
      </dgm:t>
    </dgm:pt>
    <dgm:pt modelId="{63E7C109-A039-4FFC-AE02-2557E3405E98}" type="pres">
      <dgm:prSet presAssocID="{66E59249-D6D9-4E22-B16C-48C5CD9E4A90}" presName="level2hierChild" presStyleCnt="0"/>
      <dgm:spPr/>
    </dgm:pt>
    <dgm:pt modelId="{AD504E78-49EF-4757-ACC8-48145203D1E0}" type="pres">
      <dgm:prSet presAssocID="{518E1F19-800D-408F-87EE-D99EE4E08C0F}" presName="conn2-1" presStyleLbl="parChTrans1D2" presStyleIdx="0" presStyleCnt="2"/>
      <dgm:spPr/>
      <dgm:t>
        <a:bodyPr/>
        <a:lstStyle/>
        <a:p>
          <a:endParaRPr lang="zh-CN" altLang="en-US"/>
        </a:p>
      </dgm:t>
    </dgm:pt>
    <dgm:pt modelId="{E2D1F0E7-E2A3-4C10-A5BC-DFAAAFAE0C06}" type="pres">
      <dgm:prSet presAssocID="{518E1F19-800D-408F-87EE-D99EE4E08C0F}" presName="connTx" presStyleLbl="parChTrans1D2" presStyleIdx="0" presStyleCnt="2"/>
      <dgm:spPr/>
      <dgm:t>
        <a:bodyPr/>
        <a:lstStyle/>
        <a:p>
          <a:endParaRPr lang="zh-CN" altLang="en-US"/>
        </a:p>
      </dgm:t>
    </dgm:pt>
    <dgm:pt modelId="{9103F6BC-48A7-4A5E-84E2-070CFDCD1B1C}" type="pres">
      <dgm:prSet presAssocID="{303F10C8-F4A7-4BED-8D8C-EEAD661F2494}" presName="root2" presStyleCnt="0"/>
      <dgm:spPr/>
    </dgm:pt>
    <dgm:pt modelId="{13264153-8578-44ED-A7AB-748EB5BDAFA3}" type="pres">
      <dgm:prSet presAssocID="{303F10C8-F4A7-4BED-8D8C-EEAD661F2494}" presName="LevelTwoTextNode" presStyleLbl="node2" presStyleIdx="0" presStyleCnt="2">
        <dgm:presLayoutVars>
          <dgm:chPref val="3"/>
        </dgm:presLayoutVars>
      </dgm:prSet>
      <dgm:spPr/>
      <dgm:t>
        <a:bodyPr/>
        <a:lstStyle/>
        <a:p>
          <a:endParaRPr lang="zh-CN" altLang="en-US"/>
        </a:p>
      </dgm:t>
    </dgm:pt>
    <dgm:pt modelId="{3D84E63F-E8E3-4208-A54F-DE20D7F521C0}" type="pres">
      <dgm:prSet presAssocID="{303F10C8-F4A7-4BED-8D8C-EEAD661F2494}" presName="level3hierChild" presStyleCnt="0"/>
      <dgm:spPr/>
    </dgm:pt>
    <dgm:pt modelId="{98D59A47-5D08-48F7-8C5F-D5E7DA03069E}" type="pres">
      <dgm:prSet presAssocID="{D1B8B9C5-4860-4F68-81BA-AB34E73FCF2F}" presName="conn2-1" presStyleLbl="parChTrans1D3" presStyleIdx="0" presStyleCnt="2"/>
      <dgm:spPr/>
      <dgm:t>
        <a:bodyPr/>
        <a:lstStyle/>
        <a:p>
          <a:endParaRPr lang="zh-CN" altLang="en-US"/>
        </a:p>
      </dgm:t>
    </dgm:pt>
    <dgm:pt modelId="{CFF26476-0577-4706-B2BB-A3E87734B360}" type="pres">
      <dgm:prSet presAssocID="{D1B8B9C5-4860-4F68-81BA-AB34E73FCF2F}" presName="connTx" presStyleLbl="parChTrans1D3" presStyleIdx="0" presStyleCnt="2"/>
      <dgm:spPr/>
      <dgm:t>
        <a:bodyPr/>
        <a:lstStyle/>
        <a:p>
          <a:endParaRPr lang="zh-CN" altLang="en-US"/>
        </a:p>
      </dgm:t>
    </dgm:pt>
    <dgm:pt modelId="{86560BC3-F232-4705-8692-8C219C58162C}" type="pres">
      <dgm:prSet presAssocID="{294F6888-3572-43B2-ADD5-2702C9439DCB}" presName="root2" presStyleCnt="0"/>
      <dgm:spPr/>
    </dgm:pt>
    <dgm:pt modelId="{F2FA502D-EC1B-4F1B-A927-66D430F8B98A}" type="pres">
      <dgm:prSet presAssocID="{294F6888-3572-43B2-ADD5-2702C9439DCB}" presName="LevelTwoTextNode" presStyleLbl="node3" presStyleIdx="0" presStyleCnt="2">
        <dgm:presLayoutVars>
          <dgm:chPref val="3"/>
        </dgm:presLayoutVars>
      </dgm:prSet>
      <dgm:spPr/>
      <dgm:t>
        <a:bodyPr/>
        <a:lstStyle/>
        <a:p>
          <a:endParaRPr lang="zh-CN" altLang="en-US"/>
        </a:p>
      </dgm:t>
    </dgm:pt>
    <dgm:pt modelId="{9229FF5C-36C8-489C-A95C-6187FD98169C}" type="pres">
      <dgm:prSet presAssocID="{294F6888-3572-43B2-ADD5-2702C9439DCB}" presName="level3hierChild" presStyleCnt="0"/>
      <dgm:spPr/>
    </dgm:pt>
    <dgm:pt modelId="{A10CD289-6D9C-4DE2-904F-0CE6A1BCA9A2}" type="pres">
      <dgm:prSet presAssocID="{6C026D7E-FD7C-4BE2-A2A2-D2DB28738DBF}" presName="conn2-1" presStyleLbl="parChTrans1D4" presStyleIdx="0" presStyleCnt="1"/>
      <dgm:spPr/>
      <dgm:t>
        <a:bodyPr/>
        <a:lstStyle/>
        <a:p>
          <a:endParaRPr lang="zh-CN" altLang="en-US"/>
        </a:p>
      </dgm:t>
    </dgm:pt>
    <dgm:pt modelId="{18586060-2E45-4743-8230-7114676101CC}" type="pres">
      <dgm:prSet presAssocID="{6C026D7E-FD7C-4BE2-A2A2-D2DB28738DBF}" presName="connTx" presStyleLbl="parChTrans1D4" presStyleIdx="0" presStyleCnt="1"/>
      <dgm:spPr/>
      <dgm:t>
        <a:bodyPr/>
        <a:lstStyle/>
        <a:p>
          <a:endParaRPr lang="zh-CN" altLang="en-US"/>
        </a:p>
      </dgm:t>
    </dgm:pt>
    <dgm:pt modelId="{D3B77265-9E1F-428A-8C7E-EBD8D4BA54B6}" type="pres">
      <dgm:prSet presAssocID="{7132C327-09FB-4F9C-ACBF-D61F3F6BAD09}" presName="root2" presStyleCnt="0"/>
      <dgm:spPr/>
    </dgm:pt>
    <dgm:pt modelId="{D413D766-239B-414B-9C38-1D0A006D1212}" type="pres">
      <dgm:prSet presAssocID="{7132C327-09FB-4F9C-ACBF-D61F3F6BAD09}" presName="LevelTwoTextNode" presStyleLbl="node4" presStyleIdx="0" presStyleCnt="1">
        <dgm:presLayoutVars>
          <dgm:chPref val="3"/>
        </dgm:presLayoutVars>
      </dgm:prSet>
      <dgm:spPr/>
      <dgm:t>
        <a:bodyPr/>
        <a:lstStyle/>
        <a:p>
          <a:endParaRPr lang="zh-CN" altLang="en-US"/>
        </a:p>
      </dgm:t>
    </dgm:pt>
    <dgm:pt modelId="{C8D2F486-9839-4516-ADB2-5BA69C3B0B40}" type="pres">
      <dgm:prSet presAssocID="{7132C327-09FB-4F9C-ACBF-D61F3F6BAD09}" presName="level3hierChild" presStyleCnt="0"/>
      <dgm:spPr/>
    </dgm:pt>
    <dgm:pt modelId="{89790B05-0EE1-4920-84BF-99A76EDD3415}" type="pres">
      <dgm:prSet presAssocID="{B88372FF-A25C-4497-8D7D-BC84F32BEAA1}" presName="conn2-1" presStyleLbl="parChTrans1D2" presStyleIdx="1" presStyleCnt="2"/>
      <dgm:spPr/>
      <dgm:t>
        <a:bodyPr/>
        <a:lstStyle/>
        <a:p>
          <a:endParaRPr lang="zh-CN" altLang="en-US"/>
        </a:p>
      </dgm:t>
    </dgm:pt>
    <dgm:pt modelId="{1A3E7EFB-6293-43BC-8EBD-E8623CF867C2}" type="pres">
      <dgm:prSet presAssocID="{B88372FF-A25C-4497-8D7D-BC84F32BEAA1}" presName="connTx" presStyleLbl="parChTrans1D2" presStyleIdx="1" presStyleCnt="2"/>
      <dgm:spPr/>
      <dgm:t>
        <a:bodyPr/>
        <a:lstStyle/>
        <a:p>
          <a:endParaRPr lang="zh-CN" altLang="en-US"/>
        </a:p>
      </dgm:t>
    </dgm:pt>
    <dgm:pt modelId="{A97DB533-30B6-47DB-93E5-2983F1872A9F}" type="pres">
      <dgm:prSet presAssocID="{45B2E53E-9932-42BD-8FD4-48BF67A1F6AC}" presName="root2" presStyleCnt="0"/>
      <dgm:spPr/>
    </dgm:pt>
    <dgm:pt modelId="{4265AA6C-DCB8-4065-A670-B5AB68761F67}" type="pres">
      <dgm:prSet presAssocID="{45B2E53E-9932-42BD-8FD4-48BF67A1F6AC}" presName="LevelTwoTextNode" presStyleLbl="node2" presStyleIdx="1" presStyleCnt="2">
        <dgm:presLayoutVars>
          <dgm:chPref val="3"/>
        </dgm:presLayoutVars>
      </dgm:prSet>
      <dgm:spPr/>
      <dgm:t>
        <a:bodyPr/>
        <a:lstStyle/>
        <a:p>
          <a:endParaRPr lang="zh-CN" altLang="en-US"/>
        </a:p>
      </dgm:t>
    </dgm:pt>
    <dgm:pt modelId="{11A04F25-A9F4-46FC-AAC7-07F180953CD9}" type="pres">
      <dgm:prSet presAssocID="{45B2E53E-9932-42BD-8FD4-48BF67A1F6AC}" presName="level3hierChild" presStyleCnt="0"/>
      <dgm:spPr/>
    </dgm:pt>
    <dgm:pt modelId="{4CAEFD6E-DFFC-413C-89AD-32C47EC1EBEA}" type="pres">
      <dgm:prSet presAssocID="{41233455-A132-4217-9419-00C7C442DBD5}" presName="conn2-1" presStyleLbl="parChTrans1D3" presStyleIdx="1" presStyleCnt="2"/>
      <dgm:spPr/>
      <dgm:t>
        <a:bodyPr/>
        <a:lstStyle/>
        <a:p>
          <a:endParaRPr lang="zh-CN" altLang="en-US"/>
        </a:p>
      </dgm:t>
    </dgm:pt>
    <dgm:pt modelId="{C93962EF-E7BF-4A4A-B936-EF4DFBBDA4A9}" type="pres">
      <dgm:prSet presAssocID="{41233455-A132-4217-9419-00C7C442DBD5}" presName="connTx" presStyleLbl="parChTrans1D3" presStyleIdx="1" presStyleCnt="2"/>
      <dgm:spPr/>
      <dgm:t>
        <a:bodyPr/>
        <a:lstStyle/>
        <a:p>
          <a:endParaRPr lang="zh-CN" altLang="en-US"/>
        </a:p>
      </dgm:t>
    </dgm:pt>
    <dgm:pt modelId="{1C632C19-027E-431D-93DA-7D4352A37423}" type="pres">
      <dgm:prSet presAssocID="{FF0739EE-6B00-4077-AF53-429E05ADE589}" presName="root2" presStyleCnt="0"/>
      <dgm:spPr/>
    </dgm:pt>
    <dgm:pt modelId="{3957AF0C-FC8D-421A-BE33-8FEBFCDC55DD}" type="pres">
      <dgm:prSet presAssocID="{FF0739EE-6B00-4077-AF53-429E05ADE589}" presName="LevelTwoTextNode" presStyleLbl="node3" presStyleIdx="1" presStyleCnt="2">
        <dgm:presLayoutVars>
          <dgm:chPref val="3"/>
        </dgm:presLayoutVars>
      </dgm:prSet>
      <dgm:spPr/>
      <dgm:t>
        <a:bodyPr/>
        <a:lstStyle/>
        <a:p>
          <a:endParaRPr lang="zh-CN" altLang="en-US"/>
        </a:p>
      </dgm:t>
    </dgm:pt>
    <dgm:pt modelId="{617485B4-6C11-479E-8181-F91E6BF7EA64}" type="pres">
      <dgm:prSet presAssocID="{FF0739EE-6B00-4077-AF53-429E05ADE589}" presName="level3hierChild" presStyleCnt="0"/>
      <dgm:spPr/>
    </dgm:pt>
  </dgm:ptLst>
  <dgm:cxnLst>
    <dgm:cxn modelId="{043DD4F8-4026-4EE5-A2CA-667883509106}" type="presOf" srcId="{294F6888-3572-43B2-ADD5-2702C9439DCB}" destId="{F2FA502D-EC1B-4F1B-A927-66D430F8B98A}" srcOrd="0" destOrd="0" presId="urn:microsoft.com/office/officeart/2005/8/layout/hierarchy2"/>
    <dgm:cxn modelId="{7FE4CF2B-7B3A-44B8-951C-DE0D69D2D93F}" type="presOf" srcId="{7D31A5BA-3D7B-4D78-BF18-67932E330602}" destId="{E2E5DDE4-6C42-453D-877A-6C4853A5BB8C}" srcOrd="0" destOrd="0" presId="urn:microsoft.com/office/officeart/2005/8/layout/hierarchy2"/>
    <dgm:cxn modelId="{05EB31F9-F82C-4A86-8EFC-421F373F3FBE}" type="presOf" srcId="{518E1F19-800D-408F-87EE-D99EE4E08C0F}" destId="{AD504E78-49EF-4757-ACC8-48145203D1E0}" srcOrd="0" destOrd="0" presId="urn:microsoft.com/office/officeart/2005/8/layout/hierarchy2"/>
    <dgm:cxn modelId="{D0690E77-87F9-4906-AD76-7E160B407242}" srcId="{45B2E53E-9932-42BD-8FD4-48BF67A1F6AC}" destId="{FF0739EE-6B00-4077-AF53-429E05ADE589}" srcOrd="0" destOrd="0" parTransId="{41233455-A132-4217-9419-00C7C442DBD5}" sibTransId="{73A32CA7-AE62-4473-BEC1-E0CFBE2CEE39}"/>
    <dgm:cxn modelId="{B04DFFF7-5477-4024-AC28-6BBD9FF84D8B}" type="presOf" srcId="{6C026D7E-FD7C-4BE2-A2A2-D2DB28738DBF}" destId="{A10CD289-6D9C-4DE2-904F-0CE6A1BCA9A2}" srcOrd="0" destOrd="0" presId="urn:microsoft.com/office/officeart/2005/8/layout/hierarchy2"/>
    <dgm:cxn modelId="{2294167B-5FB5-4985-A0CD-0E3EAC175CCE}" type="presOf" srcId="{B88372FF-A25C-4497-8D7D-BC84F32BEAA1}" destId="{89790B05-0EE1-4920-84BF-99A76EDD3415}" srcOrd="0" destOrd="0" presId="urn:microsoft.com/office/officeart/2005/8/layout/hierarchy2"/>
    <dgm:cxn modelId="{E1906A90-7F16-49EF-A0FE-3DEE07B685A5}" type="presOf" srcId="{D1B8B9C5-4860-4F68-81BA-AB34E73FCF2F}" destId="{CFF26476-0577-4706-B2BB-A3E87734B360}" srcOrd="1" destOrd="0" presId="urn:microsoft.com/office/officeart/2005/8/layout/hierarchy2"/>
    <dgm:cxn modelId="{BF52D353-300B-4250-A328-20C0D7D96145}" type="presOf" srcId="{518E1F19-800D-408F-87EE-D99EE4E08C0F}" destId="{E2D1F0E7-E2A3-4C10-A5BC-DFAAAFAE0C06}" srcOrd="1" destOrd="0" presId="urn:microsoft.com/office/officeart/2005/8/layout/hierarchy2"/>
    <dgm:cxn modelId="{23128EC2-2F30-445B-B891-578EEAB040D1}" srcId="{66E59249-D6D9-4E22-B16C-48C5CD9E4A90}" destId="{303F10C8-F4A7-4BED-8D8C-EEAD661F2494}" srcOrd="0" destOrd="0" parTransId="{518E1F19-800D-408F-87EE-D99EE4E08C0F}" sibTransId="{02FF93EB-02E0-43F6-9E38-66F32EA032FE}"/>
    <dgm:cxn modelId="{0483E369-C1EC-4800-98BA-F8FED79EDEDC}" type="presOf" srcId="{7132C327-09FB-4F9C-ACBF-D61F3F6BAD09}" destId="{D413D766-239B-414B-9C38-1D0A006D1212}" srcOrd="0" destOrd="0" presId="urn:microsoft.com/office/officeart/2005/8/layout/hierarchy2"/>
    <dgm:cxn modelId="{DEE14866-ED68-4394-9171-3BC3A2606795}" type="presOf" srcId="{6C026D7E-FD7C-4BE2-A2A2-D2DB28738DBF}" destId="{18586060-2E45-4743-8230-7114676101CC}" srcOrd="1" destOrd="0" presId="urn:microsoft.com/office/officeart/2005/8/layout/hierarchy2"/>
    <dgm:cxn modelId="{23113638-B5E1-4932-AAB8-C52E3B5DB7AE}" type="presOf" srcId="{41233455-A132-4217-9419-00C7C442DBD5}" destId="{4CAEFD6E-DFFC-413C-89AD-32C47EC1EBEA}" srcOrd="0" destOrd="0" presId="urn:microsoft.com/office/officeart/2005/8/layout/hierarchy2"/>
    <dgm:cxn modelId="{58422752-CD49-4AC9-BAD6-9DDD97A85046}" type="presOf" srcId="{303F10C8-F4A7-4BED-8D8C-EEAD661F2494}" destId="{13264153-8578-44ED-A7AB-748EB5BDAFA3}" srcOrd="0" destOrd="0" presId="urn:microsoft.com/office/officeart/2005/8/layout/hierarchy2"/>
    <dgm:cxn modelId="{D611848D-F2C8-49CC-A4B3-32FC5CB6FF51}" type="presOf" srcId="{FF0739EE-6B00-4077-AF53-429E05ADE589}" destId="{3957AF0C-FC8D-421A-BE33-8FEBFCDC55DD}" srcOrd="0" destOrd="0" presId="urn:microsoft.com/office/officeart/2005/8/layout/hierarchy2"/>
    <dgm:cxn modelId="{C166C9BC-F03F-455C-BB84-AF213C5F16C8}" type="presOf" srcId="{41233455-A132-4217-9419-00C7C442DBD5}" destId="{C93962EF-E7BF-4A4A-B936-EF4DFBBDA4A9}" srcOrd="1" destOrd="0" presId="urn:microsoft.com/office/officeart/2005/8/layout/hierarchy2"/>
    <dgm:cxn modelId="{99113641-AF5B-46C5-9D71-EBF74F14F341}" srcId="{294F6888-3572-43B2-ADD5-2702C9439DCB}" destId="{7132C327-09FB-4F9C-ACBF-D61F3F6BAD09}" srcOrd="0" destOrd="0" parTransId="{6C026D7E-FD7C-4BE2-A2A2-D2DB28738DBF}" sibTransId="{F7B90CFD-5EDB-4C4A-B95F-5824963EDA0E}"/>
    <dgm:cxn modelId="{5F92DE76-A725-4F1C-8307-9EAA0DF45E70}" srcId="{7D31A5BA-3D7B-4D78-BF18-67932E330602}" destId="{66E59249-D6D9-4E22-B16C-48C5CD9E4A90}" srcOrd="0" destOrd="0" parTransId="{FA715755-64D3-4AB8-A262-04C70B9E2EE4}" sibTransId="{99CDA688-B34F-4730-9B03-E80DA2710673}"/>
    <dgm:cxn modelId="{1F921880-E07C-42B9-BF25-1A482847DBFB}" type="presOf" srcId="{D1B8B9C5-4860-4F68-81BA-AB34E73FCF2F}" destId="{98D59A47-5D08-48F7-8C5F-D5E7DA03069E}" srcOrd="0" destOrd="0" presId="urn:microsoft.com/office/officeart/2005/8/layout/hierarchy2"/>
    <dgm:cxn modelId="{5F7F0591-15C1-45D9-BE1F-DB819FE64AD5}" type="presOf" srcId="{B88372FF-A25C-4497-8D7D-BC84F32BEAA1}" destId="{1A3E7EFB-6293-43BC-8EBD-E8623CF867C2}" srcOrd="1" destOrd="0" presId="urn:microsoft.com/office/officeart/2005/8/layout/hierarchy2"/>
    <dgm:cxn modelId="{EB2617AA-1878-4117-B1ED-42998DF275A0}" srcId="{303F10C8-F4A7-4BED-8D8C-EEAD661F2494}" destId="{294F6888-3572-43B2-ADD5-2702C9439DCB}" srcOrd="0" destOrd="0" parTransId="{D1B8B9C5-4860-4F68-81BA-AB34E73FCF2F}" sibTransId="{54973CA4-898E-4CF7-8F0A-1FFB8647CB48}"/>
    <dgm:cxn modelId="{BA073806-9DA1-4780-A53B-34F15492637D}" srcId="{66E59249-D6D9-4E22-B16C-48C5CD9E4A90}" destId="{45B2E53E-9932-42BD-8FD4-48BF67A1F6AC}" srcOrd="1" destOrd="0" parTransId="{B88372FF-A25C-4497-8D7D-BC84F32BEAA1}" sibTransId="{DD390C7C-D0BD-4A0D-B364-A94C521B1881}"/>
    <dgm:cxn modelId="{939E9E00-C9FC-45C0-AAAF-A5ACC915991E}" type="presOf" srcId="{45B2E53E-9932-42BD-8FD4-48BF67A1F6AC}" destId="{4265AA6C-DCB8-4065-A670-B5AB68761F67}" srcOrd="0" destOrd="0" presId="urn:microsoft.com/office/officeart/2005/8/layout/hierarchy2"/>
    <dgm:cxn modelId="{1D5DE94B-FBAD-4977-9417-84EFD68DCC56}" type="presOf" srcId="{66E59249-D6D9-4E22-B16C-48C5CD9E4A90}" destId="{2982A490-6D62-4BB2-8EA5-739094895AA1}" srcOrd="0" destOrd="0" presId="urn:microsoft.com/office/officeart/2005/8/layout/hierarchy2"/>
    <dgm:cxn modelId="{D730AB07-390E-42B9-BDA5-EE61F01B53BB}" type="presParOf" srcId="{E2E5DDE4-6C42-453D-877A-6C4853A5BB8C}" destId="{409C2CE5-A515-4044-A62C-9E3CEFE5E109}" srcOrd="0" destOrd="0" presId="urn:microsoft.com/office/officeart/2005/8/layout/hierarchy2"/>
    <dgm:cxn modelId="{9948DFBC-17A0-4729-A3A0-14AA0B34F521}" type="presParOf" srcId="{409C2CE5-A515-4044-A62C-9E3CEFE5E109}" destId="{2982A490-6D62-4BB2-8EA5-739094895AA1}" srcOrd="0" destOrd="0" presId="urn:microsoft.com/office/officeart/2005/8/layout/hierarchy2"/>
    <dgm:cxn modelId="{ED37F83F-38E0-4859-B550-C3D92359EF87}" type="presParOf" srcId="{409C2CE5-A515-4044-A62C-9E3CEFE5E109}" destId="{63E7C109-A039-4FFC-AE02-2557E3405E98}" srcOrd="1" destOrd="0" presId="urn:microsoft.com/office/officeart/2005/8/layout/hierarchy2"/>
    <dgm:cxn modelId="{CCFB64D3-5AE0-4D6E-A90E-50BE16127A50}" type="presParOf" srcId="{63E7C109-A039-4FFC-AE02-2557E3405E98}" destId="{AD504E78-49EF-4757-ACC8-48145203D1E0}" srcOrd="0" destOrd="0" presId="urn:microsoft.com/office/officeart/2005/8/layout/hierarchy2"/>
    <dgm:cxn modelId="{61C46543-CD19-453E-9068-D9F204693118}" type="presParOf" srcId="{AD504E78-49EF-4757-ACC8-48145203D1E0}" destId="{E2D1F0E7-E2A3-4C10-A5BC-DFAAAFAE0C06}" srcOrd="0" destOrd="0" presId="urn:microsoft.com/office/officeart/2005/8/layout/hierarchy2"/>
    <dgm:cxn modelId="{B7FC81CB-F103-4AF2-BAE2-818BF4C5041D}" type="presParOf" srcId="{63E7C109-A039-4FFC-AE02-2557E3405E98}" destId="{9103F6BC-48A7-4A5E-84E2-070CFDCD1B1C}" srcOrd="1" destOrd="0" presId="urn:microsoft.com/office/officeart/2005/8/layout/hierarchy2"/>
    <dgm:cxn modelId="{8E7094AC-F7FC-43AB-9737-DBDE6E248B31}" type="presParOf" srcId="{9103F6BC-48A7-4A5E-84E2-070CFDCD1B1C}" destId="{13264153-8578-44ED-A7AB-748EB5BDAFA3}" srcOrd="0" destOrd="0" presId="urn:microsoft.com/office/officeart/2005/8/layout/hierarchy2"/>
    <dgm:cxn modelId="{7816C38A-3AAD-4223-B7FE-4303A9656E93}" type="presParOf" srcId="{9103F6BC-48A7-4A5E-84E2-070CFDCD1B1C}" destId="{3D84E63F-E8E3-4208-A54F-DE20D7F521C0}" srcOrd="1" destOrd="0" presId="urn:microsoft.com/office/officeart/2005/8/layout/hierarchy2"/>
    <dgm:cxn modelId="{8ACE7862-5EBC-4D05-8C5A-BFBE581E5EC8}" type="presParOf" srcId="{3D84E63F-E8E3-4208-A54F-DE20D7F521C0}" destId="{98D59A47-5D08-48F7-8C5F-D5E7DA03069E}" srcOrd="0" destOrd="0" presId="urn:microsoft.com/office/officeart/2005/8/layout/hierarchy2"/>
    <dgm:cxn modelId="{3F395B42-7F0D-4A5D-AF67-AB431E10F392}" type="presParOf" srcId="{98D59A47-5D08-48F7-8C5F-D5E7DA03069E}" destId="{CFF26476-0577-4706-B2BB-A3E87734B360}" srcOrd="0" destOrd="0" presId="urn:microsoft.com/office/officeart/2005/8/layout/hierarchy2"/>
    <dgm:cxn modelId="{9F9D516B-720B-4053-8100-157BBCA0FC15}" type="presParOf" srcId="{3D84E63F-E8E3-4208-A54F-DE20D7F521C0}" destId="{86560BC3-F232-4705-8692-8C219C58162C}" srcOrd="1" destOrd="0" presId="urn:microsoft.com/office/officeart/2005/8/layout/hierarchy2"/>
    <dgm:cxn modelId="{6F91F712-B979-4DAF-8A9E-E15995C133F4}" type="presParOf" srcId="{86560BC3-F232-4705-8692-8C219C58162C}" destId="{F2FA502D-EC1B-4F1B-A927-66D430F8B98A}" srcOrd="0" destOrd="0" presId="urn:microsoft.com/office/officeart/2005/8/layout/hierarchy2"/>
    <dgm:cxn modelId="{0A7CA0F6-E306-436B-BC70-E9D6FB563F6B}" type="presParOf" srcId="{86560BC3-F232-4705-8692-8C219C58162C}" destId="{9229FF5C-36C8-489C-A95C-6187FD98169C}" srcOrd="1" destOrd="0" presId="urn:microsoft.com/office/officeart/2005/8/layout/hierarchy2"/>
    <dgm:cxn modelId="{08409891-F344-4253-9A8A-F455C792FE4D}" type="presParOf" srcId="{9229FF5C-36C8-489C-A95C-6187FD98169C}" destId="{A10CD289-6D9C-4DE2-904F-0CE6A1BCA9A2}" srcOrd="0" destOrd="0" presId="urn:microsoft.com/office/officeart/2005/8/layout/hierarchy2"/>
    <dgm:cxn modelId="{DA044665-C4EE-4AA9-8406-8C093F96DB42}" type="presParOf" srcId="{A10CD289-6D9C-4DE2-904F-0CE6A1BCA9A2}" destId="{18586060-2E45-4743-8230-7114676101CC}" srcOrd="0" destOrd="0" presId="urn:microsoft.com/office/officeart/2005/8/layout/hierarchy2"/>
    <dgm:cxn modelId="{45EB8C11-0568-41DE-B938-22132BEA8F22}" type="presParOf" srcId="{9229FF5C-36C8-489C-A95C-6187FD98169C}" destId="{D3B77265-9E1F-428A-8C7E-EBD8D4BA54B6}" srcOrd="1" destOrd="0" presId="urn:microsoft.com/office/officeart/2005/8/layout/hierarchy2"/>
    <dgm:cxn modelId="{31D7FCE6-A88A-468F-A1AA-356EA92A6A85}" type="presParOf" srcId="{D3B77265-9E1F-428A-8C7E-EBD8D4BA54B6}" destId="{D413D766-239B-414B-9C38-1D0A006D1212}" srcOrd="0" destOrd="0" presId="urn:microsoft.com/office/officeart/2005/8/layout/hierarchy2"/>
    <dgm:cxn modelId="{59407177-6FED-4E15-9893-5E24589A93C9}" type="presParOf" srcId="{D3B77265-9E1F-428A-8C7E-EBD8D4BA54B6}" destId="{C8D2F486-9839-4516-ADB2-5BA69C3B0B40}" srcOrd="1" destOrd="0" presId="urn:microsoft.com/office/officeart/2005/8/layout/hierarchy2"/>
    <dgm:cxn modelId="{51970B28-9910-4352-BF71-F688C7845390}" type="presParOf" srcId="{63E7C109-A039-4FFC-AE02-2557E3405E98}" destId="{89790B05-0EE1-4920-84BF-99A76EDD3415}" srcOrd="2" destOrd="0" presId="urn:microsoft.com/office/officeart/2005/8/layout/hierarchy2"/>
    <dgm:cxn modelId="{B0CD260A-704F-4295-B8A2-0ABDABD1936C}" type="presParOf" srcId="{89790B05-0EE1-4920-84BF-99A76EDD3415}" destId="{1A3E7EFB-6293-43BC-8EBD-E8623CF867C2}" srcOrd="0" destOrd="0" presId="urn:microsoft.com/office/officeart/2005/8/layout/hierarchy2"/>
    <dgm:cxn modelId="{5703CA09-D8B9-481A-80E3-5C2479FA525A}" type="presParOf" srcId="{63E7C109-A039-4FFC-AE02-2557E3405E98}" destId="{A97DB533-30B6-47DB-93E5-2983F1872A9F}" srcOrd="3" destOrd="0" presId="urn:microsoft.com/office/officeart/2005/8/layout/hierarchy2"/>
    <dgm:cxn modelId="{D9D316BA-FED3-40F1-896C-63D32262E825}" type="presParOf" srcId="{A97DB533-30B6-47DB-93E5-2983F1872A9F}" destId="{4265AA6C-DCB8-4065-A670-B5AB68761F67}" srcOrd="0" destOrd="0" presId="urn:microsoft.com/office/officeart/2005/8/layout/hierarchy2"/>
    <dgm:cxn modelId="{BA22A5CA-2856-4AEC-AA1A-2EFEE1B3E6D3}" type="presParOf" srcId="{A97DB533-30B6-47DB-93E5-2983F1872A9F}" destId="{11A04F25-A9F4-46FC-AAC7-07F180953CD9}" srcOrd="1" destOrd="0" presId="urn:microsoft.com/office/officeart/2005/8/layout/hierarchy2"/>
    <dgm:cxn modelId="{01DE8AB6-7369-4140-A37B-D562C7D5BA3B}" type="presParOf" srcId="{11A04F25-A9F4-46FC-AAC7-07F180953CD9}" destId="{4CAEFD6E-DFFC-413C-89AD-32C47EC1EBEA}" srcOrd="0" destOrd="0" presId="urn:microsoft.com/office/officeart/2005/8/layout/hierarchy2"/>
    <dgm:cxn modelId="{57090F5A-A842-4873-8EE6-6E0DB545FC09}" type="presParOf" srcId="{4CAEFD6E-DFFC-413C-89AD-32C47EC1EBEA}" destId="{C93962EF-E7BF-4A4A-B936-EF4DFBBDA4A9}" srcOrd="0" destOrd="0" presId="urn:microsoft.com/office/officeart/2005/8/layout/hierarchy2"/>
    <dgm:cxn modelId="{CECB5022-C1D7-469A-9FA7-C86BFC4315D0}" type="presParOf" srcId="{11A04F25-A9F4-46FC-AAC7-07F180953CD9}" destId="{1C632C19-027E-431D-93DA-7D4352A37423}" srcOrd="1" destOrd="0" presId="urn:microsoft.com/office/officeart/2005/8/layout/hierarchy2"/>
    <dgm:cxn modelId="{330A853A-24FE-4D20-9BB9-0B31E48A5524}" type="presParOf" srcId="{1C632C19-027E-431D-93DA-7D4352A37423}" destId="{3957AF0C-FC8D-421A-BE33-8FEBFCDC55DD}" srcOrd="0" destOrd="0" presId="urn:microsoft.com/office/officeart/2005/8/layout/hierarchy2"/>
    <dgm:cxn modelId="{692A543C-7B55-44F4-84C6-F6B1644B618D}" type="presParOf" srcId="{1C632C19-027E-431D-93DA-7D4352A37423}" destId="{617485B4-6C11-479E-8181-F91E6BF7EA64}" srcOrd="1" destOrd="0" presId="urn:microsoft.com/office/officeart/2005/8/layout/hierarchy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31A5BA-3D7B-4D78-BF18-67932E330602}" type="doc">
      <dgm:prSet loTypeId="urn:microsoft.com/office/officeart/2005/8/layout/hierarchy2" loCatId="hierarchy" qsTypeId="urn:microsoft.com/office/officeart/2005/8/quickstyle/simple1" qsCatId="simple" csTypeId="urn:microsoft.com/office/officeart/2005/8/colors/accent1_3" csCatId="accent1" phldr="1"/>
      <dgm:spPr/>
      <dgm:t>
        <a:bodyPr/>
        <a:lstStyle/>
        <a:p>
          <a:endParaRPr lang="zh-CN" altLang="en-US"/>
        </a:p>
      </dgm:t>
    </dgm:pt>
    <dgm:pt modelId="{66E59249-D6D9-4E22-B16C-48C5CD9E4A90}">
      <dgm:prSet phldrT="[文本]"/>
      <dgm:spPr/>
      <dgm:t>
        <a:bodyPr/>
        <a:lstStyle/>
        <a:p>
          <a:r>
            <a:rPr lang="en-US" altLang="zh-CN" dirty="0" smtClean="0"/>
            <a:t>Macrohard</a:t>
          </a:r>
        </a:p>
        <a:p>
          <a:r>
            <a:rPr lang="zh-CN" altLang="en-US" dirty="0" smtClean="0"/>
            <a:t>垄断市场</a:t>
          </a:r>
          <a:endParaRPr lang="zh-CN" altLang="en-US" dirty="0"/>
        </a:p>
      </dgm:t>
    </dgm:pt>
    <dgm:pt modelId="{FA715755-64D3-4AB8-A262-04C70B9E2EE4}" type="parTrans" cxnId="{5F92DE76-A725-4F1C-8307-9EAA0DF45E70}">
      <dgm:prSet/>
      <dgm:spPr/>
      <dgm:t>
        <a:bodyPr/>
        <a:lstStyle/>
        <a:p>
          <a:endParaRPr lang="zh-CN" altLang="en-US"/>
        </a:p>
      </dgm:t>
    </dgm:pt>
    <dgm:pt modelId="{99CDA688-B34F-4730-9B03-E80DA2710673}" type="sibTrans" cxnId="{5F92DE76-A725-4F1C-8307-9EAA0DF45E70}">
      <dgm:prSet/>
      <dgm:spPr/>
      <dgm:t>
        <a:bodyPr/>
        <a:lstStyle/>
        <a:p>
          <a:endParaRPr lang="zh-CN" altLang="en-US"/>
        </a:p>
      </dgm:t>
    </dgm:pt>
    <dgm:pt modelId="{303F10C8-F4A7-4BED-8D8C-EEAD661F2494}">
      <dgm:prSet phldrT="[文本]"/>
      <dgm:spPr/>
      <dgm:t>
        <a:bodyPr/>
        <a:lstStyle/>
        <a:p>
          <a:r>
            <a:rPr lang="zh-CN" altLang="en-US" dirty="0" smtClean="0"/>
            <a:t>开发</a:t>
          </a:r>
          <a:r>
            <a:rPr lang="en-US" altLang="zh-CN" dirty="0" smtClean="0"/>
            <a:t>OIerOS</a:t>
          </a:r>
        </a:p>
        <a:p>
          <a:r>
            <a:rPr lang="zh-CN" altLang="en-US" dirty="0" smtClean="0"/>
            <a:t>投入市场</a:t>
          </a:r>
          <a:endParaRPr lang="zh-CN" altLang="en-US" dirty="0"/>
        </a:p>
      </dgm:t>
    </dgm:pt>
    <dgm:pt modelId="{518E1F19-800D-408F-87EE-D99EE4E08C0F}" type="parTrans" cxnId="{23128EC2-2F30-445B-B891-578EEAB040D1}">
      <dgm:prSet/>
      <dgm:spPr/>
      <dgm:t>
        <a:bodyPr/>
        <a:lstStyle/>
        <a:p>
          <a:endParaRPr lang="zh-CN" altLang="en-US"/>
        </a:p>
      </dgm:t>
    </dgm:pt>
    <dgm:pt modelId="{02FF93EB-02E0-43F6-9E38-66F32EA032FE}" type="sibTrans" cxnId="{23128EC2-2F30-445B-B891-578EEAB040D1}">
      <dgm:prSet/>
      <dgm:spPr/>
      <dgm:t>
        <a:bodyPr/>
        <a:lstStyle/>
        <a:p>
          <a:endParaRPr lang="zh-CN" altLang="en-US"/>
        </a:p>
      </dgm:t>
    </dgm:pt>
    <dgm:pt modelId="{45B2E53E-9932-42BD-8FD4-48BF67A1F6AC}">
      <dgm:prSet phldrT="[文本]"/>
      <dgm:spPr/>
      <dgm:t>
        <a:bodyPr/>
        <a:lstStyle/>
        <a:p>
          <a:r>
            <a:rPr lang="zh-CN" altLang="en-US" dirty="0" smtClean="0"/>
            <a:t>不开发</a:t>
          </a:r>
          <a:r>
            <a:rPr lang="en-US" altLang="zh-CN" dirty="0" smtClean="0"/>
            <a:t>OIerOS</a:t>
          </a:r>
        </a:p>
      </dgm:t>
    </dgm:pt>
    <dgm:pt modelId="{B88372FF-A25C-4497-8D7D-BC84F32BEAA1}" type="parTrans" cxnId="{BA073806-9DA1-4780-A53B-34F15492637D}">
      <dgm:prSet/>
      <dgm:spPr/>
      <dgm:t>
        <a:bodyPr/>
        <a:lstStyle/>
        <a:p>
          <a:endParaRPr lang="zh-CN" altLang="en-US"/>
        </a:p>
      </dgm:t>
    </dgm:pt>
    <dgm:pt modelId="{DD390C7C-D0BD-4A0D-B364-A94C521B1881}" type="sibTrans" cxnId="{BA073806-9DA1-4780-A53B-34F15492637D}">
      <dgm:prSet/>
      <dgm:spPr/>
      <dgm:t>
        <a:bodyPr/>
        <a:lstStyle/>
        <a:p>
          <a:endParaRPr lang="zh-CN" altLang="en-US"/>
        </a:p>
      </dgm:t>
    </dgm:pt>
    <dgm:pt modelId="{FF0739EE-6B00-4077-AF53-429E05ADE589}">
      <dgm:prSet phldrT="[文本]" custT="1"/>
      <dgm:spPr/>
      <dgm:t>
        <a:bodyPr/>
        <a:lstStyle/>
        <a:p>
          <a:r>
            <a:rPr lang="en-US" altLang="zh-CN" sz="3800" b="1" dirty="0" smtClean="0"/>
            <a:t>(0, 3)</a:t>
          </a:r>
          <a:endParaRPr lang="zh-CN" altLang="en-US" sz="3800" b="1" dirty="0"/>
        </a:p>
      </dgm:t>
    </dgm:pt>
    <dgm:pt modelId="{41233455-A132-4217-9419-00C7C442DBD5}" type="parTrans" cxnId="{D0690E77-87F9-4906-AD76-7E160B407242}">
      <dgm:prSet/>
      <dgm:spPr/>
      <dgm:t>
        <a:bodyPr/>
        <a:lstStyle/>
        <a:p>
          <a:endParaRPr lang="zh-CN" altLang="en-US"/>
        </a:p>
      </dgm:t>
    </dgm:pt>
    <dgm:pt modelId="{73A32CA7-AE62-4473-BEC1-E0CFBE2CEE39}" type="sibTrans" cxnId="{D0690E77-87F9-4906-AD76-7E160B407242}">
      <dgm:prSet/>
      <dgm:spPr/>
      <dgm:t>
        <a:bodyPr/>
        <a:lstStyle/>
        <a:p>
          <a:endParaRPr lang="zh-CN" altLang="en-US"/>
        </a:p>
      </dgm:t>
    </dgm:pt>
    <dgm:pt modelId="{7132C327-09FB-4F9C-ACBF-D61F3F6BAD09}">
      <dgm:prSet custT="1"/>
      <dgm:spPr/>
      <dgm:t>
        <a:bodyPr/>
        <a:lstStyle/>
        <a:p>
          <a:r>
            <a:rPr lang="en-US" altLang="zh-CN" sz="3800" b="1" dirty="0" smtClean="0"/>
            <a:t>(-1, 0)</a:t>
          </a:r>
          <a:endParaRPr lang="zh-CN" altLang="en-US" sz="3800" b="1" dirty="0"/>
        </a:p>
      </dgm:t>
    </dgm:pt>
    <dgm:pt modelId="{F7B90CFD-5EDB-4C4A-B95F-5824963EDA0E}" type="sibTrans" cxnId="{99113641-AF5B-46C5-9D71-EBF74F14F341}">
      <dgm:prSet/>
      <dgm:spPr/>
      <dgm:t>
        <a:bodyPr/>
        <a:lstStyle/>
        <a:p>
          <a:endParaRPr lang="zh-CN" altLang="en-US"/>
        </a:p>
      </dgm:t>
    </dgm:pt>
    <dgm:pt modelId="{6C026D7E-FD7C-4BE2-A2A2-D2DB28738DBF}" type="parTrans" cxnId="{99113641-AF5B-46C5-9D71-EBF74F14F341}">
      <dgm:prSet/>
      <dgm:spPr/>
      <dgm:t>
        <a:bodyPr/>
        <a:lstStyle/>
        <a:p>
          <a:endParaRPr lang="zh-CN" altLang="en-US"/>
        </a:p>
      </dgm:t>
    </dgm:pt>
    <dgm:pt modelId="{294F6888-3572-43B2-ADD5-2702C9439DCB}">
      <dgm:prSet phldrT="[文本]"/>
      <dgm:spPr/>
      <dgm:t>
        <a:bodyPr/>
        <a:lstStyle/>
        <a:p>
          <a:r>
            <a:rPr lang="en-US" altLang="zh-CN" dirty="0" smtClean="0"/>
            <a:t>Macrohard</a:t>
          </a:r>
        </a:p>
        <a:p>
          <a:r>
            <a:rPr lang="zh-CN" altLang="en-US" dirty="0" smtClean="0"/>
            <a:t>降价打击</a:t>
          </a:r>
          <a:endParaRPr lang="zh-CN" altLang="en-US" dirty="0"/>
        </a:p>
      </dgm:t>
    </dgm:pt>
    <dgm:pt modelId="{54973CA4-898E-4CF7-8F0A-1FFB8647CB48}" type="sibTrans" cxnId="{EB2617AA-1878-4117-B1ED-42998DF275A0}">
      <dgm:prSet/>
      <dgm:spPr/>
      <dgm:t>
        <a:bodyPr/>
        <a:lstStyle/>
        <a:p>
          <a:endParaRPr lang="zh-CN" altLang="en-US"/>
        </a:p>
      </dgm:t>
    </dgm:pt>
    <dgm:pt modelId="{D1B8B9C5-4860-4F68-81BA-AB34E73FCF2F}" type="parTrans" cxnId="{EB2617AA-1878-4117-B1ED-42998DF275A0}">
      <dgm:prSet/>
      <dgm:spPr/>
      <dgm:t>
        <a:bodyPr/>
        <a:lstStyle/>
        <a:p>
          <a:endParaRPr lang="zh-CN" altLang="en-US"/>
        </a:p>
      </dgm:t>
    </dgm:pt>
    <dgm:pt modelId="{870570BE-9D72-402E-89DE-EB951D2521F5}">
      <dgm:prSet/>
      <dgm:spPr/>
      <dgm:t>
        <a:bodyPr/>
        <a:lstStyle/>
        <a:p>
          <a:r>
            <a:rPr lang="en-US" altLang="zh-CN" dirty="0" smtClean="0"/>
            <a:t>Macrohard</a:t>
          </a:r>
        </a:p>
        <a:p>
          <a:r>
            <a:rPr lang="zh-CN" altLang="en-US" dirty="0" smtClean="0"/>
            <a:t>不采取行动</a:t>
          </a:r>
          <a:endParaRPr lang="zh-CN" altLang="en-US" dirty="0"/>
        </a:p>
      </dgm:t>
    </dgm:pt>
    <dgm:pt modelId="{DDB665B3-2238-4105-8D6A-5E21D2ADC9BC}" type="parTrans" cxnId="{A2A95691-2C04-4247-9F20-D2E3DAF97B02}">
      <dgm:prSet/>
      <dgm:spPr/>
      <dgm:t>
        <a:bodyPr/>
        <a:lstStyle/>
        <a:p>
          <a:endParaRPr lang="zh-CN" altLang="en-US"/>
        </a:p>
      </dgm:t>
    </dgm:pt>
    <dgm:pt modelId="{AF0D82AA-9677-493F-B859-668E79C37C0D}" type="sibTrans" cxnId="{A2A95691-2C04-4247-9F20-D2E3DAF97B02}">
      <dgm:prSet/>
      <dgm:spPr/>
      <dgm:t>
        <a:bodyPr/>
        <a:lstStyle/>
        <a:p>
          <a:endParaRPr lang="zh-CN" altLang="en-US"/>
        </a:p>
      </dgm:t>
    </dgm:pt>
    <dgm:pt modelId="{BF25990A-8209-4D9D-88B0-241E5A891735}">
      <dgm:prSet custT="1"/>
      <dgm:spPr/>
      <dgm:t>
        <a:bodyPr/>
        <a:lstStyle/>
        <a:p>
          <a:r>
            <a:rPr lang="en-US" altLang="zh-CN" sz="3800" b="1" dirty="0" smtClean="0"/>
            <a:t>(1, 1)</a:t>
          </a:r>
          <a:endParaRPr lang="zh-CN" altLang="en-US" sz="3800" b="1" dirty="0"/>
        </a:p>
      </dgm:t>
    </dgm:pt>
    <dgm:pt modelId="{6F28BE5E-C3DA-4B00-83E7-40792263E933}" type="parTrans" cxnId="{3F05A99F-4E92-46A0-ACC0-A750BFCC42CA}">
      <dgm:prSet/>
      <dgm:spPr/>
      <dgm:t>
        <a:bodyPr/>
        <a:lstStyle/>
        <a:p>
          <a:endParaRPr lang="zh-CN" altLang="en-US"/>
        </a:p>
      </dgm:t>
    </dgm:pt>
    <dgm:pt modelId="{BE0B841A-E3BC-49C4-B9AC-63947B371B4A}" type="sibTrans" cxnId="{3F05A99F-4E92-46A0-ACC0-A750BFCC42CA}">
      <dgm:prSet/>
      <dgm:spPr/>
      <dgm:t>
        <a:bodyPr/>
        <a:lstStyle/>
        <a:p>
          <a:endParaRPr lang="zh-CN" altLang="en-US"/>
        </a:p>
      </dgm:t>
    </dgm:pt>
    <dgm:pt modelId="{E2E5DDE4-6C42-453D-877A-6C4853A5BB8C}" type="pres">
      <dgm:prSet presAssocID="{7D31A5BA-3D7B-4D78-BF18-67932E330602}" presName="diagram" presStyleCnt="0">
        <dgm:presLayoutVars>
          <dgm:chPref val="1"/>
          <dgm:dir/>
          <dgm:animOne val="branch"/>
          <dgm:animLvl val="lvl"/>
          <dgm:resizeHandles val="exact"/>
        </dgm:presLayoutVars>
      </dgm:prSet>
      <dgm:spPr/>
      <dgm:t>
        <a:bodyPr/>
        <a:lstStyle/>
        <a:p>
          <a:endParaRPr lang="zh-CN" altLang="en-US"/>
        </a:p>
      </dgm:t>
    </dgm:pt>
    <dgm:pt modelId="{409C2CE5-A515-4044-A62C-9E3CEFE5E109}" type="pres">
      <dgm:prSet presAssocID="{66E59249-D6D9-4E22-B16C-48C5CD9E4A90}" presName="root1" presStyleCnt="0"/>
      <dgm:spPr/>
    </dgm:pt>
    <dgm:pt modelId="{2982A490-6D62-4BB2-8EA5-739094895AA1}" type="pres">
      <dgm:prSet presAssocID="{66E59249-D6D9-4E22-B16C-48C5CD9E4A90}" presName="LevelOneTextNode" presStyleLbl="node0" presStyleIdx="0" presStyleCnt="1">
        <dgm:presLayoutVars>
          <dgm:chPref val="3"/>
        </dgm:presLayoutVars>
      </dgm:prSet>
      <dgm:spPr/>
      <dgm:t>
        <a:bodyPr/>
        <a:lstStyle/>
        <a:p>
          <a:endParaRPr lang="zh-CN" altLang="en-US"/>
        </a:p>
      </dgm:t>
    </dgm:pt>
    <dgm:pt modelId="{63E7C109-A039-4FFC-AE02-2557E3405E98}" type="pres">
      <dgm:prSet presAssocID="{66E59249-D6D9-4E22-B16C-48C5CD9E4A90}" presName="level2hierChild" presStyleCnt="0"/>
      <dgm:spPr/>
    </dgm:pt>
    <dgm:pt modelId="{AD504E78-49EF-4757-ACC8-48145203D1E0}" type="pres">
      <dgm:prSet presAssocID="{518E1F19-800D-408F-87EE-D99EE4E08C0F}" presName="conn2-1" presStyleLbl="parChTrans1D2" presStyleIdx="0" presStyleCnt="2"/>
      <dgm:spPr/>
      <dgm:t>
        <a:bodyPr/>
        <a:lstStyle/>
        <a:p>
          <a:endParaRPr lang="zh-CN" altLang="en-US"/>
        </a:p>
      </dgm:t>
    </dgm:pt>
    <dgm:pt modelId="{E2D1F0E7-E2A3-4C10-A5BC-DFAAAFAE0C06}" type="pres">
      <dgm:prSet presAssocID="{518E1F19-800D-408F-87EE-D99EE4E08C0F}" presName="connTx" presStyleLbl="parChTrans1D2" presStyleIdx="0" presStyleCnt="2"/>
      <dgm:spPr/>
      <dgm:t>
        <a:bodyPr/>
        <a:lstStyle/>
        <a:p>
          <a:endParaRPr lang="zh-CN" altLang="en-US"/>
        </a:p>
      </dgm:t>
    </dgm:pt>
    <dgm:pt modelId="{9103F6BC-48A7-4A5E-84E2-070CFDCD1B1C}" type="pres">
      <dgm:prSet presAssocID="{303F10C8-F4A7-4BED-8D8C-EEAD661F2494}" presName="root2" presStyleCnt="0"/>
      <dgm:spPr/>
    </dgm:pt>
    <dgm:pt modelId="{13264153-8578-44ED-A7AB-748EB5BDAFA3}" type="pres">
      <dgm:prSet presAssocID="{303F10C8-F4A7-4BED-8D8C-EEAD661F2494}" presName="LevelTwoTextNode" presStyleLbl="node2" presStyleIdx="0" presStyleCnt="2">
        <dgm:presLayoutVars>
          <dgm:chPref val="3"/>
        </dgm:presLayoutVars>
      </dgm:prSet>
      <dgm:spPr/>
      <dgm:t>
        <a:bodyPr/>
        <a:lstStyle/>
        <a:p>
          <a:endParaRPr lang="zh-CN" altLang="en-US"/>
        </a:p>
      </dgm:t>
    </dgm:pt>
    <dgm:pt modelId="{3D84E63F-E8E3-4208-A54F-DE20D7F521C0}" type="pres">
      <dgm:prSet presAssocID="{303F10C8-F4A7-4BED-8D8C-EEAD661F2494}" presName="level3hierChild" presStyleCnt="0"/>
      <dgm:spPr/>
    </dgm:pt>
    <dgm:pt modelId="{98D59A47-5D08-48F7-8C5F-D5E7DA03069E}" type="pres">
      <dgm:prSet presAssocID="{D1B8B9C5-4860-4F68-81BA-AB34E73FCF2F}" presName="conn2-1" presStyleLbl="parChTrans1D3" presStyleIdx="0" presStyleCnt="3"/>
      <dgm:spPr/>
      <dgm:t>
        <a:bodyPr/>
        <a:lstStyle/>
        <a:p>
          <a:endParaRPr lang="zh-CN" altLang="en-US"/>
        </a:p>
      </dgm:t>
    </dgm:pt>
    <dgm:pt modelId="{CFF26476-0577-4706-B2BB-A3E87734B360}" type="pres">
      <dgm:prSet presAssocID="{D1B8B9C5-4860-4F68-81BA-AB34E73FCF2F}" presName="connTx" presStyleLbl="parChTrans1D3" presStyleIdx="0" presStyleCnt="3"/>
      <dgm:spPr/>
      <dgm:t>
        <a:bodyPr/>
        <a:lstStyle/>
        <a:p>
          <a:endParaRPr lang="zh-CN" altLang="en-US"/>
        </a:p>
      </dgm:t>
    </dgm:pt>
    <dgm:pt modelId="{86560BC3-F232-4705-8692-8C219C58162C}" type="pres">
      <dgm:prSet presAssocID="{294F6888-3572-43B2-ADD5-2702C9439DCB}" presName="root2" presStyleCnt="0"/>
      <dgm:spPr/>
    </dgm:pt>
    <dgm:pt modelId="{F2FA502D-EC1B-4F1B-A927-66D430F8B98A}" type="pres">
      <dgm:prSet presAssocID="{294F6888-3572-43B2-ADD5-2702C9439DCB}" presName="LevelTwoTextNode" presStyleLbl="node3" presStyleIdx="0" presStyleCnt="3">
        <dgm:presLayoutVars>
          <dgm:chPref val="3"/>
        </dgm:presLayoutVars>
      </dgm:prSet>
      <dgm:spPr/>
      <dgm:t>
        <a:bodyPr/>
        <a:lstStyle/>
        <a:p>
          <a:endParaRPr lang="zh-CN" altLang="en-US"/>
        </a:p>
      </dgm:t>
    </dgm:pt>
    <dgm:pt modelId="{9229FF5C-36C8-489C-A95C-6187FD98169C}" type="pres">
      <dgm:prSet presAssocID="{294F6888-3572-43B2-ADD5-2702C9439DCB}" presName="level3hierChild" presStyleCnt="0"/>
      <dgm:spPr/>
    </dgm:pt>
    <dgm:pt modelId="{A10CD289-6D9C-4DE2-904F-0CE6A1BCA9A2}" type="pres">
      <dgm:prSet presAssocID="{6C026D7E-FD7C-4BE2-A2A2-D2DB28738DBF}" presName="conn2-1" presStyleLbl="parChTrans1D4" presStyleIdx="0" presStyleCnt="2"/>
      <dgm:spPr/>
      <dgm:t>
        <a:bodyPr/>
        <a:lstStyle/>
        <a:p>
          <a:endParaRPr lang="zh-CN" altLang="en-US"/>
        </a:p>
      </dgm:t>
    </dgm:pt>
    <dgm:pt modelId="{18586060-2E45-4743-8230-7114676101CC}" type="pres">
      <dgm:prSet presAssocID="{6C026D7E-FD7C-4BE2-A2A2-D2DB28738DBF}" presName="connTx" presStyleLbl="parChTrans1D4" presStyleIdx="0" presStyleCnt="2"/>
      <dgm:spPr/>
      <dgm:t>
        <a:bodyPr/>
        <a:lstStyle/>
        <a:p>
          <a:endParaRPr lang="zh-CN" altLang="en-US"/>
        </a:p>
      </dgm:t>
    </dgm:pt>
    <dgm:pt modelId="{D3B77265-9E1F-428A-8C7E-EBD8D4BA54B6}" type="pres">
      <dgm:prSet presAssocID="{7132C327-09FB-4F9C-ACBF-D61F3F6BAD09}" presName="root2" presStyleCnt="0"/>
      <dgm:spPr/>
    </dgm:pt>
    <dgm:pt modelId="{D413D766-239B-414B-9C38-1D0A006D1212}" type="pres">
      <dgm:prSet presAssocID="{7132C327-09FB-4F9C-ACBF-D61F3F6BAD09}" presName="LevelTwoTextNode" presStyleLbl="node4" presStyleIdx="0" presStyleCnt="2">
        <dgm:presLayoutVars>
          <dgm:chPref val="3"/>
        </dgm:presLayoutVars>
      </dgm:prSet>
      <dgm:spPr/>
      <dgm:t>
        <a:bodyPr/>
        <a:lstStyle/>
        <a:p>
          <a:endParaRPr lang="zh-CN" altLang="en-US"/>
        </a:p>
      </dgm:t>
    </dgm:pt>
    <dgm:pt modelId="{C8D2F486-9839-4516-ADB2-5BA69C3B0B40}" type="pres">
      <dgm:prSet presAssocID="{7132C327-09FB-4F9C-ACBF-D61F3F6BAD09}" presName="level3hierChild" presStyleCnt="0"/>
      <dgm:spPr/>
    </dgm:pt>
    <dgm:pt modelId="{A646717A-C586-44B3-8630-CF770885DB9B}" type="pres">
      <dgm:prSet presAssocID="{DDB665B3-2238-4105-8D6A-5E21D2ADC9BC}" presName="conn2-1" presStyleLbl="parChTrans1D3" presStyleIdx="1" presStyleCnt="3"/>
      <dgm:spPr/>
      <dgm:t>
        <a:bodyPr/>
        <a:lstStyle/>
        <a:p>
          <a:endParaRPr lang="zh-CN" altLang="en-US"/>
        </a:p>
      </dgm:t>
    </dgm:pt>
    <dgm:pt modelId="{2255F068-F896-4D1F-993F-BDD9DE1BC4C0}" type="pres">
      <dgm:prSet presAssocID="{DDB665B3-2238-4105-8D6A-5E21D2ADC9BC}" presName="connTx" presStyleLbl="parChTrans1D3" presStyleIdx="1" presStyleCnt="3"/>
      <dgm:spPr/>
      <dgm:t>
        <a:bodyPr/>
        <a:lstStyle/>
        <a:p>
          <a:endParaRPr lang="zh-CN" altLang="en-US"/>
        </a:p>
      </dgm:t>
    </dgm:pt>
    <dgm:pt modelId="{DDDBFBE4-E966-4432-8B73-8FEEC347D14B}" type="pres">
      <dgm:prSet presAssocID="{870570BE-9D72-402E-89DE-EB951D2521F5}" presName="root2" presStyleCnt="0"/>
      <dgm:spPr/>
    </dgm:pt>
    <dgm:pt modelId="{CC46EC9E-FE37-43D0-8B76-A4F072C8B965}" type="pres">
      <dgm:prSet presAssocID="{870570BE-9D72-402E-89DE-EB951D2521F5}" presName="LevelTwoTextNode" presStyleLbl="node3" presStyleIdx="1" presStyleCnt="3">
        <dgm:presLayoutVars>
          <dgm:chPref val="3"/>
        </dgm:presLayoutVars>
      </dgm:prSet>
      <dgm:spPr/>
      <dgm:t>
        <a:bodyPr/>
        <a:lstStyle/>
        <a:p>
          <a:endParaRPr lang="zh-CN" altLang="en-US"/>
        </a:p>
      </dgm:t>
    </dgm:pt>
    <dgm:pt modelId="{3B97F5E9-1D03-4334-896D-6551E41248E7}" type="pres">
      <dgm:prSet presAssocID="{870570BE-9D72-402E-89DE-EB951D2521F5}" presName="level3hierChild" presStyleCnt="0"/>
      <dgm:spPr/>
    </dgm:pt>
    <dgm:pt modelId="{3A280E7F-17DE-4BFB-B201-172FCE4EFFC5}" type="pres">
      <dgm:prSet presAssocID="{6F28BE5E-C3DA-4B00-83E7-40792263E933}" presName="conn2-1" presStyleLbl="parChTrans1D4" presStyleIdx="1" presStyleCnt="2"/>
      <dgm:spPr/>
      <dgm:t>
        <a:bodyPr/>
        <a:lstStyle/>
        <a:p>
          <a:endParaRPr lang="zh-CN" altLang="en-US"/>
        </a:p>
      </dgm:t>
    </dgm:pt>
    <dgm:pt modelId="{13678B7C-606B-4FBC-9BC8-71CF7ECAF5B8}" type="pres">
      <dgm:prSet presAssocID="{6F28BE5E-C3DA-4B00-83E7-40792263E933}" presName="connTx" presStyleLbl="parChTrans1D4" presStyleIdx="1" presStyleCnt="2"/>
      <dgm:spPr/>
      <dgm:t>
        <a:bodyPr/>
        <a:lstStyle/>
        <a:p>
          <a:endParaRPr lang="zh-CN" altLang="en-US"/>
        </a:p>
      </dgm:t>
    </dgm:pt>
    <dgm:pt modelId="{13DD2934-F2F9-4C42-9C31-4D628726860C}" type="pres">
      <dgm:prSet presAssocID="{BF25990A-8209-4D9D-88B0-241E5A891735}" presName="root2" presStyleCnt="0"/>
      <dgm:spPr/>
    </dgm:pt>
    <dgm:pt modelId="{44487C4F-0DD7-42BD-9BFD-25FD876BDB24}" type="pres">
      <dgm:prSet presAssocID="{BF25990A-8209-4D9D-88B0-241E5A891735}" presName="LevelTwoTextNode" presStyleLbl="node4" presStyleIdx="1" presStyleCnt="2">
        <dgm:presLayoutVars>
          <dgm:chPref val="3"/>
        </dgm:presLayoutVars>
      </dgm:prSet>
      <dgm:spPr/>
      <dgm:t>
        <a:bodyPr/>
        <a:lstStyle/>
        <a:p>
          <a:endParaRPr lang="zh-CN" altLang="en-US"/>
        </a:p>
      </dgm:t>
    </dgm:pt>
    <dgm:pt modelId="{2F4E4907-2E98-4144-9F23-AB463C003863}" type="pres">
      <dgm:prSet presAssocID="{BF25990A-8209-4D9D-88B0-241E5A891735}" presName="level3hierChild" presStyleCnt="0"/>
      <dgm:spPr/>
    </dgm:pt>
    <dgm:pt modelId="{89790B05-0EE1-4920-84BF-99A76EDD3415}" type="pres">
      <dgm:prSet presAssocID="{B88372FF-A25C-4497-8D7D-BC84F32BEAA1}" presName="conn2-1" presStyleLbl="parChTrans1D2" presStyleIdx="1" presStyleCnt="2"/>
      <dgm:spPr/>
      <dgm:t>
        <a:bodyPr/>
        <a:lstStyle/>
        <a:p>
          <a:endParaRPr lang="zh-CN" altLang="en-US"/>
        </a:p>
      </dgm:t>
    </dgm:pt>
    <dgm:pt modelId="{1A3E7EFB-6293-43BC-8EBD-E8623CF867C2}" type="pres">
      <dgm:prSet presAssocID="{B88372FF-A25C-4497-8D7D-BC84F32BEAA1}" presName="connTx" presStyleLbl="parChTrans1D2" presStyleIdx="1" presStyleCnt="2"/>
      <dgm:spPr/>
      <dgm:t>
        <a:bodyPr/>
        <a:lstStyle/>
        <a:p>
          <a:endParaRPr lang="zh-CN" altLang="en-US"/>
        </a:p>
      </dgm:t>
    </dgm:pt>
    <dgm:pt modelId="{A97DB533-30B6-47DB-93E5-2983F1872A9F}" type="pres">
      <dgm:prSet presAssocID="{45B2E53E-9932-42BD-8FD4-48BF67A1F6AC}" presName="root2" presStyleCnt="0"/>
      <dgm:spPr/>
    </dgm:pt>
    <dgm:pt modelId="{4265AA6C-DCB8-4065-A670-B5AB68761F67}" type="pres">
      <dgm:prSet presAssocID="{45B2E53E-9932-42BD-8FD4-48BF67A1F6AC}" presName="LevelTwoTextNode" presStyleLbl="node2" presStyleIdx="1" presStyleCnt="2">
        <dgm:presLayoutVars>
          <dgm:chPref val="3"/>
        </dgm:presLayoutVars>
      </dgm:prSet>
      <dgm:spPr/>
      <dgm:t>
        <a:bodyPr/>
        <a:lstStyle/>
        <a:p>
          <a:endParaRPr lang="zh-CN" altLang="en-US"/>
        </a:p>
      </dgm:t>
    </dgm:pt>
    <dgm:pt modelId="{11A04F25-A9F4-46FC-AAC7-07F180953CD9}" type="pres">
      <dgm:prSet presAssocID="{45B2E53E-9932-42BD-8FD4-48BF67A1F6AC}" presName="level3hierChild" presStyleCnt="0"/>
      <dgm:spPr/>
    </dgm:pt>
    <dgm:pt modelId="{4CAEFD6E-DFFC-413C-89AD-32C47EC1EBEA}" type="pres">
      <dgm:prSet presAssocID="{41233455-A132-4217-9419-00C7C442DBD5}" presName="conn2-1" presStyleLbl="parChTrans1D3" presStyleIdx="2" presStyleCnt="3"/>
      <dgm:spPr/>
      <dgm:t>
        <a:bodyPr/>
        <a:lstStyle/>
        <a:p>
          <a:endParaRPr lang="zh-CN" altLang="en-US"/>
        </a:p>
      </dgm:t>
    </dgm:pt>
    <dgm:pt modelId="{C93962EF-E7BF-4A4A-B936-EF4DFBBDA4A9}" type="pres">
      <dgm:prSet presAssocID="{41233455-A132-4217-9419-00C7C442DBD5}" presName="connTx" presStyleLbl="parChTrans1D3" presStyleIdx="2" presStyleCnt="3"/>
      <dgm:spPr/>
      <dgm:t>
        <a:bodyPr/>
        <a:lstStyle/>
        <a:p>
          <a:endParaRPr lang="zh-CN" altLang="en-US"/>
        </a:p>
      </dgm:t>
    </dgm:pt>
    <dgm:pt modelId="{1C632C19-027E-431D-93DA-7D4352A37423}" type="pres">
      <dgm:prSet presAssocID="{FF0739EE-6B00-4077-AF53-429E05ADE589}" presName="root2" presStyleCnt="0"/>
      <dgm:spPr/>
    </dgm:pt>
    <dgm:pt modelId="{3957AF0C-FC8D-421A-BE33-8FEBFCDC55DD}" type="pres">
      <dgm:prSet presAssocID="{FF0739EE-6B00-4077-AF53-429E05ADE589}" presName="LevelTwoTextNode" presStyleLbl="node3" presStyleIdx="2" presStyleCnt="3">
        <dgm:presLayoutVars>
          <dgm:chPref val="3"/>
        </dgm:presLayoutVars>
      </dgm:prSet>
      <dgm:spPr/>
      <dgm:t>
        <a:bodyPr/>
        <a:lstStyle/>
        <a:p>
          <a:endParaRPr lang="zh-CN" altLang="en-US"/>
        </a:p>
      </dgm:t>
    </dgm:pt>
    <dgm:pt modelId="{617485B4-6C11-479E-8181-F91E6BF7EA64}" type="pres">
      <dgm:prSet presAssocID="{FF0739EE-6B00-4077-AF53-429E05ADE589}" presName="level3hierChild" presStyleCnt="0"/>
      <dgm:spPr/>
    </dgm:pt>
  </dgm:ptLst>
  <dgm:cxnLst>
    <dgm:cxn modelId="{9D852874-F896-4404-B5EE-AB01CFE17F1A}" type="presOf" srcId="{7D31A5BA-3D7B-4D78-BF18-67932E330602}" destId="{E2E5DDE4-6C42-453D-877A-6C4853A5BB8C}" srcOrd="0" destOrd="0" presId="urn:microsoft.com/office/officeart/2005/8/layout/hierarchy2"/>
    <dgm:cxn modelId="{2392C84C-9088-4002-831A-417F8CCF99CF}" type="presOf" srcId="{6F28BE5E-C3DA-4B00-83E7-40792263E933}" destId="{3A280E7F-17DE-4BFB-B201-172FCE4EFFC5}" srcOrd="0" destOrd="0" presId="urn:microsoft.com/office/officeart/2005/8/layout/hierarchy2"/>
    <dgm:cxn modelId="{918994F6-057E-4842-995D-17AB62BFE563}" type="presOf" srcId="{DDB665B3-2238-4105-8D6A-5E21D2ADC9BC}" destId="{2255F068-F896-4D1F-993F-BDD9DE1BC4C0}" srcOrd="1" destOrd="0" presId="urn:microsoft.com/office/officeart/2005/8/layout/hierarchy2"/>
    <dgm:cxn modelId="{A2A95691-2C04-4247-9F20-D2E3DAF97B02}" srcId="{303F10C8-F4A7-4BED-8D8C-EEAD661F2494}" destId="{870570BE-9D72-402E-89DE-EB951D2521F5}" srcOrd="1" destOrd="0" parTransId="{DDB665B3-2238-4105-8D6A-5E21D2ADC9BC}" sibTransId="{AF0D82AA-9677-493F-B859-668E79C37C0D}"/>
    <dgm:cxn modelId="{85DB13B9-6800-443D-92B7-092834715195}" type="presOf" srcId="{D1B8B9C5-4860-4F68-81BA-AB34E73FCF2F}" destId="{98D59A47-5D08-48F7-8C5F-D5E7DA03069E}" srcOrd="0" destOrd="0" presId="urn:microsoft.com/office/officeart/2005/8/layout/hierarchy2"/>
    <dgm:cxn modelId="{0F1F91FE-7AE6-41C7-94BB-96EA4EC8B4FE}" type="presOf" srcId="{518E1F19-800D-408F-87EE-D99EE4E08C0F}" destId="{E2D1F0E7-E2A3-4C10-A5BC-DFAAAFAE0C06}" srcOrd="1" destOrd="0" presId="urn:microsoft.com/office/officeart/2005/8/layout/hierarchy2"/>
    <dgm:cxn modelId="{E409540F-EC42-403D-B1CD-7DE7A2DFEB3B}" type="presOf" srcId="{6C026D7E-FD7C-4BE2-A2A2-D2DB28738DBF}" destId="{18586060-2E45-4743-8230-7114676101CC}" srcOrd="1" destOrd="0" presId="urn:microsoft.com/office/officeart/2005/8/layout/hierarchy2"/>
    <dgm:cxn modelId="{1B9ED9D8-10CD-42F7-9E72-C6E8F29E4862}" type="presOf" srcId="{6C026D7E-FD7C-4BE2-A2A2-D2DB28738DBF}" destId="{A10CD289-6D9C-4DE2-904F-0CE6A1BCA9A2}" srcOrd="0" destOrd="0" presId="urn:microsoft.com/office/officeart/2005/8/layout/hierarchy2"/>
    <dgm:cxn modelId="{0014BFE2-7BE8-491D-BDAE-3253BE9F71F9}" type="presOf" srcId="{870570BE-9D72-402E-89DE-EB951D2521F5}" destId="{CC46EC9E-FE37-43D0-8B76-A4F072C8B965}" srcOrd="0" destOrd="0" presId="urn:microsoft.com/office/officeart/2005/8/layout/hierarchy2"/>
    <dgm:cxn modelId="{5F92DE76-A725-4F1C-8307-9EAA0DF45E70}" srcId="{7D31A5BA-3D7B-4D78-BF18-67932E330602}" destId="{66E59249-D6D9-4E22-B16C-48C5CD9E4A90}" srcOrd="0" destOrd="0" parTransId="{FA715755-64D3-4AB8-A262-04C70B9E2EE4}" sibTransId="{99CDA688-B34F-4730-9B03-E80DA2710673}"/>
    <dgm:cxn modelId="{1C8712A1-D528-4C48-A557-976C8CF1BEC2}" type="presOf" srcId="{7132C327-09FB-4F9C-ACBF-D61F3F6BAD09}" destId="{D413D766-239B-414B-9C38-1D0A006D1212}" srcOrd="0" destOrd="0" presId="urn:microsoft.com/office/officeart/2005/8/layout/hierarchy2"/>
    <dgm:cxn modelId="{C72C0519-9F51-40A0-85B8-33E0DC66B1BF}" type="presOf" srcId="{66E59249-D6D9-4E22-B16C-48C5CD9E4A90}" destId="{2982A490-6D62-4BB2-8EA5-739094895AA1}" srcOrd="0" destOrd="0" presId="urn:microsoft.com/office/officeart/2005/8/layout/hierarchy2"/>
    <dgm:cxn modelId="{3F05A99F-4E92-46A0-ACC0-A750BFCC42CA}" srcId="{870570BE-9D72-402E-89DE-EB951D2521F5}" destId="{BF25990A-8209-4D9D-88B0-241E5A891735}" srcOrd="0" destOrd="0" parTransId="{6F28BE5E-C3DA-4B00-83E7-40792263E933}" sibTransId="{BE0B841A-E3BC-49C4-B9AC-63947B371B4A}"/>
    <dgm:cxn modelId="{8F21A875-0A24-498D-BC0B-02FD4EBBC994}" type="presOf" srcId="{DDB665B3-2238-4105-8D6A-5E21D2ADC9BC}" destId="{A646717A-C586-44B3-8630-CF770885DB9B}" srcOrd="0" destOrd="0" presId="urn:microsoft.com/office/officeart/2005/8/layout/hierarchy2"/>
    <dgm:cxn modelId="{74FDDD34-B8F2-4646-AC8E-066E688B62FC}" type="presOf" srcId="{6F28BE5E-C3DA-4B00-83E7-40792263E933}" destId="{13678B7C-606B-4FBC-9BC8-71CF7ECAF5B8}" srcOrd="1" destOrd="0" presId="urn:microsoft.com/office/officeart/2005/8/layout/hierarchy2"/>
    <dgm:cxn modelId="{99113641-AF5B-46C5-9D71-EBF74F14F341}" srcId="{294F6888-3572-43B2-ADD5-2702C9439DCB}" destId="{7132C327-09FB-4F9C-ACBF-D61F3F6BAD09}" srcOrd="0" destOrd="0" parTransId="{6C026D7E-FD7C-4BE2-A2A2-D2DB28738DBF}" sibTransId="{F7B90CFD-5EDB-4C4A-B95F-5824963EDA0E}"/>
    <dgm:cxn modelId="{17F0C8DC-1D61-4648-98CF-C754EBBA17E1}" type="presOf" srcId="{41233455-A132-4217-9419-00C7C442DBD5}" destId="{4CAEFD6E-DFFC-413C-89AD-32C47EC1EBEA}" srcOrd="0" destOrd="0" presId="urn:microsoft.com/office/officeart/2005/8/layout/hierarchy2"/>
    <dgm:cxn modelId="{28967D58-C8C7-4BDD-A53E-DDA0FF1BF7BF}" type="presOf" srcId="{518E1F19-800D-408F-87EE-D99EE4E08C0F}" destId="{AD504E78-49EF-4757-ACC8-48145203D1E0}" srcOrd="0" destOrd="0" presId="urn:microsoft.com/office/officeart/2005/8/layout/hierarchy2"/>
    <dgm:cxn modelId="{9AEF5D1B-0DBC-453F-9F92-10890BDB5966}" type="presOf" srcId="{41233455-A132-4217-9419-00C7C442DBD5}" destId="{C93962EF-E7BF-4A4A-B936-EF4DFBBDA4A9}" srcOrd="1" destOrd="0" presId="urn:microsoft.com/office/officeart/2005/8/layout/hierarchy2"/>
    <dgm:cxn modelId="{BA073806-9DA1-4780-A53B-34F15492637D}" srcId="{66E59249-D6D9-4E22-B16C-48C5CD9E4A90}" destId="{45B2E53E-9932-42BD-8FD4-48BF67A1F6AC}" srcOrd="1" destOrd="0" parTransId="{B88372FF-A25C-4497-8D7D-BC84F32BEAA1}" sibTransId="{DD390C7C-D0BD-4A0D-B364-A94C521B1881}"/>
    <dgm:cxn modelId="{CB18CB05-5DFD-41C1-9D42-0AB1A990D119}" type="presOf" srcId="{FF0739EE-6B00-4077-AF53-429E05ADE589}" destId="{3957AF0C-FC8D-421A-BE33-8FEBFCDC55DD}" srcOrd="0" destOrd="0" presId="urn:microsoft.com/office/officeart/2005/8/layout/hierarchy2"/>
    <dgm:cxn modelId="{5F812466-2A12-4EEE-8848-6252F49D1789}" type="presOf" srcId="{D1B8B9C5-4860-4F68-81BA-AB34E73FCF2F}" destId="{CFF26476-0577-4706-B2BB-A3E87734B360}" srcOrd="1" destOrd="0" presId="urn:microsoft.com/office/officeart/2005/8/layout/hierarchy2"/>
    <dgm:cxn modelId="{D98BA5AE-18D7-4C9F-8C7E-0F5BEA5B23F1}" type="presOf" srcId="{303F10C8-F4A7-4BED-8D8C-EEAD661F2494}" destId="{13264153-8578-44ED-A7AB-748EB5BDAFA3}" srcOrd="0" destOrd="0" presId="urn:microsoft.com/office/officeart/2005/8/layout/hierarchy2"/>
    <dgm:cxn modelId="{962A1878-D3AB-40E5-B572-A89E975B51E2}" type="presOf" srcId="{BF25990A-8209-4D9D-88B0-241E5A891735}" destId="{44487C4F-0DD7-42BD-9BFD-25FD876BDB24}" srcOrd="0" destOrd="0" presId="urn:microsoft.com/office/officeart/2005/8/layout/hierarchy2"/>
    <dgm:cxn modelId="{23128EC2-2F30-445B-B891-578EEAB040D1}" srcId="{66E59249-D6D9-4E22-B16C-48C5CD9E4A90}" destId="{303F10C8-F4A7-4BED-8D8C-EEAD661F2494}" srcOrd="0" destOrd="0" parTransId="{518E1F19-800D-408F-87EE-D99EE4E08C0F}" sibTransId="{02FF93EB-02E0-43F6-9E38-66F32EA032FE}"/>
    <dgm:cxn modelId="{EB2617AA-1878-4117-B1ED-42998DF275A0}" srcId="{303F10C8-F4A7-4BED-8D8C-EEAD661F2494}" destId="{294F6888-3572-43B2-ADD5-2702C9439DCB}" srcOrd="0" destOrd="0" parTransId="{D1B8B9C5-4860-4F68-81BA-AB34E73FCF2F}" sibTransId="{54973CA4-898E-4CF7-8F0A-1FFB8647CB48}"/>
    <dgm:cxn modelId="{D0690E77-87F9-4906-AD76-7E160B407242}" srcId="{45B2E53E-9932-42BD-8FD4-48BF67A1F6AC}" destId="{FF0739EE-6B00-4077-AF53-429E05ADE589}" srcOrd="0" destOrd="0" parTransId="{41233455-A132-4217-9419-00C7C442DBD5}" sibTransId="{73A32CA7-AE62-4473-BEC1-E0CFBE2CEE39}"/>
    <dgm:cxn modelId="{9893DC5B-A86A-48D0-8FB3-B5F08A5202D2}" type="presOf" srcId="{B88372FF-A25C-4497-8D7D-BC84F32BEAA1}" destId="{1A3E7EFB-6293-43BC-8EBD-E8623CF867C2}" srcOrd="1" destOrd="0" presId="urn:microsoft.com/office/officeart/2005/8/layout/hierarchy2"/>
    <dgm:cxn modelId="{78C5D62A-6CE8-469D-98E0-5BCE999D47CA}" type="presOf" srcId="{B88372FF-A25C-4497-8D7D-BC84F32BEAA1}" destId="{89790B05-0EE1-4920-84BF-99A76EDD3415}" srcOrd="0" destOrd="0" presId="urn:microsoft.com/office/officeart/2005/8/layout/hierarchy2"/>
    <dgm:cxn modelId="{DFA2509B-9B97-47FE-8348-CB87BB9570B6}" type="presOf" srcId="{45B2E53E-9932-42BD-8FD4-48BF67A1F6AC}" destId="{4265AA6C-DCB8-4065-A670-B5AB68761F67}" srcOrd="0" destOrd="0" presId="urn:microsoft.com/office/officeart/2005/8/layout/hierarchy2"/>
    <dgm:cxn modelId="{DCBC1E34-DB4E-46DA-8356-E6C73B558034}" type="presOf" srcId="{294F6888-3572-43B2-ADD5-2702C9439DCB}" destId="{F2FA502D-EC1B-4F1B-A927-66D430F8B98A}" srcOrd="0" destOrd="0" presId="urn:microsoft.com/office/officeart/2005/8/layout/hierarchy2"/>
    <dgm:cxn modelId="{964674F5-AA4B-4CCC-A900-B2C4ABED7082}" type="presParOf" srcId="{E2E5DDE4-6C42-453D-877A-6C4853A5BB8C}" destId="{409C2CE5-A515-4044-A62C-9E3CEFE5E109}" srcOrd="0" destOrd="0" presId="urn:microsoft.com/office/officeart/2005/8/layout/hierarchy2"/>
    <dgm:cxn modelId="{E2107B9A-A2E2-4FA6-8852-A31269553A62}" type="presParOf" srcId="{409C2CE5-A515-4044-A62C-9E3CEFE5E109}" destId="{2982A490-6D62-4BB2-8EA5-739094895AA1}" srcOrd="0" destOrd="0" presId="urn:microsoft.com/office/officeart/2005/8/layout/hierarchy2"/>
    <dgm:cxn modelId="{2D79294B-2033-4412-B7F3-A3F0EC341380}" type="presParOf" srcId="{409C2CE5-A515-4044-A62C-9E3CEFE5E109}" destId="{63E7C109-A039-4FFC-AE02-2557E3405E98}" srcOrd="1" destOrd="0" presId="urn:microsoft.com/office/officeart/2005/8/layout/hierarchy2"/>
    <dgm:cxn modelId="{6FA0D731-FBC6-4557-A086-A0A68E2B6B32}" type="presParOf" srcId="{63E7C109-A039-4FFC-AE02-2557E3405E98}" destId="{AD504E78-49EF-4757-ACC8-48145203D1E0}" srcOrd="0" destOrd="0" presId="urn:microsoft.com/office/officeart/2005/8/layout/hierarchy2"/>
    <dgm:cxn modelId="{96432BC3-003E-495C-9EB9-34C90FA70FD3}" type="presParOf" srcId="{AD504E78-49EF-4757-ACC8-48145203D1E0}" destId="{E2D1F0E7-E2A3-4C10-A5BC-DFAAAFAE0C06}" srcOrd="0" destOrd="0" presId="urn:microsoft.com/office/officeart/2005/8/layout/hierarchy2"/>
    <dgm:cxn modelId="{AC667524-412C-4A7D-8486-D1393F241514}" type="presParOf" srcId="{63E7C109-A039-4FFC-AE02-2557E3405E98}" destId="{9103F6BC-48A7-4A5E-84E2-070CFDCD1B1C}" srcOrd="1" destOrd="0" presId="urn:microsoft.com/office/officeart/2005/8/layout/hierarchy2"/>
    <dgm:cxn modelId="{7F302698-8644-4B41-8237-CE57922DEB4E}" type="presParOf" srcId="{9103F6BC-48A7-4A5E-84E2-070CFDCD1B1C}" destId="{13264153-8578-44ED-A7AB-748EB5BDAFA3}" srcOrd="0" destOrd="0" presId="urn:microsoft.com/office/officeart/2005/8/layout/hierarchy2"/>
    <dgm:cxn modelId="{25A4DE97-8B52-4B13-8536-6673DFC94369}" type="presParOf" srcId="{9103F6BC-48A7-4A5E-84E2-070CFDCD1B1C}" destId="{3D84E63F-E8E3-4208-A54F-DE20D7F521C0}" srcOrd="1" destOrd="0" presId="urn:microsoft.com/office/officeart/2005/8/layout/hierarchy2"/>
    <dgm:cxn modelId="{036E4DF4-316F-4356-9DA3-A524A0EC7752}" type="presParOf" srcId="{3D84E63F-E8E3-4208-A54F-DE20D7F521C0}" destId="{98D59A47-5D08-48F7-8C5F-D5E7DA03069E}" srcOrd="0" destOrd="0" presId="urn:microsoft.com/office/officeart/2005/8/layout/hierarchy2"/>
    <dgm:cxn modelId="{A673D613-AEA5-4FC4-A524-6A35CE01741A}" type="presParOf" srcId="{98D59A47-5D08-48F7-8C5F-D5E7DA03069E}" destId="{CFF26476-0577-4706-B2BB-A3E87734B360}" srcOrd="0" destOrd="0" presId="urn:microsoft.com/office/officeart/2005/8/layout/hierarchy2"/>
    <dgm:cxn modelId="{386A8A7B-882F-48F2-88A2-1FED5DE3D074}" type="presParOf" srcId="{3D84E63F-E8E3-4208-A54F-DE20D7F521C0}" destId="{86560BC3-F232-4705-8692-8C219C58162C}" srcOrd="1" destOrd="0" presId="urn:microsoft.com/office/officeart/2005/8/layout/hierarchy2"/>
    <dgm:cxn modelId="{C30E049D-7CB6-430C-8D17-8467AF57C816}" type="presParOf" srcId="{86560BC3-F232-4705-8692-8C219C58162C}" destId="{F2FA502D-EC1B-4F1B-A927-66D430F8B98A}" srcOrd="0" destOrd="0" presId="urn:microsoft.com/office/officeart/2005/8/layout/hierarchy2"/>
    <dgm:cxn modelId="{F9AFD1F8-E041-47C5-93F5-5DAB12AE7D4B}" type="presParOf" srcId="{86560BC3-F232-4705-8692-8C219C58162C}" destId="{9229FF5C-36C8-489C-A95C-6187FD98169C}" srcOrd="1" destOrd="0" presId="urn:microsoft.com/office/officeart/2005/8/layout/hierarchy2"/>
    <dgm:cxn modelId="{B83BF4C8-0E05-4C30-929F-B030998F50E6}" type="presParOf" srcId="{9229FF5C-36C8-489C-A95C-6187FD98169C}" destId="{A10CD289-6D9C-4DE2-904F-0CE6A1BCA9A2}" srcOrd="0" destOrd="0" presId="urn:microsoft.com/office/officeart/2005/8/layout/hierarchy2"/>
    <dgm:cxn modelId="{12B466A2-3E1B-4768-A806-2E6D2A687142}" type="presParOf" srcId="{A10CD289-6D9C-4DE2-904F-0CE6A1BCA9A2}" destId="{18586060-2E45-4743-8230-7114676101CC}" srcOrd="0" destOrd="0" presId="urn:microsoft.com/office/officeart/2005/8/layout/hierarchy2"/>
    <dgm:cxn modelId="{7D5C4236-35EF-4D71-B52F-26D45DEF133B}" type="presParOf" srcId="{9229FF5C-36C8-489C-A95C-6187FD98169C}" destId="{D3B77265-9E1F-428A-8C7E-EBD8D4BA54B6}" srcOrd="1" destOrd="0" presId="urn:microsoft.com/office/officeart/2005/8/layout/hierarchy2"/>
    <dgm:cxn modelId="{1EA1DE65-2FAD-440A-9984-81E507297282}" type="presParOf" srcId="{D3B77265-9E1F-428A-8C7E-EBD8D4BA54B6}" destId="{D413D766-239B-414B-9C38-1D0A006D1212}" srcOrd="0" destOrd="0" presId="urn:microsoft.com/office/officeart/2005/8/layout/hierarchy2"/>
    <dgm:cxn modelId="{AF2FB2DE-4EFD-4E86-AE06-58D488FC7E72}" type="presParOf" srcId="{D3B77265-9E1F-428A-8C7E-EBD8D4BA54B6}" destId="{C8D2F486-9839-4516-ADB2-5BA69C3B0B40}" srcOrd="1" destOrd="0" presId="urn:microsoft.com/office/officeart/2005/8/layout/hierarchy2"/>
    <dgm:cxn modelId="{3DBC3C42-DA1D-41AA-8715-0CECBB031049}" type="presParOf" srcId="{3D84E63F-E8E3-4208-A54F-DE20D7F521C0}" destId="{A646717A-C586-44B3-8630-CF770885DB9B}" srcOrd="2" destOrd="0" presId="urn:microsoft.com/office/officeart/2005/8/layout/hierarchy2"/>
    <dgm:cxn modelId="{1BC0A8F0-746E-49C0-A925-29211DAEA6DA}" type="presParOf" srcId="{A646717A-C586-44B3-8630-CF770885DB9B}" destId="{2255F068-F896-4D1F-993F-BDD9DE1BC4C0}" srcOrd="0" destOrd="0" presId="urn:microsoft.com/office/officeart/2005/8/layout/hierarchy2"/>
    <dgm:cxn modelId="{1284811D-8697-4863-8EF1-41ED7E4C57A0}" type="presParOf" srcId="{3D84E63F-E8E3-4208-A54F-DE20D7F521C0}" destId="{DDDBFBE4-E966-4432-8B73-8FEEC347D14B}" srcOrd="3" destOrd="0" presId="urn:microsoft.com/office/officeart/2005/8/layout/hierarchy2"/>
    <dgm:cxn modelId="{C4FE3C15-DB30-4DD1-807B-90D6C4C7C542}" type="presParOf" srcId="{DDDBFBE4-E966-4432-8B73-8FEEC347D14B}" destId="{CC46EC9E-FE37-43D0-8B76-A4F072C8B965}" srcOrd="0" destOrd="0" presId="urn:microsoft.com/office/officeart/2005/8/layout/hierarchy2"/>
    <dgm:cxn modelId="{390363AC-FF35-47D9-9C2C-4331A532C9E1}" type="presParOf" srcId="{DDDBFBE4-E966-4432-8B73-8FEEC347D14B}" destId="{3B97F5E9-1D03-4334-896D-6551E41248E7}" srcOrd="1" destOrd="0" presId="urn:microsoft.com/office/officeart/2005/8/layout/hierarchy2"/>
    <dgm:cxn modelId="{3CC2619D-C32F-492E-90D6-6C5ACDB1FF97}" type="presParOf" srcId="{3B97F5E9-1D03-4334-896D-6551E41248E7}" destId="{3A280E7F-17DE-4BFB-B201-172FCE4EFFC5}" srcOrd="0" destOrd="0" presId="urn:microsoft.com/office/officeart/2005/8/layout/hierarchy2"/>
    <dgm:cxn modelId="{F701372B-FA5D-449C-A186-7D1DAC5C4611}" type="presParOf" srcId="{3A280E7F-17DE-4BFB-B201-172FCE4EFFC5}" destId="{13678B7C-606B-4FBC-9BC8-71CF7ECAF5B8}" srcOrd="0" destOrd="0" presId="urn:microsoft.com/office/officeart/2005/8/layout/hierarchy2"/>
    <dgm:cxn modelId="{406A7084-F83F-4E04-8923-C408E4C5D6FB}" type="presParOf" srcId="{3B97F5E9-1D03-4334-896D-6551E41248E7}" destId="{13DD2934-F2F9-4C42-9C31-4D628726860C}" srcOrd="1" destOrd="0" presId="urn:microsoft.com/office/officeart/2005/8/layout/hierarchy2"/>
    <dgm:cxn modelId="{FAA2C76C-D317-47A8-98E8-F4C9F2C8B67A}" type="presParOf" srcId="{13DD2934-F2F9-4C42-9C31-4D628726860C}" destId="{44487C4F-0DD7-42BD-9BFD-25FD876BDB24}" srcOrd="0" destOrd="0" presId="urn:microsoft.com/office/officeart/2005/8/layout/hierarchy2"/>
    <dgm:cxn modelId="{B0B6A14E-A1D9-4166-A81C-116FAB2456DB}" type="presParOf" srcId="{13DD2934-F2F9-4C42-9C31-4D628726860C}" destId="{2F4E4907-2E98-4144-9F23-AB463C003863}" srcOrd="1" destOrd="0" presId="urn:microsoft.com/office/officeart/2005/8/layout/hierarchy2"/>
    <dgm:cxn modelId="{75F6CC60-AFFB-4001-8074-1ADE46F7E9B2}" type="presParOf" srcId="{63E7C109-A039-4FFC-AE02-2557E3405E98}" destId="{89790B05-0EE1-4920-84BF-99A76EDD3415}" srcOrd="2" destOrd="0" presId="urn:microsoft.com/office/officeart/2005/8/layout/hierarchy2"/>
    <dgm:cxn modelId="{65F93A1E-F8FF-4018-A01B-F06B78948F3D}" type="presParOf" srcId="{89790B05-0EE1-4920-84BF-99A76EDD3415}" destId="{1A3E7EFB-6293-43BC-8EBD-E8623CF867C2}" srcOrd="0" destOrd="0" presId="urn:microsoft.com/office/officeart/2005/8/layout/hierarchy2"/>
    <dgm:cxn modelId="{C744CC60-0D4F-4378-8B63-98B91A762066}" type="presParOf" srcId="{63E7C109-A039-4FFC-AE02-2557E3405E98}" destId="{A97DB533-30B6-47DB-93E5-2983F1872A9F}" srcOrd="3" destOrd="0" presId="urn:microsoft.com/office/officeart/2005/8/layout/hierarchy2"/>
    <dgm:cxn modelId="{EABE7DBF-A6AF-478D-BD33-4AE00C135B94}" type="presParOf" srcId="{A97DB533-30B6-47DB-93E5-2983F1872A9F}" destId="{4265AA6C-DCB8-4065-A670-B5AB68761F67}" srcOrd="0" destOrd="0" presId="urn:microsoft.com/office/officeart/2005/8/layout/hierarchy2"/>
    <dgm:cxn modelId="{A949AF41-78F8-4FB6-A924-FD59C2F030FC}" type="presParOf" srcId="{A97DB533-30B6-47DB-93E5-2983F1872A9F}" destId="{11A04F25-A9F4-46FC-AAC7-07F180953CD9}" srcOrd="1" destOrd="0" presId="urn:microsoft.com/office/officeart/2005/8/layout/hierarchy2"/>
    <dgm:cxn modelId="{C694E863-32AA-4BF4-88AA-379DAEA5842E}" type="presParOf" srcId="{11A04F25-A9F4-46FC-AAC7-07F180953CD9}" destId="{4CAEFD6E-DFFC-413C-89AD-32C47EC1EBEA}" srcOrd="0" destOrd="0" presId="urn:microsoft.com/office/officeart/2005/8/layout/hierarchy2"/>
    <dgm:cxn modelId="{199EED62-800B-47DB-8806-8474B56935A3}" type="presParOf" srcId="{4CAEFD6E-DFFC-413C-89AD-32C47EC1EBEA}" destId="{C93962EF-E7BF-4A4A-B936-EF4DFBBDA4A9}" srcOrd="0" destOrd="0" presId="urn:microsoft.com/office/officeart/2005/8/layout/hierarchy2"/>
    <dgm:cxn modelId="{9470539C-4FE9-4E55-BA40-1E57344D916A}" type="presParOf" srcId="{11A04F25-A9F4-46FC-AAC7-07F180953CD9}" destId="{1C632C19-027E-431D-93DA-7D4352A37423}" srcOrd="1" destOrd="0" presId="urn:microsoft.com/office/officeart/2005/8/layout/hierarchy2"/>
    <dgm:cxn modelId="{5137AE59-AE29-4A50-AD56-2C0DA6CCE4AC}" type="presParOf" srcId="{1C632C19-027E-431D-93DA-7D4352A37423}" destId="{3957AF0C-FC8D-421A-BE33-8FEBFCDC55DD}" srcOrd="0" destOrd="0" presId="urn:microsoft.com/office/officeart/2005/8/layout/hierarchy2"/>
    <dgm:cxn modelId="{06B5F5A7-7A24-4DD5-BE8E-1D21A28D42D8}" type="presParOf" srcId="{1C632C19-027E-431D-93DA-7D4352A37423}" destId="{617485B4-6C11-479E-8181-F91E6BF7EA64}" srcOrd="1" destOrd="0" presId="urn:microsoft.com/office/officeart/2005/8/layout/hierarchy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82A490-6D62-4BB2-8EA5-739094895AA1}">
      <dsp:nvSpPr>
        <dsp:cNvPr id="0" name=""/>
        <dsp:cNvSpPr/>
      </dsp:nvSpPr>
      <dsp:spPr>
        <a:xfrm>
          <a:off x="771" y="2094859"/>
          <a:ext cx="1582318" cy="791159"/>
        </a:xfrm>
        <a:prstGeom prst="roundRect">
          <a:avLst>
            <a:gd name="adj" fmla="val 10000"/>
          </a:avLst>
        </a:prstGeom>
        <a:solidFill>
          <a:schemeClr val="accent1">
            <a:shade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kern="1200" dirty="0" smtClean="0"/>
            <a:t>B</a:t>
          </a:r>
          <a:r>
            <a:rPr lang="zh-CN" altLang="en-US" sz="3800" kern="1200" dirty="0" smtClean="0"/>
            <a:t>入侵</a:t>
          </a:r>
          <a:endParaRPr lang="zh-CN" altLang="en-US" sz="3800" kern="1200" dirty="0"/>
        </a:p>
      </dsp:txBody>
      <dsp:txXfrm>
        <a:off x="771" y="2094859"/>
        <a:ext cx="1582318" cy="791159"/>
      </dsp:txXfrm>
    </dsp:sp>
    <dsp:sp modelId="{AD504E78-49EF-4757-ACC8-48145203D1E0}">
      <dsp:nvSpPr>
        <dsp:cNvPr id="0" name=""/>
        <dsp:cNvSpPr/>
      </dsp:nvSpPr>
      <dsp:spPr>
        <a:xfrm rot="18770822">
          <a:off x="1434195" y="2133519"/>
          <a:ext cx="930716" cy="31464"/>
        </a:xfrm>
        <a:custGeom>
          <a:avLst/>
          <a:gdLst/>
          <a:ahLst/>
          <a:cxnLst/>
          <a:rect l="0" t="0" r="0" b="0"/>
          <a:pathLst>
            <a:path>
              <a:moveTo>
                <a:pt x="0" y="15732"/>
              </a:moveTo>
              <a:lnTo>
                <a:pt x="930716" y="15732"/>
              </a:lnTo>
            </a:path>
          </a:pathLst>
        </a:custGeom>
        <a:noFill/>
        <a:ln w="55000" cap="flat" cmpd="thickThin"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8770822">
        <a:off x="1876285" y="2125983"/>
        <a:ext cx="46535" cy="46535"/>
      </dsp:txXfrm>
    </dsp:sp>
    <dsp:sp modelId="{13264153-8578-44ED-A7AB-748EB5BDAFA3}">
      <dsp:nvSpPr>
        <dsp:cNvPr id="0" name=""/>
        <dsp:cNvSpPr/>
      </dsp:nvSpPr>
      <dsp:spPr>
        <a:xfrm>
          <a:off x="2216017" y="1412484"/>
          <a:ext cx="1582318" cy="791159"/>
        </a:xfrm>
        <a:prstGeom prst="roundRect">
          <a:avLst>
            <a:gd name="adj" fmla="val 10000"/>
          </a:avLst>
        </a:prstGeom>
        <a:solidFill>
          <a:schemeClr val="accent1">
            <a:tint val="99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kern="1200" dirty="0" smtClean="0"/>
            <a:t>A</a:t>
          </a:r>
          <a:r>
            <a:rPr lang="zh-CN" altLang="en-US" sz="3800" kern="1200" dirty="0" smtClean="0"/>
            <a:t>反抗</a:t>
          </a:r>
          <a:endParaRPr lang="zh-CN" altLang="en-US" sz="3800" kern="1200" dirty="0"/>
        </a:p>
      </dsp:txBody>
      <dsp:txXfrm>
        <a:off x="2216017" y="1412484"/>
        <a:ext cx="1582318" cy="791159"/>
      </dsp:txXfrm>
    </dsp:sp>
    <dsp:sp modelId="{98D59A47-5D08-48F7-8C5F-D5E7DA03069E}">
      <dsp:nvSpPr>
        <dsp:cNvPr id="0" name=""/>
        <dsp:cNvSpPr/>
      </dsp:nvSpPr>
      <dsp:spPr>
        <a:xfrm rot="19457599">
          <a:off x="3725073" y="1564873"/>
          <a:ext cx="779452" cy="31464"/>
        </a:xfrm>
        <a:custGeom>
          <a:avLst/>
          <a:gdLst/>
          <a:ahLst/>
          <a:cxnLst/>
          <a:rect l="0" t="0" r="0" b="0"/>
          <a:pathLst>
            <a:path>
              <a:moveTo>
                <a:pt x="0" y="15732"/>
              </a:moveTo>
              <a:lnTo>
                <a:pt x="779452" y="15732"/>
              </a:lnTo>
            </a:path>
          </a:pathLst>
        </a:custGeom>
        <a:noFill/>
        <a:ln w="55000" cap="flat" cmpd="thickThin"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9457599">
        <a:off x="4095313" y="1561119"/>
        <a:ext cx="38972" cy="38972"/>
      </dsp:txXfrm>
    </dsp:sp>
    <dsp:sp modelId="{F2FA502D-EC1B-4F1B-A927-66D430F8B98A}">
      <dsp:nvSpPr>
        <dsp:cNvPr id="0" name=""/>
        <dsp:cNvSpPr/>
      </dsp:nvSpPr>
      <dsp:spPr>
        <a:xfrm>
          <a:off x="4431263" y="957568"/>
          <a:ext cx="1582318" cy="791159"/>
        </a:xfrm>
        <a:prstGeom prst="roundRect">
          <a:avLst>
            <a:gd name="adj" fmla="val 10000"/>
          </a:avLst>
        </a:prstGeom>
        <a:solidFill>
          <a:schemeClr val="accent1">
            <a:tint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kern="1200" dirty="0" smtClean="0"/>
            <a:t>B</a:t>
          </a:r>
          <a:r>
            <a:rPr lang="zh-CN" altLang="en-US" sz="3800" kern="1200" dirty="0" smtClean="0"/>
            <a:t>迎战</a:t>
          </a:r>
          <a:endParaRPr lang="zh-CN" altLang="en-US" sz="3800" kern="1200" dirty="0"/>
        </a:p>
      </dsp:txBody>
      <dsp:txXfrm>
        <a:off x="4431263" y="957568"/>
        <a:ext cx="1582318" cy="791159"/>
      </dsp:txXfrm>
    </dsp:sp>
    <dsp:sp modelId="{A10CD289-6D9C-4DE2-904F-0CE6A1BCA9A2}">
      <dsp:nvSpPr>
        <dsp:cNvPr id="0" name=""/>
        <dsp:cNvSpPr/>
      </dsp:nvSpPr>
      <dsp:spPr>
        <a:xfrm>
          <a:off x="6013582" y="1337415"/>
          <a:ext cx="632927" cy="31464"/>
        </a:xfrm>
        <a:custGeom>
          <a:avLst/>
          <a:gdLst/>
          <a:ahLst/>
          <a:cxnLst/>
          <a:rect l="0" t="0" r="0" b="0"/>
          <a:pathLst>
            <a:path>
              <a:moveTo>
                <a:pt x="0" y="15732"/>
              </a:moveTo>
              <a:lnTo>
                <a:pt x="632927" y="15732"/>
              </a:lnTo>
            </a:path>
          </a:pathLst>
        </a:custGeom>
        <a:noFill/>
        <a:ln w="55000" cap="flat" cmpd="thickThin"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314223" y="1337324"/>
        <a:ext cx="31646" cy="31646"/>
      </dsp:txXfrm>
    </dsp:sp>
    <dsp:sp modelId="{D413D766-239B-414B-9C38-1D0A006D1212}">
      <dsp:nvSpPr>
        <dsp:cNvPr id="0" name=""/>
        <dsp:cNvSpPr/>
      </dsp:nvSpPr>
      <dsp:spPr>
        <a:xfrm>
          <a:off x="6646509" y="957568"/>
          <a:ext cx="1582318" cy="791159"/>
        </a:xfrm>
        <a:prstGeom prst="roundRect">
          <a:avLst>
            <a:gd name="adj" fmla="val 10000"/>
          </a:avLst>
        </a:prstGeom>
        <a:solidFill>
          <a:schemeClr val="accent1">
            <a:tint val="7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b="1" kern="1200" dirty="0" smtClean="0"/>
            <a:t>(0, 0)</a:t>
          </a:r>
          <a:endParaRPr lang="zh-CN" altLang="en-US" sz="3800" b="1" kern="1200" dirty="0"/>
        </a:p>
      </dsp:txBody>
      <dsp:txXfrm>
        <a:off x="6646509" y="957568"/>
        <a:ext cx="1582318" cy="791159"/>
      </dsp:txXfrm>
    </dsp:sp>
    <dsp:sp modelId="{87AF3CCF-C1C7-4855-9B1B-2B6B1F752870}">
      <dsp:nvSpPr>
        <dsp:cNvPr id="0" name=""/>
        <dsp:cNvSpPr/>
      </dsp:nvSpPr>
      <dsp:spPr>
        <a:xfrm rot="2142401">
          <a:off x="3725073" y="2019790"/>
          <a:ext cx="779452" cy="31464"/>
        </a:xfrm>
        <a:custGeom>
          <a:avLst/>
          <a:gdLst/>
          <a:ahLst/>
          <a:cxnLst/>
          <a:rect l="0" t="0" r="0" b="0"/>
          <a:pathLst>
            <a:path>
              <a:moveTo>
                <a:pt x="0" y="15732"/>
              </a:moveTo>
              <a:lnTo>
                <a:pt x="779452" y="15732"/>
              </a:lnTo>
            </a:path>
          </a:pathLst>
        </a:custGeom>
        <a:noFill/>
        <a:ln w="55000" cap="flat" cmpd="thickThin"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142401">
        <a:off x="4095313" y="2016036"/>
        <a:ext cx="38972" cy="38972"/>
      </dsp:txXfrm>
    </dsp:sp>
    <dsp:sp modelId="{F9003B4F-E4C0-4B5D-82CD-03FB4FC88F5D}">
      <dsp:nvSpPr>
        <dsp:cNvPr id="0" name=""/>
        <dsp:cNvSpPr/>
      </dsp:nvSpPr>
      <dsp:spPr>
        <a:xfrm>
          <a:off x="4431263" y="1867401"/>
          <a:ext cx="1582318" cy="791159"/>
        </a:xfrm>
        <a:prstGeom prst="roundRect">
          <a:avLst>
            <a:gd name="adj" fmla="val 10000"/>
          </a:avLst>
        </a:prstGeom>
        <a:solidFill>
          <a:schemeClr val="accent1">
            <a:tint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kern="1200" dirty="0" smtClean="0"/>
            <a:t>B</a:t>
          </a:r>
          <a:r>
            <a:rPr lang="zh-CN" altLang="en-US" sz="3800" kern="1200" dirty="0" smtClean="0"/>
            <a:t>撤退</a:t>
          </a:r>
          <a:endParaRPr lang="zh-CN" altLang="en-US" sz="3800" kern="1200" dirty="0"/>
        </a:p>
      </dsp:txBody>
      <dsp:txXfrm>
        <a:off x="4431263" y="1867401"/>
        <a:ext cx="1582318" cy="791159"/>
      </dsp:txXfrm>
    </dsp:sp>
    <dsp:sp modelId="{41ADE622-0FCE-4F1A-8548-941BA0933314}">
      <dsp:nvSpPr>
        <dsp:cNvPr id="0" name=""/>
        <dsp:cNvSpPr/>
      </dsp:nvSpPr>
      <dsp:spPr>
        <a:xfrm>
          <a:off x="6013582" y="2247248"/>
          <a:ext cx="632927" cy="31464"/>
        </a:xfrm>
        <a:custGeom>
          <a:avLst/>
          <a:gdLst/>
          <a:ahLst/>
          <a:cxnLst/>
          <a:rect l="0" t="0" r="0" b="0"/>
          <a:pathLst>
            <a:path>
              <a:moveTo>
                <a:pt x="0" y="15732"/>
              </a:moveTo>
              <a:lnTo>
                <a:pt x="632927" y="15732"/>
              </a:lnTo>
            </a:path>
          </a:pathLst>
        </a:custGeom>
        <a:noFill/>
        <a:ln w="55000" cap="flat" cmpd="thickThin"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314223" y="2247157"/>
        <a:ext cx="31646" cy="31646"/>
      </dsp:txXfrm>
    </dsp:sp>
    <dsp:sp modelId="{435BCA84-42A7-4F3D-BDDC-FAAB380542BA}">
      <dsp:nvSpPr>
        <dsp:cNvPr id="0" name=""/>
        <dsp:cNvSpPr/>
      </dsp:nvSpPr>
      <dsp:spPr>
        <a:xfrm>
          <a:off x="6646509" y="1867401"/>
          <a:ext cx="1582318" cy="791159"/>
        </a:xfrm>
        <a:prstGeom prst="roundRect">
          <a:avLst>
            <a:gd name="adj" fmla="val 10000"/>
          </a:avLst>
        </a:prstGeom>
        <a:solidFill>
          <a:schemeClr val="accent1">
            <a:tint val="7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b="1" kern="1200" dirty="0" smtClean="0"/>
            <a:t>(2, 1)</a:t>
          </a:r>
          <a:endParaRPr lang="zh-CN" altLang="en-US" sz="3800" b="1" kern="1200" dirty="0"/>
        </a:p>
      </dsp:txBody>
      <dsp:txXfrm>
        <a:off x="6646509" y="1867401"/>
        <a:ext cx="1582318" cy="791159"/>
      </dsp:txXfrm>
    </dsp:sp>
    <dsp:sp modelId="{89790B05-0EE1-4920-84BF-99A76EDD3415}">
      <dsp:nvSpPr>
        <dsp:cNvPr id="0" name=""/>
        <dsp:cNvSpPr/>
      </dsp:nvSpPr>
      <dsp:spPr>
        <a:xfrm rot="2829178">
          <a:off x="1434195" y="2815894"/>
          <a:ext cx="930716" cy="31464"/>
        </a:xfrm>
        <a:custGeom>
          <a:avLst/>
          <a:gdLst/>
          <a:ahLst/>
          <a:cxnLst/>
          <a:rect l="0" t="0" r="0" b="0"/>
          <a:pathLst>
            <a:path>
              <a:moveTo>
                <a:pt x="0" y="15732"/>
              </a:moveTo>
              <a:lnTo>
                <a:pt x="930716" y="15732"/>
              </a:lnTo>
            </a:path>
          </a:pathLst>
        </a:custGeom>
        <a:noFill/>
        <a:ln w="55000" cap="flat" cmpd="thickThin"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829178">
        <a:off x="1876285" y="2808358"/>
        <a:ext cx="46535" cy="46535"/>
      </dsp:txXfrm>
    </dsp:sp>
    <dsp:sp modelId="{4265AA6C-DCB8-4065-A670-B5AB68761F67}">
      <dsp:nvSpPr>
        <dsp:cNvPr id="0" name=""/>
        <dsp:cNvSpPr/>
      </dsp:nvSpPr>
      <dsp:spPr>
        <a:xfrm>
          <a:off x="2216017" y="2777234"/>
          <a:ext cx="1582318" cy="791159"/>
        </a:xfrm>
        <a:prstGeom prst="roundRect">
          <a:avLst>
            <a:gd name="adj" fmla="val 10000"/>
          </a:avLst>
        </a:prstGeom>
        <a:solidFill>
          <a:schemeClr val="accent1">
            <a:tint val="99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kern="1200" dirty="0" smtClean="0"/>
            <a:t>A</a:t>
          </a:r>
          <a:r>
            <a:rPr lang="zh-CN" altLang="en-US" sz="3800" kern="1200" dirty="0" smtClean="0"/>
            <a:t>投降</a:t>
          </a:r>
          <a:endParaRPr lang="zh-CN" altLang="en-US" sz="3800" kern="1200" dirty="0"/>
        </a:p>
      </dsp:txBody>
      <dsp:txXfrm>
        <a:off x="2216017" y="2777234"/>
        <a:ext cx="1582318" cy="791159"/>
      </dsp:txXfrm>
    </dsp:sp>
    <dsp:sp modelId="{4CAEFD6E-DFFC-413C-89AD-32C47EC1EBEA}">
      <dsp:nvSpPr>
        <dsp:cNvPr id="0" name=""/>
        <dsp:cNvSpPr/>
      </dsp:nvSpPr>
      <dsp:spPr>
        <a:xfrm>
          <a:off x="3798336" y="3157081"/>
          <a:ext cx="632927" cy="31464"/>
        </a:xfrm>
        <a:custGeom>
          <a:avLst/>
          <a:gdLst/>
          <a:ahLst/>
          <a:cxnLst/>
          <a:rect l="0" t="0" r="0" b="0"/>
          <a:pathLst>
            <a:path>
              <a:moveTo>
                <a:pt x="0" y="15732"/>
              </a:moveTo>
              <a:lnTo>
                <a:pt x="632927" y="15732"/>
              </a:lnTo>
            </a:path>
          </a:pathLst>
        </a:custGeom>
        <a:noFill/>
        <a:ln w="55000" cap="flat" cmpd="thickThin"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98976" y="3156991"/>
        <a:ext cx="31646" cy="31646"/>
      </dsp:txXfrm>
    </dsp:sp>
    <dsp:sp modelId="{3957AF0C-FC8D-421A-BE33-8FEBFCDC55DD}">
      <dsp:nvSpPr>
        <dsp:cNvPr id="0" name=""/>
        <dsp:cNvSpPr/>
      </dsp:nvSpPr>
      <dsp:spPr>
        <a:xfrm>
          <a:off x="4431263" y="2777234"/>
          <a:ext cx="1582318" cy="791159"/>
        </a:xfrm>
        <a:prstGeom prst="roundRect">
          <a:avLst>
            <a:gd name="adj" fmla="val 10000"/>
          </a:avLst>
        </a:prstGeom>
        <a:solidFill>
          <a:schemeClr val="accent1">
            <a:tint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b="1" kern="1200" dirty="0" smtClean="0"/>
            <a:t>(1, 2)</a:t>
          </a:r>
          <a:endParaRPr lang="zh-CN" altLang="en-US" sz="3800" b="1" kern="1200" dirty="0"/>
        </a:p>
      </dsp:txBody>
      <dsp:txXfrm>
        <a:off x="4431263" y="2777234"/>
        <a:ext cx="1582318" cy="79115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82A490-6D62-4BB2-8EA5-739094895AA1}">
      <dsp:nvSpPr>
        <dsp:cNvPr id="0" name=""/>
        <dsp:cNvSpPr/>
      </dsp:nvSpPr>
      <dsp:spPr>
        <a:xfrm>
          <a:off x="771" y="1867401"/>
          <a:ext cx="1582318" cy="791159"/>
        </a:xfrm>
        <a:prstGeom prst="roundRect">
          <a:avLst>
            <a:gd name="adj" fmla="val 10000"/>
          </a:avLst>
        </a:prstGeom>
        <a:solidFill>
          <a:schemeClr val="accent1">
            <a:shade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kern="1200" dirty="0" smtClean="0"/>
            <a:t>B</a:t>
          </a:r>
          <a:r>
            <a:rPr lang="zh-CN" altLang="en-US" sz="3800" kern="1200" dirty="0" smtClean="0"/>
            <a:t>入侵</a:t>
          </a:r>
          <a:endParaRPr lang="zh-CN" altLang="en-US" sz="3800" kern="1200" dirty="0"/>
        </a:p>
      </dsp:txBody>
      <dsp:txXfrm>
        <a:off x="771" y="1867401"/>
        <a:ext cx="1582318" cy="791159"/>
      </dsp:txXfrm>
    </dsp:sp>
    <dsp:sp modelId="{AD504E78-49EF-4757-ACC8-48145203D1E0}">
      <dsp:nvSpPr>
        <dsp:cNvPr id="0" name=""/>
        <dsp:cNvSpPr/>
      </dsp:nvSpPr>
      <dsp:spPr>
        <a:xfrm rot="19457599">
          <a:off x="1509827" y="2019790"/>
          <a:ext cx="779452" cy="31464"/>
        </a:xfrm>
        <a:custGeom>
          <a:avLst/>
          <a:gdLst/>
          <a:ahLst/>
          <a:cxnLst/>
          <a:rect l="0" t="0" r="0" b="0"/>
          <a:pathLst>
            <a:path>
              <a:moveTo>
                <a:pt x="0" y="15732"/>
              </a:moveTo>
              <a:lnTo>
                <a:pt x="779452" y="15732"/>
              </a:lnTo>
            </a:path>
          </a:pathLst>
        </a:custGeom>
        <a:noFill/>
        <a:ln w="55000" cap="flat" cmpd="thickThin"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9457599">
        <a:off x="1880067" y="2016036"/>
        <a:ext cx="38972" cy="38972"/>
      </dsp:txXfrm>
    </dsp:sp>
    <dsp:sp modelId="{13264153-8578-44ED-A7AB-748EB5BDAFA3}">
      <dsp:nvSpPr>
        <dsp:cNvPr id="0" name=""/>
        <dsp:cNvSpPr/>
      </dsp:nvSpPr>
      <dsp:spPr>
        <a:xfrm>
          <a:off x="2216017" y="1412484"/>
          <a:ext cx="1582318" cy="791159"/>
        </a:xfrm>
        <a:prstGeom prst="roundRect">
          <a:avLst>
            <a:gd name="adj" fmla="val 10000"/>
          </a:avLst>
        </a:prstGeom>
        <a:solidFill>
          <a:schemeClr val="accent1">
            <a:tint val="99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kern="1200" dirty="0" smtClean="0"/>
            <a:t>A</a:t>
          </a:r>
          <a:r>
            <a:rPr lang="zh-CN" altLang="en-US" sz="3800" kern="1200" dirty="0" smtClean="0"/>
            <a:t>反抗</a:t>
          </a:r>
          <a:endParaRPr lang="zh-CN" altLang="en-US" sz="3800" kern="1200" dirty="0"/>
        </a:p>
      </dsp:txBody>
      <dsp:txXfrm>
        <a:off x="2216017" y="1412484"/>
        <a:ext cx="1582318" cy="791159"/>
      </dsp:txXfrm>
    </dsp:sp>
    <dsp:sp modelId="{98D59A47-5D08-48F7-8C5F-D5E7DA03069E}">
      <dsp:nvSpPr>
        <dsp:cNvPr id="0" name=""/>
        <dsp:cNvSpPr/>
      </dsp:nvSpPr>
      <dsp:spPr>
        <a:xfrm>
          <a:off x="3798336" y="1792331"/>
          <a:ext cx="632927" cy="31464"/>
        </a:xfrm>
        <a:custGeom>
          <a:avLst/>
          <a:gdLst/>
          <a:ahLst/>
          <a:cxnLst/>
          <a:rect l="0" t="0" r="0" b="0"/>
          <a:pathLst>
            <a:path>
              <a:moveTo>
                <a:pt x="0" y="15732"/>
              </a:moveTo>
              <a:lnTo>
                <a:pt x="632927" y="15732"/>
              </a:lnTo>
            </a:path>
          </a:pathLst>
        </a:custGeom>
        <a:noFill/>
        <a:ln w="55000" cap="flat" cmpd="thickThin"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98976" y="1792241"/>
        <a:ext cx="31646" cy="31646"/>
      </dsp:txXfrm>
    </dsp:sp>
    <dsp:sp modelId="{F2FA502D-EC1B-4F1B-A927-66D430F8B98A}">
      <dsp:nvSpPr>
        <dsp:cNvPr id="0" name=""/>
        <dsp:cNvSpPr/>
      </dsp:nvSpPr>
      <dsp:spPr>
        <a:xfrm>
          <a:off x="4431263" y="1412484"/>
          <a:ext cx="1582318" cy="791159"/>
        </a:xfrm>
        <a:prstGeom prst="roundRect">
          <a:avLst>
            <a:gd name="adj" fmla="val 10000"/>
          </a:avLst>
        </a:prstGeom>
        <a:solidFill>
          <a:schemeClr val="accent1">
            <a:tint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kern="1200" dirty="0" smtClean="0"/>
            <a:t>B</a:t>
          </a:r>
          <a:r>
            <a:rPr lang="zh-CN" altLang="en-US" sz="3800" kern="1200" dirty="0" smtClean="0"/>
            <a:t>迎战</a:t>
          </a:r>
          <a:endParaRPr lang="zh-CN" altLang="en-US" sz="3800" kern="1200" dirty="0"/>
        </a:p>
      </dsp:txBody>
      <dsp:txXfrm>
        <a:off x="4431263" y="1412484"/>
        <a:ext cx="1582318" cy="791159"/>
      </dsp:txXfrm>
    </dsp:sp>
    <dsp:sp modelId="{A10CD289-6D9C-4DE2-904F-0CE6A1BCA9A2}">
      <dsp:nvSpPr>
        <dsp:cNvPr id="0" name=""/>
        <dsp:cNvSpPr/>
      </dsp:nvSpPr>
      <dsp:spPr>
        <a:xfrm>
          <a:off x="6013582" y="1792331"/>
          <a:ext cx="632927" cy="31464"/>
        </a:xfrm>
        <a:custGeom>
          <a:avLst/>
          <a:gdLst/>
          <a:ahLst/>
          <a:cxnLst/>
          <a:rect l="0" t="0" r="0" b="0"/>
          <a:pathLst>
            <a:path>
              <a:moveTo>
                <a:pt x="0" y="15732"/>
              </a:moveTo>
              <a:lnTo>
                <a:pt x="632927" y="15732"/>
              </a:lnTo>
            </a:path>
          </a:pathLst>
        </a:custGeom>
        <a:noFill/>
        <a:ln w="55000" cap="flat" cmpd="thickThin"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314223" y="1792241"/>
        <a:ext cx="31646" cy="31646"/>
      </dsp:txXfrm>
    </dsp:sp>
    <dsp:sp modelId="{D413D766-239B-414B-9C38-1D0A006D1212}">
      <dsp:nvSpPr>
        <dsp:cNvPr id="0" name=""/>
        <dsp:cNvSpPr/>
      </dsp:nvSpPr>
      <dsp:spPr>
        <a:xfrm>
          <a:off x="6646509" y="1412484"/>
          <a:ext cx="1582318" cy="791159"/>
        </a:xfrm>
        <a:prstGeom prst="roundRect">
          <a:avLst>
            <a:gd name="adj" fmla="val 10000"/>
          </a:avLst>
        </a:prstGeom>
        <a:solidFill>
          <a:schemeClr val="accent1">
            <a:tint val="7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b="1" kern="1200" dirty="0" smtClean="0"/>
            <a:t>(0, 0)</a:t>
          </a:r>
          <a:endParaRPr lang="zh-CN" altLang="en-US" sz="3800" b="1" kern="1200" dirty="0"/>
        </a:p>
      </dsp:txBody>
      <dsp:txXfrm>
        <a:off x="6646509" y="1412484"/>
        <a:ext cx="1582318" cy="791159"/>
      </dsp:txXfrm>
    </dsp:sp>
    <dsp:sp modelId="{89790B05-0EE1-4920-84BF-99A76EDD3415}">
      <dsp:nvSpPr>
        <dsp:cNvPr id="0" name=""/>
        <dsp:cNvSpPr/>
      </dsp:nvSpPr>
      <dsp:spPr>
        <a:xfrm rot="2142401">
          <a:off x="1509827" y="2474706"/>
          <a:ext cx="779452" cy="31464"/>
        </a:xfrm>
        <a:custGeom>
          <a:avLst/>
          <a:gdLst/>
          <a:ahLst/>
          <a:cxnLst/>
          <a:rect l="0" t="0" r="0" b="0"/>
          <a:pathLst>
            <a:path>
              <a:moveTo>
                <a:pt x="0" y="15732"/>
              </a:moveTo>
              <a:lnTo>
                <a:pt x="779452" y="15732"/>
              </a:lnTo>
            </a:path>
          </a:pathLst>
        </a:custGeom>
        <a:noFill/>
        <a:ln w="55000" cap="flat" cmpd="thickThin"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142401">
        <a:off x="1880067" y="2470953"/>
        <a:ext cx="38972" cy="38972"/>
      </dsp:txXfrm>
    </dsp:sp>
    <dsp:sp modelId="{4265AA6C-DCB8-4065-A670-B5AB68761F67}">
      <dsp:nvSpPr>
        <dsp:cNvPr id="0" name=""/>
        <dsp:cNvSpPr/>
      </dsp:nvSpPr>
      <dsp:spPr>
        <a:xfrm>
          <a:off x="2216017" y="2322317"/>
          <a:ext cx="1582318" cy="791159"/>
        </a:xfrm>
        <a:prstGeom prst="roundRect">
          <a:avLst>
            <a:gd name="adj" fmla="val 10000"/>
          </a:avLst>
        </a:prstGeom>
        <a:solidFill>
          <a:schemeClr val="accent1">
            <a:tint val="99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kern="1200" dirty="0" smtClean="0"/>
            <a:t>A</a:t>
          </a:r>
          <a:r>
            <a:rPr lang="zh-CN" altLang="en-US" sz="3800" kern="1200" dirty="0" smtClean="0"/>
            <a:t>投降</a:t>
          </a:r>
          <a:endParaRPr lang="zh-CN" altLang="en-US" sz="3800" kern="1200" dirty="0"/>
        </a:p>
      </dsp:txBody>
      <dsp:txXfrm>
        <a:off x="2216017" y="2322317"/>
        <a:ext cx="1582318" cy="791159"/>
      </dsp:txXfrm>
    </dsp:sp>
    <dsp:sp modelId="{4CAEFD6E-DFFC-413C-89AD-32C47EC1EBEA}">
      <dsp:nvSpPr>
        <dsp:cNvPr id="0" name=""/>
        <dsp:cNvSpPr/>
      </dsp:nvSpPr>
      <dsp:spPr>
        <a:xfrm>
          <a:off x="3798336" y="2702165"/>
          <a:ext cx="632927" cy="31464"/>
        </a:xfrm>
        <a:custGeom>
          <a:avLst/>
          <a:gdLst/>
          <a:ahLst/>
          <a:cxnLst/>
          <a:rect l="0" t="0" r="0" b="0"/>
          <a:pathLst>
            <a:path>
              <a:moveTo>
                <a:pt x="0" y="15732"/>
              </a:moveTo>
              <a:lnTo>
                <a:pt x="632927" y="15732"/>
              </a:lnTo>
            </a:path>
          </a:pathLst>
        </a:custGeom>
        <a:noFill/>
        <a:ln w="55000" cap="flat" cmpd="thickThin"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98976" y="2702074"/>
        <a:ext cx="31646" cy="31646"/>
      </dsp:txXfrm>
    </dsp:sp>
    <dsp:sp modelId="{3957AF0C-FC8D-421A-BE33-8FEBFCDC55DD}">
      <dsp:nvSpPr>
        <dsp:cNvPr id="0" name=""/>
        <dsp:cNvSpPr/>
      </dsp:nvSpPr>
      <dsp:spPr>
        <a:xfrm>
          <a:off x="4431263" y="2322317"/>
          <a:ext cx="1582318" cy="791159"/>
        </a:xfrm>
        <a:prstGeom prst="roundRect">
          <a:avLst>
            <a:gd name="adj" fmla="val 10000"/>
          </a:avLst>
        </a:prstGeom>
        <a:solidFill>
          <a:schemeClr val="accent1">
            <a:tint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b="1" kern="1200" dirty="0" smtClean="0"/>
            <a:t>(1, 2)</a:t>
          </a:r>
          <a:endParaRPr lang="zh-CN" altLang="en-US" sz="3800" b="1" kern="1200" dirty="0"/>
        </a:p>
      </dsp:txBody>
      <dsp:txXfrm>
        <a:off x="4431263" y="2322317"/>
        <a:ext cx="1582318" cy="79115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82A490-6D62-4BB2-8EA5-739094895AA1}">
      <dsp:nvSpPr>
        <dsp:cNvPr id="0" name=""/>
        <dsp:cNvSpPr/>
      </dsp:nvSpPr>
      <dsp:spPr>
        <a:xfrm>
          <a:off x="771" y="2094859"/>
          <a:ext cx="1582318" cy="791159"/>
        </a:xfrm>
        <a:prstGeom prst="roundRect">
          <a:avLst>
            <a:gd name="adj" fmla="val 10000"/>
          </a:avLst>
        </a:prstGeom>
        <a:solidFill>
          <a:schemeClr val="accent1">
            <a:shade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700" kern="1200" dirty="0" smtClean="0"/>
            <a:t>Macrohard</a:t>
          </a:r>
        </a:p>
        <a:p>
          <a:pPr lvl="0" algn="ctr" defTabSz="755650">
            <a:lnSpc>
              <a:spcPct val="90000"/>
            </a:lnSpc>
            <a:spcBef>
              <a:spcPct val="0"/>
            </a:spcBef>
            <a:spcAft>
              <a:spcPct val="35000"/>
            </a:spcAft>
          </a:pPr>
          <a:r>
            <a:rPr lang="zh-CN" altLang="en-US" sz="1700" kern="1200" dirty="0" smtClean="0"/>
            <a:t>垄断市场</a:t>
          </a:r>
          <a:endParaRPr lang="zh-CN" altLang="en-US" sz="1700" kern="1200" dirty="0"/>
        </a:p>
      </dsp:txBody>
      <dsp:txXfrm>
        <a:off x="771" y="2094859"/>
        <a:ext cx="1582318" cy="791159"/>
      </dsp:txXfrm>
    </dsp:sp>
    <dsp:sp modelId="{AD504E78-49EF-4757-ACC8-48145203D1E0}">
      <dsp:nvSpPr>
        <dsp:cNvPr id="0" name=""/>
        <dsp:cNvSpPr/>
      </dsp:nvSpPr>
      <dsp:spPr>
        <a:xfrm rot="18770822">
          <a:off x="1434195" y="2133519"/>
          <a:ext cx="930716" cy="31464"/>
        </a:xfrm>
        <a:custGeom>
          <a:avLst/>
          <a:gdLst/>
          <a:ahLst/>
          <a:cxnLst/>
          <a:rect l="0" t="0" r="0" b="0"/>
          <a:pathLst>
            <a:path>
              <a:moveTo>
                <a:pt x="0" y="15732"/>
              </a:moveTo>
              <a:lnTo>
                <a:pt x="930716" y="15732"/>
              </a:lnTo>
            </a:path>
          </a:pathLst>
        </a:custGeom>
        <a:noFill/>
        <a:ln w="55000" cap="flat" cmpd="thickThin"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8770822">
        <a:off x="1876285" y="2125983"/>
        <a:ext cx="46535" cy="46535"/>
      </dsp:txXfrm>
    </dsp:sp>
    <dsp:sp modelId="{13264153-8578-44ED-A7AB-748EB5BDAFA3}">
      <dsp:nvSpPr>
        <dsp:cNvPr id="0" name=""/>
        <dsp:cNvSpPr/>
      </dsp:nvSpPr>
      <dsp:spPr>
        <a:xfrm>
          <a:off x="2216017" y="1412484"/>
          <a:ext cx="1582318" cy="791159"/>
        </a:xfrm>
        <a:prstGeom prst="roundRect">
          <a:avLst>
            <a:gd name="adj" fmla="val 10000"/>
          </a:avLst>
        </a:prstGeom>
        <a:solidFill>
          <a:schemeClr val="accent1">
            <a:tint val="99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开发</a:t>
          </a:r>
          <a:r>
            <a:rPr lang="en-US" altLang="zh-CN" sz="1700" kern="1200" dirty="0" smtClean="0"/>
            <a:t>OIerOS</a:t>
          </a:r>
        </a:p>
        <a:p>
          <a:pPr lvl="0" algn="ctr" defTabSz="755650">
            <a:lnSpc>
              <a:spcPct val="90000"/>
            </a:lnSpc>
            <a:spcBef>
              <a:spcPct val="0"/>
            </a:spcBef>
            <a:spcAft>
              <a:spcPct val="35000"/>
            </a:spcAft>
          </a:pPr>
          <a:r>
            <a:rPr lang="zh-CN" altLang="en-US" sz="1700" kern="1200" dirty="0" smtClean="0"/>
            <a:t>投入市场</a:t>
          </a:r>
          <a:endParaRPr lang="zh-CN" altLang="en-US" sz="1700" kern="1200" dirty="0"/>
        </a:p>
      </dsp:txBody>
      <dsp:txXfrm>
        <a:off x="2216017" y="1412484"/>
        <a:ext cx="1582318" cy="791159"/>
      </dsp:txXfrm>
    </dsp:sp>
    <dsp:sp modelId="{98D59A47-5D08-48F7-8C5F-D5E7DA03069E}">
      <dsp:nvSpPr>
        <dsp:cNvPr id="0" name=""/>
        <dsp:cNvSpPr/>
      </dsp:nvSpPr>
      <dsp:spPr>
        <a:xfrm rot="19457599">
          <a:off x="3725073" y="1564873"/>
          <a:ext cx="779452" cy="31464"/>
        </a:xfrm>
        <a:custGeom>
          <a:avLst/>
          <a:gdLst/>
          <a:ahLst/>
          <a:cxnLst/>
          <a:rect l="0" t="0" r="0" b="0"/>
          <a:pathLst>
            <a:path>
              <a:moveTo>
                <a:pt x="0" y="15732"/>
              </a:moveTo>
              <a:lnTo>
                <a:pt x="779452" y="15732"/>
              </a:lnTo>
            </a:path>
          </a:pathLst>
        </a:custGeom>
        <a:noFill/>
        <a:ln w="55000" cap="flat" cmpd="thickThin"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9457599">
        <a:off x="4095313" y="1561119"/>
        <a:ext cx="38972" cy="38972"/>
      </dsp:txXfrm>
    </dsp:sp>
    <dsp:sp modelId="{F2FA502D-EC1B-4F1B-A927-66D430F8B98A}">
      <dsp:nvSpPr>
        <dsp:cNvPr id="0" name=""/>
        <dsp:cNvSpPr/>
      </dsp:nvSpPr>
      <dsp:spPr>
        <a:xfrm>
          <a:off x="4431263" y="957568"/>
          <a:ext cx="1582318" cy="791159"/>
        </a:xfrm>
        <a:prstGeom prst="roundRect">
          <a:avLst>
            <a:gd name="adj" fmla="val 10000"/>
          </a:avLst>
        </a:prstGeom>
        <a:solidFill>
          <a:schemeClr val="accent1">
            <a:tint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700" kern="1200" dirty="0" smtClean="0"/>
            <a:t>Macrohard</a:t>
          </a:r>
        </a:p>
        <a:p>
          <a:pPr lvl="0" algn="ctr" defTabSz="755650">
            <a:lnSpc>
              <a:spcPct val="90000"/>
            </a:lnSpc>
            <a:spcBef>
              <a:spcPct val="0"/>
            </a:spcBef>
            <a:spcAft>
              <a:spcPct val="35000"/>
            </a:spcAft>
          </a:pPr>
          <a:r>
            <a:rPr lang="zh-CN" altLang="en-US" sz="1700" kern="1200" dirty="0" smtClean="0"/>
            <a:t>降价打击</a:t>
          </a:r>
          <a:endParaRPr lang="zh-CN" altLang="en-US" sz="1700" kern="1200" dirty="0"/>
        </a:p>
      </dsp:txBody>
      <dsp:txXfrm>
        <a:off x="4431263" y="957568"/>
        <a:ext cx="1582318" cy="791159"/>
      </dsp:txXfrm>
    </dsp:sp>
    <dsp:sp modelId="{A10CD289-6D9C-4DE2-904F-0CE6A1BCA9A2}">
      <dsp:nvSpPr>
        <dsp:cNvPr id="0" name=""/>
        <dsp:cNvSpPr/>
      </dsp:nvSpPr>
      <dsp:spPr>
        <a:xfrm>
          <a:off x="6013582" y="1337415"/>
          <a:ext cx="632927" cy="31464"/>
        </a:xfrm>
        <a:custGeom>
          <a:avLst/>
          <a:gdLst/>
          <a:ahLst/>
          <a:cxnLst/>
          <a:rect l="0" t="0" r="0" b="0"/>
          <a:pathLst>
            <a:path>
              <a:moveTo>
                <a:pt x="0" y="15732"/>
              </a:moveTo>
              <a:lnTo>
                <a:pt x="632927" y="15732"/>
              </a:lnTo>
            </a:path>
          </a:pathLst>
        </a:custGeom>
        <a:noFill/>
        <a:ln w="55000" cap="flat" cmpd="thickThin"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314223" y="1337324"/>
        <a:ext cx="31646" cy="31646"/>
      </dsp:txXfrm>
    </dsp:sp>
    <dsp:sp modelId="{D413D766-239B-414B-9C38-1D0A006D1212}">
      <dsp:nvSpPr>
        <dsp:cNvPr id="0" name=""/>
        <dsp:cNvSpPr/>
      </dsp:nvSpPr>
      <dsp:spPr>
        <a:xfrm>
          <a:off x="6646509" y="957568"/>
          <a:ext cx="1582318" cy="791159"/>
        </a:xfrm>
        <a:prstGeom prst="roundRect">
          <a:avLst>
            <a:gd name="adj" fmla="val 10000"/>
          </a:avLst>
        </a:prstGeom>
        <a:solidFill>
          <a:schemeClr val="accent1">
            <a:tint val="7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b="1" kern="1200" dirty="0" smtClean="0"/>
            <a:t>(-1, 0)</a:t>
          </a:r>
          <a:endParaRPr lang="zh-CN" altLang="en-US" sz="3800" b="1" kern="1200" dirty="0"/>
        </a:p>
      </dsp:txBody>
      <dsp:txXfrm>
        <a:off x="6646509" y="957568"/>
        <a:ext cx="1582318" cy="791159"/>
      </dsp:txXfrm>
    </dsp:sp>
    <dsp:sp modelId="{A646717A-C586-44B3-8630-CF770885DB9B}">
      <dsp:nvSpPr>
        <dsp:cNvPr id="0" name=""/>
        <dsp:cNvSpPr/>
      </dsp:nvSpPr>
      <dsp:spPr>
        <a:xfrm rot="2142401">
          <a:off x="3725073" y="2019790"/>
          <a:ext cx="779452" cy="31464"/>
        </a:xfrm>
        <a:custGeom>
          <a:avLst/>
          <a:gdLst/>
          <a:ahLst/>
          <a:cxnLst/>
          <a:rect l="0" t="0" r="0" b="0"/>
          <a:pathLst>
            <a:path>
              <a:moveTo>
                <a:pt x="0" y="15732"/>
              </a:moveTo>
              <a:lnTo>
                <a:pt x="779452" y="15732"/>
              </a:lnTo>
            </a:path>
          </a:pathLst>
        </a:custGeom>
        <a:noFill/>
        <a:ln w="55000" cap="flat" cmpd="thickThin"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142401">
        <a:off x="4095313" y="2016036"/>
        <a:ext cx="38972" cy="38972"/>
      </dsp:txXfrm>
    </dsp:sp>
    <dsp:sp modelId="{CC46EC9E-FE37-43D0-8B76-A4F072C8B965}">
      <dsp:nvSpPr>
        <dsp:cNvPr id="0" name=""/>
        <dsp:cNvSpPr/>
      </dsp:nvSpPr>
      <dsp:spPr>
        <a:xfrm>
          <a:off x="4431263" y="1867401"/>
          <a:ext cx="1582318" cy="791159"/>
        </a:xfrm>
        <a:prstGeom prst="roundRect">
          <a:avLst>
            <a:gd name="adj" fmla="val 10000"/>
          </a:avLst>
        </a:prstGeom>
        <a:solidFill>
          <a:schemeClr val="accent1">
            <a:tint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700" kern="1200" dirty="0" smtClean="0"/>
            <a:t>Macrohard</a:t>
          </a:r>
        </a:p>
        <a:p>
          <a:pPr lvl="0" algn="ctr" defTabSz="755650">
            <a:lnSpc>
              <a:spcPct val="90000"/>
            </a:lnSpc>
            <a:spcBef>
              <a:spcPct val="0"/>
            </a:spcBef>
            <a:spcAft>
              <a:spcPct val="35000"/>
            </a:spcAft>
          </a:pPr>
          <a:r>
            <a:rPr lang="zh-CN" altLang="en-US" sz="1700" kern="1200" dirty="0" smtClean="0"/>
            <a:t>不采取行动</a:t>
          </a:r>
          <a:endParaRPr lang="zh-CN" altLang="en-US" sz="1700" kern="1200" dirty="0"/>
        </a:p>
      </dsp:txBody>
      <dsp:txXfrm>
        <a:off x="4431263" y="1867401"/>
        <a:ext cx="1582318" cy="791159"/>
      </dsp:txXfrm>
    </dsp:sp>
    <dsp:sp modelId="{3A280E7F-17DE-4BFB-B201-172FCE4EFFC5}">
      <dsp:nvSpPr>
        <dsp:cNvPr id="0" name=""/>
        <dsp:cNvSpPr/>
      </dsp:nvSpPr>
      <dsp:spPr>
        <a:xfrm>
          <a:off x="6013582" y="2247248"/>
          <a:ext cx="632927" cy="31464"/>
        </a:xfrm>
        <a:custGeom>
          <a:avLst/>
          <a:gdLst/>
          <a:ahLst/>
          <a:cxnLst/>
          <a:rect l="0" t="0" r="0" b="0"/>
          <a:pathLst>
            <a:path>
              <a:moveTo>
                <a:pt x="0" y="15732"/>
              </a:moveTo>
              <a:lnTo>
                <a:pt x="632927" y="15732"/>
              </a:lnTo>
            </a:path>
          </a:pathLst>
        </a:custGeom>
        <a:noFill/>
        <a:ln w="55000" cap="flat" cmpd="thickThin"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314223" y="2247157"/>
        <a:ext cx="31646" cy="31646"/>
      </dsp:txXfrm>
    </dsp:sp>
    <dsp:sp modelId="{44487C4F-0DD7-42BD-9BFD-25FD876BDB24}">
      <dsp:nvSpPr>
        <dsp:cNvPr id="0" name=""/>
        <dsp:cNvSpPr/>
      </dsp:nvSpPr>
      <dsp:spPr>
        <a:xfrm>
          <a:off x="6646509" y="1867401"/>
          <a:ext cx="1582318" cy="791159"/>
        </a:xfrm>
        <a:prstGeom prst="roundRect">
          <a:avLst>
            <a:gd name="adj" fmla="val 10000"/>
          </a:avLst>
        </a:prstGeom>
        <a:solidFill>
          <a:schemeClr val="accent1">
            <a:tint val="7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b="1" kern="1200" dirty="0" smtClean="0"/>
            <a:t>(1, 1)</a:t>
          </a:r>
          <a:endParaRPr lang="zh-CN" altLang="en-US" sz="3800" b="1" kern="1200" dirty="0"/>
        </a:p>
      </dsp:txBody>
      <dsp:txXfrm>
        <a:off x="6646509" y="1867401"/>
        <a:ext cx="1582318" cy="791159"/>
      </dsp:txXfrm>
    </dsp:sp>
    <dsp:sp modelId="{89790B05-0EE1-4920-84BF-99A76EDD3415}">
      <dsp:nvSpPr>
        <dsp:cNvPr id="0" name=""/>
        <dsp:cNvSpPr/>
      </dsp:nvSpPr>
      <dsp:spPr>
        <a:xfrm rot="2829178">
          <a:off x="1434195" y="2815894"/>
          <a:ext cx="930716" cy="31464"/>
        </a:xfrm>
        <a:custGeom>
          <a:avLst/>
          <a:gdLst/>
          <a:ahLst/>
          <a:cxnLst/>
          <a:rect l="0" t="0" r="0" b="0"/>
          <a:pathLst>
            <a:path>
              <a:moveTo>
                <a:pt x="0" y="15732"/>
              </a:moveTo>
              <a:lnTo>
                <a:pt x="930716" y="15732"/>
              </a:lnTo>
            </a:path>
          </a:pathLst>
        </a:custGeom>
        <a:noFill/>
        <a:ln w="55000" cap="flat" cmpd="thickThin"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829178">
        <a:off x="1876285" y="2808358"/>
        <a:ext cx="46535" cy="46535"/>
      </dsp:txXfrm>
    </dsp:sp>
    <dsp:sp modelId="{4265AA6C-DCB8-4065-A670-B5AB68761F67}">
      <dsp:nvSpPr>
        <dsp:cNvPr id="0" name=""/>
        <dsp:cNvSpPr/>
      </dsp:nvSpPr>
      <dsp:spPr>
        <a:xfrm>
          <a:off x="2216017" y="2777234"/>
          <a:ext cx="1582318" cy="791159"/>
        </a:xfrm>
        <a:prstGeom prst="roundRect">
          <a:avLst>
            <a:gd name="adj" fmla="val 10000"/>
          </a:avLst>
        </a:prstGeom>
        <a:solidFill>
          <a:schemeClr val="accent1">
            <a:tint val="99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不开发</a:t>
          </a:r>
          <a:r>
            <a:rPr lang="en-US" altLang="zh-CN" sz="1700" kern="1200" dirty="0" smtClean="0"/>
            <a:t>OIerOS</a:t>
          </a:r>
        </a:p>
      </dsp:txBody>
      <dsp:txXfrm>
        <a:off x="2216017" y="2777234"/>
        <a:ext cx="1582318" cy="791159"/>
      </dsp:txXfrm>
    </dsp:sp>
    <dsp:sp modelId="{4CAEFD6E-DFFC-413C-89AD-32C47EC1EBEA}">
      <dsp:nvSpPr>
        <dsp:cNvPr id="0" name=""/>
        <dsp:cNvSpPr/>
      </dsp:nvSpPr>
      <dsp:spPr>
        <a:xfrm>
          <a:off x="3798336" y="3157081"/>
          <a:ext cx="632927" cy="31464"/>
        </a:xfrm>
        <a:custGeom>
          <a:avLst/>
          <a:gdLst/>
          <a:ahLst/>
          <a:cxnLst/>
          <a:rect l="0" t="0" r="0" b="0"/>
          <a:pathLst>
            <a:path>
              <a:moveTo>
                <a:pt x="0" y="15732"/>
              </a:moveTo>
              <a:lnTo>
                <a:pt x="632927" y="15732"/>
              </a:lnTo>
            </a:path>
          </a:pathLst>
        </a:custGeom>
        <a:noFill/>
        <a:ln w="55000" cap="flat" cmpd="thickThin"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98976" y="3156991"/>
        <a:ext cx="31646" cy="31646"/>
      </dsp:txXfrm>
    </dsp:sp>
    <dsp:sp modelId="{3957AF0C-FC8D-421A-BE33-8FEBFCDC55DD}">
      <dsp:nvSpPr>
        <dsp:cNvPr id="0" name=""/>
        <dsp:cNvSpPr/>
      </dsp:nvSpPr>
      <dsp:spPr>
        <a:xfrm>
          <a:off x="4431263" y="2777234"/>
          <a:ext cx="1582318" cy="791159"/>
        </a:xfrm>
        <a:prstGeom prst="roundRect">
          <a:avLst>
            <a:gd name="adj" fmla="val 10000"/>
          </a:avLst>
        </a:prstGeom>
        <a:solidFill>
          <a:schemeClr val="accent1">
            <a:tint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CN" sz="3800" b="1" kern="1200" dirty="0" smtClean="0"/>
            <a:t>(0, 3)</a:t>
          </a:r>
          <a:endParaRPr lang="zh-CN" altLang="en-US" sz="3800" b="1" kern="1200" dirty="0"/>
        </a:p>
      </dsp:txBody>
      <dsp:txXfrm>
        <a:off x="4431263" y="2777234"/>
        <a:ext cx="1582318" cy="7911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7A8DA9-8A86-44F1-B109-6C7F1F5D81AC}" type="datetimeFigureOut">
              <a:rPr lang="zh-CN" altLang="en-US" smtClean="0"/>
              <a:pPr/>
              <a:t>2014/2/10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F2FC1E-7C98-4133-834A-BD5EB186EF7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To confess is a dominant</a:t>
            </a:r>
            <a:r>
              <a:rPr lang="en-US" altLang="zh-CN" baseline="0" dirty="0" smtClean="0"/>
              <a:t> strategy. Not to confess is a dominated strategy.</a:t>
            </a:r>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20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38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46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52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a:t>
            </a:r>
            <a:r>
              <a:rPr lang="en-US" altLang="zh-CN" baseline="0" dirty="0" smtClean="0"/>
              <a:t> payoff of Player I is p2/(p1+p2). The payoff of Player II is p1/(p1+p2).</a:t>
            </a:r>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53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54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55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56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57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 </a:t>
            </a:r>
            <a:r>
              <a:rPr lang="zh-CN" altLang="en-US" dirty="0" smtClean="0"/>
              <a:t> </a:t>
            </a:r>
            <a:r>
              <a:rPr lang="en-US" altLang="zh-CN" dirty="0" smtClean="0"/>
              <a:t>(1,</a:t>
            </a:r>
            <a:r>
              <a:rPr lang="zh-CN" altLang="en-US" dirty="0" smtClean="0"/>
              <a:t> </a:t>
            </a:r>
            <a:r>
              <a:rPr lang="en-US" altLang="zh-CN" dirty="0" smtClean="0"/>
              <a:t>2)</a:t>
            </a:r>
          </a:p>
          <a:p>
            <a:r>
              <a:rPr lang="en-US" altLang="zh-CN" dirty="0" smtClean="0"/>
              <a:t>(2)</a:t>
            </a:r>
            <a:r>
              <a:rPr lang="zh-CN" altLang="en-US" dirty="0" smtClean="0"/>
              <a:t>  </a:t>
            </a:r>
            <a:r>
              <a:rPr lang="en-US" altLang="zh-CN" dirty="0" smtClean="0"/>
              <a:t>(1,</a:t>
            </a:r>
            <a:r>
              <a:rPr lang="en-US" altLang="zh-CN" baseline="0" dirty="0" smtClean="0"/>
              <a:t> 1+x)</a:t>
            </a:r>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58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59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Here,</a:t>
            </a:r>
            <a:r>
              <a:rPr lang="en-US" altLang="zh-CN" baseline="0" dirty="0" smtClean="0"/>
              <a:t> the definition of “weakly dominate” is somewhat misleading. That’s the same as the original mathematical definition I can find. Not my translating error.</a:t>
            </a:r>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22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61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62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63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64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65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66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67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68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Put yourself in others’ shoes.</a:t>
            </a:r>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24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这里，左右方向是相对于同一个人的，可以理解为东西方向。纳什均衡中，门将有</a:t>
            </a:r>
            <a:r>
              <a:rPr lang="en-US" altLang="zh-CN" dirty="0" smtClean="0"/>
              <a:t>1/3</a:t>
            </a:r>
            <a:r>
              <a:rPr lang="zh-CN" altLang="en-US" dirty="0" smtClean="0"/>
              <a:t>概率向左扑救，射手有</a:t>
            </a:r>
            <a:r>
              <a:rPr lang="en-US" altLang="zh-CN" dirty="0" smtClean="0"/>
              <a:t>4/9</a:t>
            </a:r>
            <a:r>
              <a:rPr lang="zh-CN" altLang="en-US" dirty="0" smtClean="0"/>
              <a:t>概率向左射门。</a:t>
            </a:r>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28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学生以</a:t>
            </a:r>
            <a:r>
              <a:rPr lang="en-US" altLang="zh-CN" dirty="0" smtClean="0"/>
              <a:t>3/4</a:t>
            </a:r>
            <a:r>
              <a:rPr lang="zh-CN" altLang="en-US" dirty="0" smtClean="0"/>
              <a:t>的概率写作业，老师以</a:t>
            </a:r>
            <a:r>
              <a:rPr lang="en-US" altLang="zh-CN" dirty="0" smtClean="0"/>
              <a:t>2/7</a:t>
            </a:r>
            <a:r>
              <a:rPr lang="zh-CN" altLang="en-US" dirty="0" smtClean="0"/>
              <a:t>的概率检查作业。</a:t>
            </a:r>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30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虽然不写作业的惩罚提升至</a:t>
            </a:r>
            <a:r>
              <a:rPr lang="en-US" altLang="zh-CN" dirty="0" smtClean="0"/>
              <a:t>10</a:t>
            </a:r>
            <a:r>
              <a:rPr lang="zh-CN" altLang="en-US" dirty="0" smtClean="0"/>
              <a:t>倍，但在纳什平衡中，写作业的学生数量不会增加。</a:t>
            </a:r>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32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34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36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F2FC1E-7C98-4133-834A-BD5EB186EF74}" type="slidenum">
              <a:rPr lang="zh-CN" altLang="en-US" smtClean="0"/>
              <a:pPr/>
              <a:t>37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6C497102-C8B9-47F1-8BF1-AFFF2A324C1B}" type="datetimeFigureOut">
              <a:rPr lang="zh-CN" altLang="en-US" smtClean="0"/>
              <a:pPr/>
              <a:t>2014/2/10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D8C73FB4-426C-4433-A7D8-778107BAD5B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C497102-C8B9-47F1-8BF1-AFFF2A324C1B}" type="datetimeFigureOut">
              <a:rPr lang="zh-CN" altLang="en-US" smtClean="0"/>
              <a:pPr/>
              <a:t>2014/2/10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8C73FB4-426C-4433-A7D8-778107BAD5B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C497102-C8B9-47F1-8BF1-AFFF2A324C1B}" type="datetimeFigureOut">
              <a:rPr lang="zh-CN" altLang="en-US" smtClean="0"/>
              <a:pPr/>
              <a:t>2014/2/10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8C73FB4-426C-4433-A7D8-778107BAD5B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C497102-C8B9-47F1-8BF1-AFFF2A324C1B}" type="datetimeFigureOut">
              <a:rPr lang="zh-CN" altLang="en-US" smtClean="0"/>
              <a:pPr/>
              <a:t>2014/2/10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8C73FB4-426C-4433-A7D8-778107BAD5BE}"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6C497102-C8B9-47F1-8BF1-AFFF2A324C1B}" type="datetimeFigureOut">
              <a:rPr lang="zh-CN" altLang="en-US" smtClean="0"/>
              <a:pPr/>
              <a:t>2014/2/10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8C73FB4-426C-4433-A7D8-778107BAD5BE}"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6C497102-C8B9-47F1-8BF1-AFFF2A324C1B}" type="datetimeFigureOut">
              <a:rPr lang="zh-CN" altLang="en-US" smtClean="0"/>
              <a:pPr/>
              <a:t>2014/2/10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D8C73FB4-426C-4433-A7D8-778107BAD5BE}"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6C497102-C8B9-47F1-8BF1-AFFF2A324C1B}" type="datetimeFigureOut">
              <a:rPr lang="zh-CN" altLang="en-US" smtClean="0"/>
              <a:pPr/>
              <a:t>2014/2/10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D8C73FB4-426C-4433-A7D8-778107BAD5B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6C497102-C8B9-47F1-8BF1-AFFF2A324C1B}" type="datetimeFigureOut">
              <a:rPr lang="zh-CN" altLang="en-US" smtClean="0"/>
              <a:pPr/>
              <a:t>2014/2/10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D8C73FB4-426C-4433-A7D8-778107BAD5BE}"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6C497102-C8B9-47F1-8BF1-AFFF2A324C1B}" type="datetimeFigureOut">
              <a:rPr lang="zh-CN" altLang="en-US" smtClean="0"/>
              <a:pPr/>
              <a:t>2014/2/10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D8C73FB4-426C-4433-A7D8-778107BAD5B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6C497102-C8B9-47F1-8BF1-AFFF2A324C1B}" type="datetimeFigureOut">
              <a:rPr lang="zh-CN" altLang="en-US" smtClean="0"/>
              <a:pPr/>
              <a:t>2014/2/10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D8C73FB4-426C-4433-A7D8-778107BAD5B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6C497102-C8B9-47F1-8BF1-AFFF2A324C1B}" type="datetimeFigureOut">
              <a:rPr lang="zh-CN" altLang="en-US" smtClean="0"/>
              <a:pPr/>
              <a:t>2014/2/10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D8C73FB4-426C-4433-A7D8-778107BAD5BE}"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C497102-C8B9-47F1-8BF1-AFFF2A324C1B}" type="datetimeFigureOut">
              <a:rPr lang="zh-CN" altLang="en-US" smtClean="0"/>
              <a:pPr/>
              <a:t>2014/2/10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C73FB4-426C-4433-A7D8-778107BAD5B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1412776"/>
            <a:ext cx="7406640" cy="1472184"/>
          </a:xfrm>
        </p:spPr>
        <p:txBody>
          <a:bodyPr>
            <a:normAutofit fontScale="90000"/>
          </a:bodyPr>
          <a:lstStyle/>
          <a:p>
            <a:pPr algn="ctr"/>
            <a:r>
              <a:rPr lang="en-US" altLang="zh-CN" dirty="0" smtClean="0">
                <a:solidFill>
                  <a:schemeClr val="tx1">
                    <a:lumMod val="65000"/>
                  </a:schemeClr>
                </a:solidFill>
                <a:ea typeface="楷体" pitchFamily="49" charset="-122"/>
              </a:rPr>
              <a:t>IOI2013 Day2 </a:t>
            </a:r>
            <a:r>
              <a:rPr lang="zh-CN" altLang="en-US" dirty="0" smtClean="0">
                <a:solidFill>
                  <a:schemeClr val="tx1">
                    <a:lumMod val="65000"/>
                  </a:schemeClr>
                </a:solidFill>
                <a:ea typeface="楷体" pitchFamily="49" charset="-122"/>
              </a:rPr>
              <a:t>题目讲解</a:t>
            </a:r>
            <a:r>
              <a:rPr lang="en-US" altLang="zh-CN" dirty="0" smtClean="0">
                <a:solidFill>
                  <a:schemeClr val="tx1">
                    <a:lumMod val="65000"/>
                  </a:schemeClr>
                </a:solidFill>
                <a:ea typeface="楷体" pitchFamily="49" charset="-122"/>
              </a:rPr>
              <a:t/>
            </a:r>
            <a:br>
              <a:rPr lang="en-US" altLang="zh-CN" dirty="0" smtClean="0">
                <a:solidFill>
                  <a:schemeClr val="tx1">
                    <a:lumMod val="65000"/>
                  </a:schemeClr>
                </a:solidFill>
                <a:ea typeface="楷体" pitchFamily="49" charset="-122"/>
              </a:rPr>
            </a:br>
            <a:r>
              <a:rPr lang="zh-CN" altLang="en-US" sz="3600" dirty="0" smtClean="0">
                <a:solidFill>
                  <a:schemeClr val="tx1">
                    <a:lumMod val="65000"/>
                  </a:schemeClr>
                </a:solidFill>
                <a:ea typeface="楷体" pitchFamily="49" charset="-122"/>
              </a:rPr>
              <a:t>及</a:t>
            </a:r>
            <a:r>
              <a:rPr lang="en-US" altLang="zh-CN" dirty="0" smtClean="0">
                <a:solidFill>
                  <a:schemeClr val="tx1">
                    <a:lumMod val="65000"/>
                  </a:schemeClr>
                </a:solidFill>
                <a:ea typeface="楷体" pitchFamily="49" charset="-122"/>
              </a:rPr>
              <a:t/>
            </a:r>
            <a:br>
              <a:rPr lang="en-US" altLang="zh-CN" dirty="0" smtClean="0">
                <a:solidFill>
                  <a:schemeClr val="tx1">
                    <a:lumMod val="65000"/>
                  </a:schemeClr>
                </a:solidFill>
                <a:ea typeface="楷体" pitchFamily="49" charset="-122"/>
              </a:rPr>
            </a:br>
            <a:r>
              <a:rPr lang="zh-CN" altLang="en-US" dirty="0" smtClean="0">
                <a:solidFill>
                  <a:schemeClr val="tx1">
                    <a:lumMod val="65000"/>
                  </a:schemeClr>
                </a:solidFill>
                <a:ea typeface="楷体" pitchFamily="49" charset="-122"/>
              </a:rPr>
              <a:t>一些有趣的博弈游戏</a:t>
            </a:r>
            <a:endParaRPr lang="zh-CN" altLang="en-US" dirty="0">
              <a:solidFill>
                <a:schemeClr val="tx1">
                  <a:lumMod val="65000"/>
                </a:schemeClr>
              </a:solidFill>
              <a:ea typeface="楷体" pitchFamily="49" charset="-122"/>
            </a:endParaRPr>
          </a:p>
        </p:txBody>
      </p:sp>
      <p:sp>
        <p:nvSpPr>
          <p:cNvPr id="3" name="副标题 2"/>
          <p:cNvSpPr>
            <a:spLocks noGrp="1"/>
          </p:cNvSpPr>
          <p:nvPr>
            <p:ph type="subTitle" idx="1"/>
          </p:nvPr>
        </p:nvSpPr>
        <p:spPr>
          <a:xfrm>
            <a:off x="611560" y="3861048"/>
            <a:ext cx="7854696" cy="1752600"/>
          </a:xfrm>
        </p:spPr>
        <p:txBody>
          <a:bodyPr>
            <a:normAutofit/>
          </a:bodyPr>
          <a:lstStyle/>
          <a:p>
            <a:pPr algn="r"/>
            <a:r>
              <a:rPr lang="zh-CN" altLang="en-US" sz="2800" dirty="0" smtClean="0">
                <a:solidFill>
                  <a:schemeClr val="tx1">
                    <a:lumMod val="50000"/>
                  </a:schemeClr>
                </a:solidFill>
                <a:latin typeface="+mn-ea"/>
              </a:rPr>
              <a:t>清华大学 王康宁</a:t>
            </a:r>
            <a:endParaRPr lang="zh-CN" altLang="en-US" sz="2800" dirty="0">
              <a:solidFill>
                <a:schemeClr val="tx1">
                  <a:lumMod val="50000"/>
                </a:schemeClr>
              </a:solidFill>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一共有</a:t>
            </a:r>
            <a:r>
              <a:rPr lang="en-US" altLang="zh-CN" dirty="0" smtClean="0"/>
              <a:t>N</a:t>
            </a:r>
            <a:r>
              <a:rPr lang="zh-CN" altLang="en-US" dirty="0" smtClean="0"/>
              <a:t>个玩具</a:t>
            </a:r>
            <a:r>
              <a:rPr lang="en-US" altLang="zh-CN" dirty="0" smtClean="0"/>
              <a:t>,</a:t>
            </a:r>
            <a:r>
              <a:rPr lang="zh-CN" altLang="en-US" dirty="0" smtClean="0"/>
              <a:t>整数</a:t>
            </a:r>
            <a:r>
              <a:rPr lang="en-US" altLang="zh-CN" dirty="0" smtClean="0"/>
              <a:t>W[i]</a:t>
            </a:r>
            <a:r>
              <a:rPr lang="zh-CN" altLang="en-US" dirty="0" smtClean="0"/>
              <a:t>表示这个玩具的重量，整数</a:t>
            </a:r>
            <a:r>
              <a:rPr lang="en-US" altLang="zh-CN" dirty="0" smtClean="0"/>
              <a:t>S[i]</a:t>
            </a:r>
            <a:r>
              <a:rPr lang="zh-CN" altLang="en-US" dirty="0" smtClean="0"/>
              <a:t>表示这个玩具的体积。</a:t>
            </a:r>
          </a:p>
          <a:p>
            <a:r>
              <a:rPr lang="zh-CN" altLang="en-US" dirty="0" smtClean="0"/>
              <a:t>机器人有两种，分别是：</a:t>
            </a:r>
            <a:r>
              <a:rPr lang="zh-CN" altLang="en-US" i="1" dirty="0" smtClean="0"/>
              <a:t>弱机器人</a:t>
            </a:r>
            <a:r>
              <a:rPr lang="zh-CN" altLang="en-US" dirty="0" smtClean="0"/>
              <a:t>和</a:t>
            </a:r>
            <a:r>
              <a:rPr lang="zh-CN" altLang="en-US" i="1" dirty="0" smtClean="0"/>
              <a:t>小机器人 </a:t>
            </a:r>
            <a:r>
              <a:rPr lang="zh-CN" altLang="en-US" dirty="0" smtClean="0"/>
              <a:t>。</a:t>
            </a:r>
          </a:p>
          <a:p>
            <a:r>
              <a:rPr lang="zh-CN" altLang="en-US" dirty="0" smtClean="0"/>
              <a:t>有</a:t>
            </a:r>
            <a:r>
              <a:rPr lang="en-US" altLang="zh-CN" dirty="0" smtClean="0"/>
              <a:t>A</a:t>
            </a:r>
            <a:r>
              <a:rPr lang="zh-CN" altLang="en-US" dirty="0" smtClean="0"/>
              <a:t>个弱机器人。每个弱机器人有一个重量限制</a:t>
            </a:r>
            <a:r>
              <a:rPr lang="en-US" altLang="zh-CN" dirty="0" smtClean="0"/>
              <a:t>X[i]</a:t>
            </a:r>
            <a:r>
              <a:rPr lang="zh-CN" altLang="en-US" dirty="0" smtClean="0"/>
              <a:t>，它只能拿起重量严格小于</a:t>
            </a:r>
            <a:r>
              <a:rPr lang="en-US" altLang="zh-CN" dirty="0" smtClean="0"/>
              <a:t>X[i]</a:t>
            </a:r>
            <a:r>
              <a:rPr lang="zh-CN" altLang="en-US" dirty="0" smtClean="0"/>
              <a:t>的玩具，与玩具的体积大小没关系。</a:t>
            </a:r>
          </a:p>
          <a:p>
            <a:r>
              <a:rPr lang="zh-CN" altLang="en-US" dirty="0" smtClean="0"/>
              <a:t>有</a:t>
            </a:r>
            <a:r>
              <a:rPr lang="en-US" altLang="zh-CN" dirty="0" smtClean="0"/>
              <a:t>B</a:t>
            </a:r>
            <a:r>
              <a:rPr lang="zh-CN" altLang="en-US" dirty="0" smtClean="0"/>
              <a:t>个小机器人。每个小机器人有一个体积限制</a:t>
            </a:r>
            <a:r>
              <a:rPr lang="en-US" altLang="zh-CN" dirty="0" smtClean="0"/>
              <a:t>Y[i]</a:t>
            </a:r>
            <a:r>
              <a:rPr lang="zh-CN" altLang="en-US" dirty="0" smtClean="0"/>
              <a:t>，它只能拿起体积严格小于</a:t>
            </a:r>
            <a:r>
              <a:rPr lang="en-US" altLang="zh-CN" dirty="0" smtClean="0"/>
              <a:t>Y[i]</a:t>
            </a:r>
            <a:r>
              <a:rPr lang="zh-CN" altLang="en-US" dirty="0" smtClean="0"/>
              <a:t>的玩具，与玩具的重量大小没有关系。</a:t>
            </a:r>
          </a:p>
        </p:txBody>
      </p:sp>
      <p:sp>
        <p:nvSpPr>
          <p:cNvPr id="2" name="标题 1"/>
          <p:cNvSpPr>
            <a:spLocks noGrp="1"/>
          </p:cNvSpPr>
          <p:nvPr>
            <p:ph type="title"/>
          </p:nvPr>
        </p:nvSpPr>
        <p:spPr/>
        <p:txBody>
          <a:bodyPr/>
          <a:lstStyle/>
          <a:p>
            <a:r>
              <a:rPr lang="en-US" altLang="zh-CN" dirty="0" smtClean="0"/>
              <a:t>Problem 2: </a:t>
            </a:r>
            <a:r>
              <a:rPr lang="zh-CN" altLang="en-US" dirty="0" smtClean="0"/>
              <a:t>机器人</a:t>
            </a:r>
            <a:r>
              <a:rPr lang="en-US" altLang="zh-CN" dirty="0" smtClean="0"/>
              <a:t>(robots)</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Marita</a:t>
            </a:r>
            <a:r>
              <a:rPr lang="zh-CN" altLang="en-US" dirty="0" smtClean="0"/>
              <a:t>的每个机器人用</a:t>
            </a:r>
            <a:r>
              <a:rPr lang="en-US" altLang="zh-CN" dirty="0" smtClean="0"/>
              <a:t>1</a:t>
            </a:r>
            <a:r>
              <a:rPr lang="zh-CN" altLang="en-US" dirty="0" smtClean="0"/>
              <a:t>分钟将一个玩具拿走放好。不同的机器人可以同时拿走并放好不同的玩具。</a:t>
            </a:r>
          </a:p>
          <a:p>
            <a:r>
              <a:rPr lang="zh-CN" altLang="en-US" dirty="0" smtClean="0"/>
              <a:t>你的任务是确定</a:t>
            </a:r>
            <a:r>
              <a:rPr lang="en-US" altLang="zh-CN" dirty="0" smtClean="0"/>
              <a:t>Marita</a:t>
            </a:r>
            <a:r>
              <a:rPr lang="zh-CN" altLang="en-US" dirty="0" smtClean="0"/>
              <a:t>的机器人是否可以将所有的玩具都收拾好，如果是，那么最少用多少时间可以收拾好。</a:t>
            </a:r>
            <a:endParaRPr lang="en-US" altLang="zh-CN" dirty="0" smtClean="0"/>
          </a:p>
          <a:p>
            <a:endParaRPr lang="en-US" altLang="zh-CN" dirty="0" smtClean="0"/>
          </a:p>
          <a:p>
            <a:r>
              <a:rPr lang="zh-CN" altLang="en-US" dirty="0" smtClean="0"/>
              <a:t>时间限制</a:t>
            </a:r>
            <a:r>
              <a:rPr lang="en-US" altLang="zh-CN" dirty="0" smtClean="0"/>
              <a:t>: 3</a:t>
            </a:r>
            <a:r>
              <a:rPr lang="zh-CN" altLang="en-US" dirty="0" smtClean="0"/>
              <a:t>秒 内存限制</a:t>
            </a:r>
            <a:r>
              <a:rPr lang="en-US" altLang="zh-CN" dirty="0" smtClean="0"/>
              <a:t>: 64 MB</a:t>
            </a:r>
          </a:p>
          <a:p>
            <a:r>
              <a:rPr lang="en-US" altLang="zh-CN" dirty="0" smtClean="0"/>
              <a:t>1 ≤ N ≤ 1,000,000</a:t>
            </a:r>
          </a:p>
          <a:p>
            <a:r>
              <a:rPr lang="en-US" altLang="zh-CN" dirty="0" smtClean="0"/>
              <a:t>0 ≤ A, B ≤ 50,000 </a:t>
            </a:r>
            <a:r>
              <a:rPr lang="zh-CN" altLang="en-US" dirty="0" smtClean="0"/>
              <a:t>且</a:t>
            </a:r>
            <a:r>
              <a:rPr lang="en-US" altLang="zh-CN" dirty="0" smtClean="0"/>
              <a:t>1 ≤ A + B</a:t>
            </a:r>
          </a:p>
          <a:p>
            <a:r>
              <a:rPr lang="en-US" altLang="zh-CN" dirty="0" smtClean="0"/>
              <a:t>1 ≤ X[i], Y[i], W[i], S[i] ≤ 2,000,000,000</a:t>
            </a:r>
            <a:endParaRPr lang="zh-CN" altLang="en-US" dirty="0"/>
          </a:p>
        </p:txBody>
      </p:sp>
      <p:sp>
        <p:nvSpPr>
          <p:cNvPr id="2" name="标题 1"/>
          <p:cNvSpPr>
            <a:spLocks noGrp="1"/>
          </p:cNvSpPr>
          <p:nvPr>
            <p:ph type="title"/>
          </p:nvPr>
        </p:nvSpPr>
        <p:spPr/>
        <p:txBody>
          <a:bodyPr/>
          <a:lstStyle/>
          <a:p>
            <a:r>
              <a:rPr lang="en-US" altLang="zh-CN" dirty="0" smtClean="0"/>
              <a:t>Problem 2: </a:t>
            </a:r>
            <a:r>
              <a:rPr lang="zh-CN" altLang="en-US" dirty="0" smtClean="0"/>
              <a:t>机器人</a:t>
            </a:r>
            <a:r>
              <a:rPr lang="en-US" altLang="zh-CN" dirty="0" smtClean="0"/>
              <a:t>(robots)</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2: </a:t>
            </a:r>
            <a:r>
              <a:rPr lang="zh-CN" altLang="en-US" dirty="0" smtClean="0"/>
              <a:t>机器人</a:t>
            </a:r>
            <a:r>
              <a:rPr lang="en-US" altLang="zh-CN" dirty="0" smtClean="0"/>
              <a:t>(robots)</a:t>
            </a:r>
            <a:endParaRPr lang="zh-CN" altLang="en-US" dirty="0"/>
          </a:p>
        </p:txBody>
      </p:sp>
      <p:pic>
        <p:nvPicPr>
          <p:cNvPr id="7" name="图片 6" descr="无标题2.png"/>
          <p:cNvPicPr>
            <a:picLocks noChangeAspect="1"/>
          </p:cNvPicPr>
          <p:nvPr/>
        </p:nvPicPr>
        <p:blipFill>
          <a:blip r:embed="rId2" cstate="print"/>
          <a:stretch>
            <a:fillRect/>
          </a:stretch>
        </p:blipFill>
        <p:spPr>
          <a:xfrm>
            <a:off x="0" y="1141112"/>
            <a:ext cx="9144000" cy="45757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考虑二分答案，这样只需检验</a:t>
            </a:r>
            <a:r>
              <a:rPr lang="en-US" altLang="zh-CN" dirty="0" smtClean="0"/>
              <a:t>m</a:t>
            </a:r>
            <a:r>
              <a:rPr lang="zh-CN" altLang="en-US" dirty="0" smtClean="0"/>
              <a:t>分钟内是否可以把所有玩具收拾好。</a:t>
            </a:r>
            <a:endParaRPr lang="en-US" altLang="zh-CN" dirty="0" smtClean="0"/>
          </a:p>
          <a:p>
            <a:r>
              <a:rPr lang="zh-CN" altLang="en-US" dirty="0" smtClean="0"/>
              <a:t>将每个玩具</a:t>
            </a:r>
            <a:r>
              <a:rPr lang="en-US" altLang="zh-CN" dirty="0" smtClean="0"/>
              <a:t>i</a:t>
            </a:r>
            <a:r>
              <a:rPr lang="zh-CN" altLang="en-US" dirty="0" smtClean="0"/>
              <a:t>与坐标</a:t>
            </a:r>
            <a:r>
              <a:rPr lang="en-US" altLang="zh-CN" dirty="0" smtClean="0"/>
              <a:t>(W[i]:</a:t>
            </a:r>
            <a:r>
              <a:rPr lang="zh-CN" altLang="en-US" dirty="0" smtClean="0"/>
              <a:t>重量</a:t>
            </a:r>
            <a:r>
              <a:rPr lang="en-US" altLang="zh-CN" dirty="0" smtClean="0"/>
              <a:t>, S[i]:</a:t>
            </a:r>
            <a:r>
              <a:rPr lang="zh-CN" altLang="en-US" dirty="0" smtClean="0"/>
              <a:t>体积</a:t>
            </a:r>
            <a:r>
              <a:rPr lang="en-US" altLang="zh-CN" dirty="0" smtClean="0"/>
              <a:t>)</a:t>
            </a:r>
            <a:r>
              <a:rPr lang="zh-CN" altLang="en-US" dirty="0" smtClean="0"/>
              <a:t>对应，这样每个弱机器人可以收拾某一横坐标以左的玩具，每个小机器人可以收拾某一纵坐标以下的玩具。</a:t>
            </a:r>
            <a:endParaRPr lang="en-US" altLang="zh-CN" dirty="0" smtClean="0"/>
          </a:p>
          <a:p>
            <a:r>
              <a:rPr lang="zh-CN" altLang="en-US" dirty="0" smtClean="0"/>
              <a:t>从右至左添加这些玩具，一旦某一时刻某个弱机器人可以收拾当前玩具，则它可以收拾之后的所有玩具。因此我们应尽量保留弱机器人，即优先使用小机器人。</a:t>
            </a:r>
            <a:endParaRPr lang="en-US" altLang="zh-CN" dirty="0" smtClean="0"/>
          </a:p>
          <a:p>
            <a:endParaRPr lang="en-US" altLang="zh-CN" dirty="0" smtClean="0"/>
          </a:p>
        </p:txBody>
      </p:sp>
      <p:sp>
        <p:nvSpPr>
          <p:cNvPr id="2" name="标题 1"/>
          <p:cNvSpPr>
            <a:spLocks noGrp="1"/>
          </p:cNvSpPr>
          <p:nvPr>
            <p:ph type="title"/>
          </p:nvPr>
        </p:nvSpPr>
        <p:spPr/>
        <p:txBody>
          <a:bodyPr/>
          <a:lstStyle/>
          <a:p>
            <a:r>
              <a:rPr lang="en-US" altLang="zh-CN" dirty="0" smtClean="0"/>
              <a:t>Problem 2: </a:t>
            </a:r>
            <a:r>
              <a:rPr lang="zh-CN" altLang="en-US" dirty="0" smtClean="0"/>
              <a:t>机器人</a:t>
            </a:r>
            <a:r>
              <a:rPr lang="en-US" altLang="zh-CN" dirty="0" smtClean="0"/>
              <a:t>(robots)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选择小机器人时，当然应该优先选择可以收拾当前玩具的小机器人中，</a:t>
            </a:r>
            <a:r>
              <a:rPr lang="en-US" altLang="zh-CN" dirty="0" smtClean="0"/>
              <a:t>Y[i]</a:t>
            </a:r>
            <a:r>
              <a:rPr lang="zh-CN" altLang="en-US" dirty="0" smtClean="0"/>
              <a:t>值最小的一个。</a:t>
            </a:r>
            <a:endParaRPr lang="en-US" altLang="zh-CN" dirty="0" smtClean="0"/>
          </a:p>
          <a:p>
            <a:r>
              <a:rPr lang="zh-CN" altLang="en-US" dirty="0" smtClean="0"/>
              <a:t>这样，我们便有了检验可行性的贪心策略。</a:t>
            </a:r>
            <a:endParaRPr lang="en-US" altLang="zh-CN" dirty="0" smtClean="0"/>
          </a:p>
          <a:p>
            <a:endParaRPr lang="en-US" altLang="zh-CN" dirty="0" smtClean="0"/>
          </a:p>
          <a:p>
            <a:r>
              <a:rPr lang="zh-CN" altLang="en-US" dirty="0" smtClean="0"/>
              <a:t>实现时可以借助</a:t>
            </a:r>
            <a:r>
              <a:rPr lang="en-US" altLang="zh-CN" dirty="0" smtClean="0"/>
              <a:t>C++ STL</a:t>
            </a:r>
            <a:r>
              <a:rPr lang="zh-CN" altLang="en-US" dirty="0" smtClean="0"/>
              <a:t>中的</a:t>
            </a:r>
            <a:r>
              <a:rPr lang="en-US" altLang="zh-CN" dirty="0" smtClean="0"/>
              <a:t>set</a:t>
            </a:r>
            <a:r>
              <a:rPr lang="zh-CN" altLang="en-US" dirty="0" smtClean="0"/>
              <a:t>完成。</a:t>
            </a:r>
            <a:endParaRPr lang="en-US" altLang="zh-CN" dirty="0" smtClean="0"/>
          </a:p>
          <a:p>
            <a:endParaRPr lang="en-US" altLang="zh-CN" dirty="0" smtClean="0"/>
          </a:p>
          <a:p>
            <a:r>
              <a:rPr lang="zh-CN" altLang="en-US" dirty="0" smtClean="0"/>
              <a:t>时间复杂度为</a:t>
            </a:r>
            <a:r>
              <a:rPr lang="en-US" altLang="zh-CN" dirty="0" smtClean="0"/>
              <a:t>O(N*log</a:t>
            </a:r>
            <a:r>
              <a:rPr lang="en-US" altLang="zh-CN" baseline="30000" dirty="0" smtClean="0"/>
              <a:t>2</a:t>
            </a:r>
            <a:r>
              <a:rPr lang="en-US" altLang="zh-CN" dirty="0" smtClean="0"/>
              <a:t>N)</a:t>
            </a:r>
            <a:r>
              <a:rPr lang="zh-CN" altLang="en-US" dirty="0" smtClean="0"/>
              <a:t>。</a:t>
            </a:r>
            <a:endParaRPr lang="en-US" altLang="zh-CN" dirty="0" smtClean="0"/>
          </a:p>
        </p:txBody>
      </p:sp>
      <p:sp>
        <p:nvSpPr>
          <p:cNvPr id="2" name="标题 1"/>
          <p:cNvSpPr>
            <a:spLocks noGrp="1"/>
          </p:cNvSpPr>
          <p:nvPr>
            <p:ph type="title"/>
          </p:nvPr>
        </p:nvSpPr>
        <p:spPr/>
        <p:txBody>
          <a:bodyPr/>
          <a:lstStyle/>
          <a:p>
            <a:r>
              <a:rPr lang="en-US" altLang="zh-CN" dirty="0" smtClean="0"/>
              <a:t>Problem 2: </a:t>
            </a:r>
            <a:r>
              <a:rPr lang="zh-CN" altLang="en-US" dirty="0" smtClean="0"/>
              <a:t>机器人</a:t>
            </a:r>
            <a:r>
              <a:rPr lang="en-US" altLang="zh-CN" dirty="0" smtClean="0"/>
              <a:t>(robots)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有一个 </a:t>
            </a:r>
            <a:r>
              <a:rPr lang="en-US" altLang="zh-CN" dirty="0" smtClean="0"/>
              <a:t>R </a:t>
            </a:r>
            <a:r>
              <a:rPr lang="zh-CN" altLang="en-US" dirty="0" smtClean="0"/>
              <a:t>行</a:t>
            </a:r>
            <a:r>
              <a:rPr lang="en-US" altLang="zh-CN" dirty="0" smtClean="0"/>
              <a:t>C </a:t>
            </a:r>
            <a:r>
              <a:rPr lang="zh-CN" altLang="en-US" dirty="0" smtClean="0"/>
              <a:t>列的网格。我们用</a:t>
            </a:r>
            <a:r>
              <a:rPr lang="en-US" altLang="zh-CN" dirty="0" smtClean="0"/>
              <a:t>(P, Q) </a:t>
            </a:r>
            <a:r>
              <a:rPr lang="zh-CN" altLang="en-US" dirty="0" smtClean="0"/>
              <a:t>表示位于 </a:t>
            </a:r>
            <a:r>
              <a:rPr lang="en-US" altLang="zh-CN" dirty="0" smtClean="0"/>
              <a:t>P </a:t>
            </a:r>
            <a:r>
              <a:rPr lang="zh-CN" altLang="en-US" dirty="0" smtClean="0"/>
              <a:t>行</a:t>
            </a:r>
            <a:r>
              <a:rPr lang="en-US" altLang="zh-CN" dirty="0" smtClean="0"/>
              <a:t>Q </a:t>
            </a:r>
            <a:r>
              <a:rPr lang="zh-CN" altLang="en-US" dirty="0" smtClean="0"/>
              <a:t>列的单元格。</a:t>
            </a:r>
            <a:endParaRPr lang="en-US" altLang="zh-CN" dirty="0" smtClean="0"/>
          </a:p>
          <a:p>
            <a:r>
              <a:rPr lang="zh-CN" altLang="en-US" dirty="0" smtClean="0"/>
              <a:t>每个单元格包含一个非负整数，游戏开始时所有单元格内的整数均为零。</a:t>
            </a:r>
          </a:p>
          <a:p>
            <a:r>
              <a:rPr lang="zh-CN" altLang="en-US" dirty="0" smtClean="0"/>
              <a:t>有两种操作：</a:t>
            </a:r>
            <a:endParaRPr lang="en-US" altLang="zh-CN" dirty="0" smtClean="0"/>
          </a:p>
          <a:p>
            <a:pPr lvl="1"/>
            <a:r>
              <a:rPr lang="zh-CN" altLang="en-US" dirty="0" smtClean="0"/>
              <a:t>修改一个单元格 </a:t>
            </a:r>
            <a:r>
              <a:rPr lang="en-US" altLang="zh-CN" dirty="0" smtClean="0"/>
              <a:t>(p, q) </a:t>
            </a:r>
            <a:r>
              <a:rPr lang="zh-CN" altLang="en-US" dirty="0" smtClean="0"/>
              <a:t>内包含的整数值；</a:t>
            </a:r>
            <a:endParaRPr lang="en-US" altLang="zh-CN" dirty="0" smtClean="0"/>
          </a:p>
          <a:p>
            <a:pPr lvl="1"/>
            <a:r>
              <a:rPr lang="zh-CN" altLang="en-US" dirty="0" smtClean="0"/>
              <a:t>计算一个给定子矩阵中所有单元格内数字的最大公约数（</a:t>
            </a:r>
            <a:r>
              <a:rPr lang="en-US" altLang="zh-CN" dirty="0" smtClean="0"/>
              <a:t>GCD</a:t>
            </a:r>
            <a:r>
              <a:rPr lang="zh-CN" altLang="en-US" dirty="0" smtClean="0"/>
              <a:t>），子矩阵的两个对角分别为</a:t>
            </a:r>
            <a:r>
              <a:rPr lang="en-US" altLang="zh-CN" dirty="0" smtClean="0"/>
              <a:t>(p, q) </a:t>
            </a:r>
            <a:r>
              <a:rPr lang="zh-CN" altLang="en-US" dirty="0" smtClean="0"/>
              <a:t>和 </a:t>
            </a:r>
            <a:r>
              <a:rPr lang="en-US" altLang="zh-CN" dirty="0" smtClean="0"/>
              <a:t>(u, v) </a:t>
            </a:r>
            <a:r>
              <a:rPr lang="zh-CN" altLang="en-US" dirty="0" smtClean="0"/>
              <a:t>。</a:t>
            </a:r>
            <a:endParaRPr lang="zh-CN" altLang="en-US" dirty="0"/>
          </a:p>
        </p:txBody>
      </p:sp>
      <p:sp>
        <p:nvSpPr>
          <p:cNvPr id="2" name="标题 1"/>
          <p:cNvSpPr>
            <a:spLocks noGrp="1"/>
          </p:cNvSpPr>
          <p:nvPr>
            <p:ph type="title"/>
          </p:nvPr>
        </p:nvSpPr>
        <p:spPr/>
        <p:txBody>
          <a:bodyPr/>
          <a:lstStyle/>
          <a:p>
            <a:r>
              <a:rPr lang="en-US" altLang="zh-CN" dirty="0" smtClean="0"/>
              <a:t>Problem 3: </a:t>
            </a:r>
            <a:r>
              <a:rPr lang="zh-CN" altLang="en-US" dirty="0" smtClean="0"/>
              <a:t>游戏</a:t>
            </a:r>
            <a:r>
              <a:rPr lang="en-US" altLang="zh-CN" dirty="0" smtClean="0"/>
              <a:t>(game)</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修改单元格内数据共</a:t>
            </a:r>
            <a:r>
              <a:rPr lang="en-US" altLang="zh-CN" dirty="0" smtClean="0"/>
              <a:t>N</a:t>
            </a:r>
            <a:r>
              <a:rPr lang="en-US" altLang="zh-CN" baseline="-25000" dirty="0" smtClean="0"/>
              <a:t>U</a:t>
            </a:r>
            <a:r>
              <a:rPr lang="zh-CN" altLang="en-US" dirty="0" smtClean="0"/>
              <a:t>次，询问</a:t>
            </a:r>
            <a:r>
              <a:rPr lang="en-US" altLang="zh-CN" dirty="0" smtClean="0"/>
              <a:t>GCD</a:t>
            </a:r>
            <a:r>
              <a:rPr lang="zh-CN" altLang="en-US" dirty="0" smtClean="0"/>
              <a:t>操作共</a:t>
            </a:r>
            <a:r>
              <a:rPr lang="en-US" altLang="zh-CN" dirty="0" smtClean="0"/>
              <a:t>N</a:t>
            </a:r>
            <a:r>
              <a:rPr lang="en-US" altLang="zh-CN" baseline="-25000" dirty="0" smtClean="0"/>
              <a:t>Q</a:t>
            </a:r>
            <a:r>
              <a:rPr lang="zh-CN" altLang="en-US" dirty="0" smtClean="0"/>
              <a:t>次。</a:t>
            </a:r>
            <a:endParaRPr lang="en-US" altLang="zh-CN" dirty="0" smtClean="0"/>
          </a:p>
          <a:p>
            <a:r>
              <a:rPr lang="zh-CN" altLang="en-US" dirty="0" smtClean="0"/>
              <a:t>强制在线。</a:t>
            </a:r>
            <a:endParaRPr lang="en-US" altLang="zh-CN" dirty="0" smtClean="0"/>
          </a:p>
          <a:p>
            <a:endParaRPr lang="en-US" altLang="zh-CN" dirty="0" smtClean="0"/>
          </a:p>
          <a:p>
            <a:r>
              <a:rPr lang="zh-CN" altLang="en-US" dirty="0" smtClean="0"/>
              <a:t>时间限制</a:t>
            </a:r>
            <a:r>
              <a:rPr lang="en-US" altLang="zh-CN" dirty="0" smtClean="0"/>
              <a:t>: 13</a:t>
            </a:r>
            <a:r>
              <a:rPr lang="zh-CN" altLang="en-US" dirty="0" smtClean="0"/>
              <a:t>秒 内存限制</a:t>
            </a:r>
            <a:r>
              <a:rPr lang="en-US" altLang="zh-CN" dirty="0" smtClean="0"/>
              <a:t>: 230 MB</a:t>
            </a:r>
          </a:p>
          <a:p>
            <a:r>
              <a:rPr lang="en-US" altLang="zh-CN" dirty="0" smtClean="0"/>
              <a:t>1 ≤ R, C ≤ 1,000,000,000</a:t>
            </a:r>
          </a:p>
          <a:p>
            <a:r>
              <a:rPr lang="en-US" altLang="zh-CN" dirty="0" smtClean="0"/>
              <a:t>0 ≤ N</a:t>
            </a:r>
            <a:r>
              <a:rPr lang="en-US" altLang="zh-CN" baseline="-25000" dirty="0" smtClean="0"/>
              <a:t>U</a:t>
            </a:r>
            <a:r>
              <a:rPr lang="en-US" altLang="zh-CN" dirty="0" smtClean="0"/>
              <a:t> ≤ 22,000</a:t>
            </a:r>
          </a:p>
          <a:p>
            <a:r>
              <a:rPr lang="en-US" altLang="zh-CN" dirty="0" smtClean="0"/>
              <a:t>0 ≤ N</a:t>
            </a:r>
            <a:r>
              <a:rPr lang="en-US" altLang="zh-CN" baseline="-25000" dirty="0" smtClean="0"/>
              <a:t>Q</a:t>
            </a:r>
            <a:r>
              <a:rPr lang="en-US" altLang="zh-CN" dirty="0" smtClean="0"/>
              <a:t> ≤ 250,000</a:t>
            </a:r>
          </a:p>
          <a:p>
            <a:r>
              <a:rPr lang="zh-CN" altLang="en-US" dirty="0" smtClean="0"/>
              <a:t>格子中的数非负且不大于</a:t>
            </a:r>
            <a:r>
              <a:rPr lang="en-US" altLang="zh-CN" dirty="0" smtClean="0"/>
              <a:t>10</a:t>
            </a:r>
            <a:r>
              <a:rPr lang="en-US" altLang="zh-CN" baseline="30000" dirty="0" smtClean="0"/>
              <a:t>18</a:t>
            </a:r>
            <a:endParaRPr lang="zh-CN" altLang="en-US" baseline="30000" dirty="0" smtClean="0"/>
          </a:p>
        </p:txBody>
      </p:sp>
      <p:sp>
        <p:nvSpPr>
          <p:cNvPr id="2" name="标题 1"/>
          <p:cNvSpPr>
            <a:spLocks noGrp="1"/>
          </p:cNvSpPr>
          <p:nvPr>
            <p:ph type="title"/>
          </p:nvPr>
        </p:nvSpPr>
        <p:spPr/>
        <p:txBody>
          <a:bodyPr/>
          <a:lstStyle/>
          <a:p>
            <a:r>
              <a:rPr lang="en-US" altLang="zh-CN" dirty="0" smtClean="0"/>
              <a:t>Problem 3: </a:t>
            </a:r>
            <a:r>
              <a:rPr lang="zh-CN" altLang="en-US" dirty="0" smtClean="0"/>
              <a:t>游戏</a:t>
            </a:r>
            <a:r>
              <a:rPr lang="en-US" altLang="zh-CN" dirty="0" smtClean="0"/>
              <a:t>(game)</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使用经典的两层</a:t>
            </a:r>
            <a:r>
              <a:rPr lang="en-US" altLang="zh-CN" dirty="0" smtClean="0"/>
              <a:t>trie</a:t>
            </a:r>
            <a:r>
              <a:rPr lang="zh-CN" altLang="en-US" dirty="0" smtClean="0"/>
              <a:t>树嵌套，每次询问的时间复杂度为</a:t>
            </a:r>
            <a:r>
              <a:rPr lang="en-US" altLang="zh-CN" dirty="0" smtClean="0"/>
              <a:t>O(log</a:t>
            </a:r>
            <a:r>
              <a:rPr lang="en-US" altLang="zh-CN" baseline="30000" dirty="0" smtClean="0"/>
              <a:t>2</a:t>
            </a:r>
            <a:r>
              <a:rPr lang="en-US" altLang="zh-CN" dirty="0" smtClean="0"/>
              <a:t>N)</a:t>
            </a:r>
            <a:r>
              <a:rPr lang="zh-CN" altLang="en-US" dirty="0" smtClean="0"/>
              <a:t>，空间复杂度为</a:t>
            </a:r>
            <a:r>
              <a:rPr lang="en-US" altLang="zh-CN" dirty="0" smtClean="0"/>
              <a:t>O(N</a:t>
            </a:r>
            <a:r>
              <a:rPr lang="en-US" altLang="zh-CN" baseline="-25000" dirty="0" smtClean="0"/>
              <a:t>U</a:t>
            </a:r>
            <a:r>
              <a:rPr lang="en-US" altLang="zh-CN" dirty="0" smtClean="0"/>
              <a:t>*log</a:t>
            </a:r>
            <a:r>
              <a:rPr lang="en-US" altLang="zh-CN" baseline="30000" dirty="0" smtClean="0"/>
              <a:t>2</a:t>
            </a:r>
            <a:r>
              <a:rPr lang="en-US" altLang="zh-CN" dirty="0" smtClean="0"/>
              <a:t>N)</a:t>
            </a:r>
            <a:r>
              <a:rPr lang="zh-CN" altLang="en-US" dirty="0" smtClean="0"/>
              <a:t>。</a:t>
            </a:r>
            <a:endParaRPr lang="en-US" altLang="zh-CN" dirty="0" smtClean="0"/>
          </a:p>
          <a:p>
            <a:endParaRPr lang="en-US" altLang="zh-CN" dirty="0" smtClean="0"/>
          </a:p>
          <a:p>
            <a:r>
              <a:rPr lang="zh-CN" altLang="en-US" dirty="0" smtClean="0"/>
              <a:t>只要把内层的</a:t>
            </a:r>
            <a:r>
              <a:rPr lang="en-US" altLang="zh-CN" dirty="0" smtClean="0"/>
              <a:t>trie</a:t>
            </a:r>
            <a:r>
              <a:rPr lang="zh-CN" altLang="en-US" dirty="0" smtClean="0"/>
              <a:t>树改为</a:t>
            </a:r>
            <a:r>
              <a:rPr lang="en-US" altLang="zh-CN" dirty="0" smtClean="0"/>
              <a:t>Splay</a:t>
            </a:r>
            <a:r>
              <a:rPr lang="zh-CN" altLang="en-US" dirty="0" smtClean="0"/>
              <a:t>树即可把空间复杂度降至</a:t>
            </a:r>
            <a:r>
              <a:rPr lang="en-US" altLang="zh-CN" dirty="0" smtClean="0"/>
              <a:t>O(N</a:t>
            </a:r>
            <a:r>
              <a:rPr lang="en-US" altLang="zh-CN" baseline="-25000" dirty="0" smtClean="0"/>
              <a:t>U</a:t>
            </a:r>
            <a:r>
              <a:rPr lang="en-US" altLang="zh-CN" dirty="0" smtClean="0"/>
              <a:t>*logN)</a:t>
            </a:r>
            <a:r>
              <a:rPr lang="zh-CN" altLang="en-US" dirty="0" smtClean="0"/>
              <a:t>。</a:t>
            </a:r>
            <a:endParaRPr lang="en-US" altLang="zh-CN" dirty="0" smtClean="0"/>
          </a:p>
        </p:txBody>
      </p:sp>
      <p:sp>
        <p:nvSpPr>
          <p:cNvPr id="2" name="标题 1"/>
          <p:cNvSpPr>
            <a:spLocks noGrp="1"/>
          </p:cNvSpPr>
          <p:nvPr>
            <p:ph type="title"/>
          </p:nvPr>
        </p:nvSpPr>
        <p:spPr/>
        <p:txBody>
          <a:bodyPr/>
          <a:lstStyle/>
          <a:p>
            <a:r>
              <a:rPr lang="en-US" altLang="zh-CN" dirty="0" smtClean="0"/>
              <a:t>Problem 3: </a:t>
            </a:r>
            <a:r>
              <a:rPr lang="zh-CN" altLang="en-US" dirty="0" smtClean="0"/>
              <a:t>游戏</a:t>
            </a:r>
            <a:r>
              <a:rPr lang="en-US" altLang="zh-CN" dirty="0" smtClean="0"/>
              <a:t>(game)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alpha val="5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348880"/>
            <a:ext cx="7622664" cy="1688208"/>
          </a:xfrm>
        </p:spPr>
        <p:txBody>
          <a:bodyPr>
            <a:normAutofit fontScale="90000"/>
          </a:bodyPr>
          <a:lstStyle/>
          <a:p>
            <a:pPr algn="ctr"/>
            <a:r>
              <a:rPr lang="en-US" altLang="zh-CN" sz="6600" dirty="0" smtClean="0">
                <a:solidFill>
                  <a:schemeClr val="tx1">
                    <a:lumMod val="65000"/>
                  </a:schemeClr>
                </a:solidFill>
                <a:ea typeface="楷体" pitchFamily="49" charset="-122"/>
              </a:rPr>
              <a:t>Part II</a:t>
            </a:r>
            <a:br>
              <a:rPr lang="en-US" altLang="zh-CN" sz="6600" dirty="0" smtClean="0">
                <a:solidFill>
                  <a:schemeClr val="tx1">
                    <a:lumMod val="65000"/>
                  </a:schemeClr>
                </a:solidFill>
                <a:ea typeface="楷体" pitchFamily="49" charset="-122"/>
              </a:rPr>
            </a:br>
            <a:r>
              <a:rPr lang="en-US" altLang="zh-CN" dirty="0" smtClean="0">
                <a:solidFill>
                  <a:schemeClr val="tx1">
                    <a:lumMod val="65000"/>
                  </a:schemeClr>
                </a:solidFill>
                <a:ea typeface="楷体" pitchFamily="49" charset="-122"/>
              </a:rPr>
              <a:t/>
            </a:r>
            <a:br>
              <a:rPr lang="en-US" altLang="zh-CN" dirty="0" smtClean="0">
                <a:solidFill>
                  <a:schemeClr val="tx1">
                    <a:lumMod val="65000"/>
                  </a:schemeClr>
                </a:solidFill>
                <a:ea typeface="楷体" pitchFamily="49" charset="-122"/>
              </a:rPr>
            </a:br>
            <a:r>
              <a:rPr lang="zh-CN" altLang="en-US" dirty="0" smtClean="0">
                <a:solidFill>
                  <a:schemeClr val="tx1">
                    <a:lumMod val="65000"/>
                  </a:schemeClr>
                </a:solidFill>
                <a:ea typeface="楷体" pitchFamily="49" charset="-122"/>
              </a:rPr>
              <a:t>一些有趣的博弈游戏</a:t>
            </a:r>
            <a:endParaRPr lang="zh-CN" altLang="en-US" dirty="0">
              <a:solidFill>
                <a:schemeClr val="tx1">
                  <a:lumMod val="65000"/>
                </a:schemeClr>
              </a:solidFill>
              <a:ea typeface="楷体"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latin typeface="黑体" pitchFamily="49" charset="-122"/>
                <a:ea typeface="黑体" pitchFamily="49" charset="-122"/>
              </a:rPr>
              <a:t>警方逮捕</a:t>
            </a:r>
            <a:r>
              <a:rPr lang="en-US" altLang="zh-CN" dirty="0" smtClean="0">
                <a:latin typeface="黑体" pitchFamily="49" charset="-122"/>
                <a:ea typeface="黑体" pitchFamily="49" charset="-122"/>
              </a:rPr>
              <a:t>A, B</a:t>
            </a:r>
            <a:r>
              <a:rPr lang="zh-CN" altLang="en-US" dirty="0" smtClean="0">
                <a:latin typeface="黑体" pitchFamily="49" charset="-122"/>
                <a:ea typeface="黑体" pitchFamily="49" charset="-122"/>
              </a:rPr>
              <a:t>两名嫌疑犯，但没有足够证据指控二人有罪。于是警方分开囚禁嫌疑犯，分别和二人见面，并向双方提供以下相同的选择：</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若一人认罪并作证检控对方，而对方保持沉默，此人将即时获释，沉默者将判监</a:t>
            </a:r>
            <a:r>
              <a:rPr lang="en-US" altLang="zh-CN" dirty="0" smtClean="0">
                <a:latin typeface="黑体" pitchFamily="49" charset="-122"/>
                <a:ea typeface="黑体" pitchFamily="49" charset="-122"/>
              </a:rPr>
              <a:t>10</a:t>
            </a:r>
            <a:r>
              <a:rPr lang="zh-CN" altLang="en-US" dirty="0" smtClean="0">
                <a:latin typeface="黑体" pitchFamily="49" charset="-122"/>
                <a:ea typeface="黑体" pitchFamily="49" charset="-122"/>
              </a:rPr>
              <a:t>年。</a:t>
            </a:r>
          </a:p>
          <a:p>
            <a:r>
              <a:rPr lang="zh-CN" altLang="en-US" dirty="0" smtClean="0">
                <a:latin typeface="黑体" pitchFamily="49" charset="-122"/>
                <a:ea typeface="黑体" pitchFamily="49" charset="-122"/>
              </a:rPr>
              <a:t>若二人都保持沉默，则二人同样判监</a:t>
            </a:r>
            <a:r>
              <a:rPr lang="en-US" altLang="zh-CN" dirty="0" smtClean="0">
                <a:latin typeface="黑体" pitchFamily="49" charset="-122"/>
                <a:ea typeface="黑体" pitchFamily="49" charset="-122"/>
              </a:rPr>
              <a:t>2</a:t>
            </a:r>
            <a:r>
              <a:rPr lang="zh-CN" altLang="en-US" dirty="0" smtClean="0">
                <a:latin typeface="黑体" pitchFamily="49" charset="-122"/>
                <a:ea typeface="黑体" pitchFamily="49" charset="-122"/>
              </a:rPr>
              <a:t>年。</a:t>
            </a:r>
          </a:p>
          <a:p>
            <a:r>
              <a:rPr lang="zh-CN" altLang="en-US" dirty="0" smtClean="0">
                <a:latin typeface="黑体" pitchFamily="49" charset="-122"/>
                <a:ea typeface="黑体" pitchFamily="49" charset="-122"/>
              </a:rPr>
              <a:t>若二人互相检举，则二人同样判监</a:t>
            </a:r>
            <a:r>
              <a:rPr lang="en-US" altLang="zh-CN" dirty="0" smtClean="0">
                <a:latin typeface="黑体" pitchFamily="49" charset="-122"/>
                <a:ea typeface="黑体" pitchFamily="49" charset="-122"/>
              </a:rPr>
              <a:t>8</a:t>
            </a:r>
            <a:r>
              <a:rPr lang="zh-CN" altLang="en-US" dirty="0" smtClean="0">
                <a:latin typeface="黑体" pitchFamily="49" charset="-122"/>
                <a:ea typeface="黑体" pitchFamily="49" charset="-122"/>
              </a:rPr>
              <a:t>年。</a:t>
            </a:r>
            <a:endParaRPr lang="zh-CN" altLang="en-US" dirty="0">
              <a:latin typeface="黑体" pitchFamily="49" charset="-122"/>
              <a:ea typeface="黑体" pitchFamily="49" charset="-122"/>
            </a:endParaRPr>
          </a:p>
        </p:txBody>
      </p:sp>
      <p:sp>
        <p:nvSpPr>
          <p:cNvPr id="2" name="标题 1"/>
          <p:cNvSpPr>
            <a:spLocks noGrp="1"/>
          </p:cNvSpPr>
          <p:nvPr>
            <p:ph type="title"/>
          </p:nvPr>
        </p:nvSpPr>
        <p:spPr/>
        <p:txBody>
          <a:bodyPr/>
          <a:lstStyle/>
          <a:p>
            <a:r>
              <a:rPr lang="en-US" altLang="zh-CN" dirty="0" smtClean="0"/>
              <a:t>Example 1: </a:t>
            </a:r>
            <a:r>
              <a:rPr lang="zh-CN" altLang="en-US" dirty="0" smtClean="0"/>
              <a:t>囚徒困境</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latin typeface="黑体" pitchFamily="49" charset="-122"/>
                <a:ea typeface="黑体" pitchFamily="49" charset="-122"/>
              </a:rPr>
              <a:t>欢迎随时指出课上内容的错误以及不清楚的地方。</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客观地说，本节课内容比较简单有趣、人民群众喜闻乐见，</a:t>
            </a:r>
            <a:r>
              <a:rPr lang="zh-CN" altLang="en-US" b="1" dirty="0" smtClean="0">
                <a:latin typeface="黑体" pitchFamily="49" charset="-122"/>
                <a:ea typeface="黑体" pitchFamily="49" charset="-122"/>
              </a:rPr>
              <a:t>面向非集训队选手</a:t>
            </a:r>
            <a:r>
              <a:rPr lang="zh-CN" altLang="en-US" dirty="0" smtClean="0">
                <a:latin typeface="黑体" pitchFamily="49" charset="-122"/>
                <a:ea typeface="黑体" pitchFamily="49" charset="-122"/>
              </a:rPr>
              <a:t>，旨在让大家在被虐之后体验一下虐人的感觉。</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鼓励积极回答问题，有</a:t>
            </a:r>
            <a:r>
              <a:rPr lang="zh-CN" altLang="en-US" b="1" dirty="0" smtClean="0">
                <a:latin typeface="黑体" pitchFamily="49" charset="-122"/>
                <a:ea typeface="黑体" pitchFamily="49" charset="-122"/>
              </a:rPr>
              <a:t>小</a:t>
            </a:r>
            <a:r>
              <a:rPr lang="zh-CN" altLang="en-US" dirty="0" smtClean="0">
                <a:latin typeface="黑体" pitchFamily="49" charset="-122"/>
                <a:ea typeface="黑体" pitchFamily="49" charset="-122"/>
              </a:rPr>
              <a:t>奖品哦。</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由于大部分例子都比较经典，如果你以前有所研究的话，可以把发言</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做游戏的机会留给其他同学。</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设有投票环节，答对无奖励，不建议万年弃权。</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为了保证博弈时双方同时进行决策，请希望参与游戏的同学准备好纸笔。</a:t>
            </a:r>
          </a:p>
        </p:txBody>
      </p:sp>
      <p:sp>
        <p:nvSpPr>
          <p:cNvPr id="2" name="标题 1"/>
          <p:cNvSpPr>
            <a:spLocks noGrp="1"/>
          </p:cNvSpPr>
          <p:nvPr>
            <p:ph type="title"/>
          </p:nvPr>
        </p:nvSpPr>
        <p:spPr/>
        <p:txBody>
          <a:bodyPr/>
          <a:lstStyle/>
          <a:p>
            <a:r>
              <a:rPr lang="zh-CN" altLang="en-US" dirty="0" smtClean="0"/>
              <a:t>声明</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115616" y="1556792"/>
          <a:ext cx="7530801" cy="4392489"/>
        </p:xfrm>
        <a:graphic>
          <a:graphicData uri="http://schemas.openxmlformats.org/drawingml/2006/table">
            <a:tbl>
              <a:tblPr bandRow="1">
                <a:tableStyleId>{C4B1156A-380E-4F78-BDF5-A606A8083BF9}</a:tableStyleId>
              </a:tblPr>
              <a:tblGrid>
                <a:gridCol w="2510267"/>
                <a:gridCol w="2510267"/>
                <a:gridCol w="2510267"/>
              </a:tblGrid>
              <a:tr h="1464163">
                <a:tc>
                  <a:txBody>
                    <a:bodyPr/>
                    <a:lstStyle/>
                    <a:p>
                      <a:pPr algn="l"/>
                      <a:r>
                        <a:rPr lang="zh-CN" altLang="en-US" sz="2800" dirty="0" smtClean="0">
                          <a:latin typeface="黑体" pitchFamily="49" charset="-122"/>
                          <a:ea typeface="黑体" pitchFamily="49" charset="-122"/>
                        </a:rPr>
                        <a:t>      囚徒</a:t>
                      </a:r>
                      <a:r>
                        <a:rPr lang="en-US" altLang="zh-CN" sz="2800" dirty="0" smtClean="0">
                          <a:latin typeface="黑体" pitchFamily="49" charset="-122"/>
                          <a:ea typeface="黑体" pitchFamily="49" charset="-122"/>
                        </a:rPr>
                        <a:t>B</a:t>
                      </a:r>
                    </a:p>
                    <a:p>
                      <a:pPr algn="l"/>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  囚徒</a:t>
                      </a:r>
                      <a:r>
                        <a:rPr lang="en-US" altLang="zh-CN" sz="2800" dirty="0" smtClean="0">
                          <a:latin typeface="黑体" pitchFamily="49" charset="-122"/>
                          <a:ea typeface="黑体" pitchFamily="49" charset="-122"/>
                        </a:rPr>
                        <a:t>A</a:t>
                      </a:r>
                      <a:endParaRPr lang="zh-CN" altLang="en-US" sz="2800" dirty="0">
                        <a:latin typeface="黑体" pitchFamily="49" charset="-122"/>
                        <a:ea typeface="黑体" pitchFamily="49" charset="-122"/>
                      </a:endParaRPr>
                    </a:p>
                  </a:txBody>
                  <a:tcPr>
                    <a:lnTlToBr w="12700" cap="flat" cmpd="sng" algn="ctr">
                      <a:solidFill>
                        <a:schemeClr val="tx1"/>
                      </a:solidFill>
                      <a:prstDash val="solid"/>
                      <a:round/>
                      <a:headEnd type="none" w="med" len="med"/>
                      <a:tailEnd type="none" w="med" len="med"/>
                    </a:lnTlToBr>
                  </a:tcPr>
                </a:tc>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招供</a:t>
                      </a:r>
                      <a:endParaRPr lang="zh-CN" altLang="en-US" sz="2800" dirty="0">
                        <a:latin typeface="黑体" pitchFamily="49" charset="-122"/>
                        <a:ea typeface="黑体" pitchFamily="49" charset="-122"/>
                      </a:endParaRPr>
                    </a:p>
                  </a:txBody>
                  <a:tcPr/>
                </a:tc>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不招供</a:t>
                      </a:r>
                      <a:endParaRPr lang="zh-CN" altLang="en-US" sz="2800" dirty="0">
                        <a:latin typeface="黑体" pitchFamily="49" charset="-122"/>
                        <a:ea typeface="黑体" pitchFamily="49" charset="-122"/>
                      </a:endParaRPr>
                    </a:p>
                  </a:txBody>
                  <a:tcPr/>
                </a:tc>
              </a:tr>
              <a:tr h="1464163">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招供</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(-8, -8)</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a:t>
                      </a:r>
                      <a:r>
                        <a:rPr lang="en-US" altLang="zh-CN" sz="2800" b="1" baseline="0" dirty="0" smtClean="0">
                          <a:latin typeface="黑体" pitchFamily="49" charset="-122"/>
                          <a:ea typeface="黑体" pitchFamily="49" charset="-122"/>
                        </a:rPr>
                        <a:t> </a:t>
                      </a:r>
                      <a:r>
                        <a:rPr lang="en-US" altLang="zh-CN" sz="2800" b="1" dirty="0" smtClean="0">
                          <a:latin typeface="黑体" pitchFamily="49" charset="-122"/>
                          <a:ea typeface="黑体" pitchFamily="49" charset="-122"/>
                        </a:rPr>
                        <a:t>-10)</a:t>
                      </a:r>
                      <a:endParaRPr lang="zh-CN" altLang="en-US" sz="2800" b="1" dirty="0">
                        <a:latin typeface="黑体" pitchFamily="49" charset="-122"/>
                        <a:ea typeface="黑体" pitchFamily="49" charset="-122"/>
                      </a:endParaRPr>
                    </a:p>
                  </a:txBody>
                  <a:tcPr/>
                </a:tc>
              </a:tr>
              <a:tr h="1464163">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不招供</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(-10, 0)</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(-2,</a:t>
                      </a:r>
                      <a:r>
                        <a:rPr lang="en-US" altLang="zh-CN" sz="2800" b="1" baseline="0" dirty="0" smtClean="0">
                          <a:latin typeface="黑体" pitchFamily="49" charset="-122"/>
                          <a:ea typeface="黑体" pitchFamily="49" charset="-122"/>
                        </a:rPr>
                        <a:t> -2)</a:t>
                      </a:r>
                      <a:endParaRPr lang="zh-CN" altLang="en-US" sz="2800" b="1" dirty="0">
                        <a:latin typeface="黑体" pitchFamily="49" charset="-122"/>
                        <a:ea typeface="黑体" pitchFamily="49" charset="-122"/>
                      </a:endParaRPr>
                    </a:p>
                  </a:txBody>
                  <a:tcPr/>
                </a:tc>
              </a:tr>
            </a:tbl>
          </a:graphicData>
        </a:graphic>
      </p:graphicFrame>
      <p:sp>
        <p:nvSpPr>
          <p:cNvPr id="2" name="标题 1"/>
          <p:cNvSpPr>
            <a:spLocks noGrp="1"/>
          </p:cNvSpPr>
          <p:nvPr>
            <p:ph type="title"/>
          </p:nvPr>
        </p:nvSpPr>
        <p:spPr/>
        <p:txBody>
          <a:bodyPr/>
          <a:lstStyle/>
          <a:p>
            <a:r>
              <a:rPr lang="en-US" altLang="zh-CN" dirty="0" smtClean="0"/>
              <a:t>Example 1: </a:t>
            </a:r>
            <a:r>
              <a:rPr lang="zh-CN" altLang="en-US" dirty="0" smtClean="0"/>
              <a:t>囚徒困境</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blipFill>
            <a:blip r:embed="rId2" cstate="print"/>
            <a:tile tx="0" ty="0" sx="100000" sy="100000" flip="none" algn="tl"/>
          </a:blipFill>
        </p:spPr>
        <p:txBody>
          <a:bodyPr/>
          <a:lstStyle/>
          <a:p>
            <a:pPr algn="ctr"/>
            <a:r>
              <a:rPr lang="zh-CN" altLang="en-US" dirty="0" smtClean="0"/>
              <a:t>投票</a:t>
            </a:r>
            <a:endParaRPr lang="zh-CN" altLang="en-US" dirty="0"/>
          </a:p>
        </p:txBody>
      </p:sp>
      <p:sp>
        <p:nvSpPr>
          <p:cNvPr id="5" name="内容占位符 4"/>
          <p:cNvSpPr>
            <a:spLocks noGrp="1"/>
          </p:cNvSpPr>
          <p:nvPr>
            <p:ph sz="half" idx="1"/>
          </p:nvPr>
        </p:nvSpPr>
        <p:spPr>
          <a:blipFill>
            <a:blip r:embed="rId2" cstate="print"/>
            <a:tile tx="0" ty="0" sx="100000" sy="100000" flip="none" algn="tl"/>
          </a:blipFill>
          <a:effectLst>
            <a:glow rad="228600">
              <a:schemeClr val="accent1">
                <a:satMod val="175000"/>
                <a:alpha val="40000"/>
              </a:schemeClr>
            </a:glow>
            <a:softEdge rad="127000"/>
          </a:effectLst>
        </p:spPr>
        <p:txBody>
          <a:bodyPr/>
          <a:lstStyle/>
          <a:p>
            <a:endParaRPr lang="en-US" altLang="zh-CN" dirty="0" smtClean="0"/>
          </a:p>
          <a:p>
            <a:r>
              <a:rPr lang="zh-CN" altLang="en-US" dirty="0" smtClean="0"/>
              <a:t>我该招供。</a:t>
            </a:r>
            <a:endParaRPr lang="zh-CN" altLang="en-US" dirty="0"/>
          </a:p>
        </p:txBody>
      </p:sp>
      <p:sp>
        <p:nvSpPr>
          <p:cNvPr id="6" name="内容占位符 5"/>
          <p:cNvSpPr>
            <a:spLocks noGrp="1"/>
          </p:cNvSpPr>
          <p:nvPr>
            <p:ph sz="half" idx="2"/>
          </p:nvPr>
        </p:nvSpPr>
        <p:spPr>
          <a:blipFill>
            <a:blip r:embed="rId2" cstate="print"/>
            <a:tile tx="0" ty="0" sx="100000" sy="100000" flip="none" algn="tl"/>
          </a:blipFill>
          <a:effectLst>
            <a:glow rad="228600">
              <a:schemeClr val="accent2">
                <a:satMod val="175000"/>
                <a:alpha val="40000"/>
              </a:schemeClr>
            </a:glow>
            <a:softEdge rad="127000"/>
          </a:effectLst>
        </p:spPr>
        <p:txBody>
          <a:bodyPr/>
          <a:lstStyle/>
          <a:p>
            <a:endParaRPr lang="en-US" altLang="zh-CN" dirty="0" smtClean="0"/>
          </a:p>
          <a:p>
            <a:r>
              <a:rPr lang="zh-CN" altLang="en-US" dirty="0" smtClean="0"/>
              <a:t>我不该招供。</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我们称策略</a:t>
            </a:r>
            <a:r>
              <a:rPr lang="en-US" altLang="zh-CN" dirty="0" smtClean="0"/>
              <a:t>B</a:t>
            </a:r>
            <a:r>
              <a:rPr lang="zh-CN" altLang="en-US" b="1" dirty="0" smtClean="0"/>
              <a:t>严格优于</a:t>
            </a:r>
            <a:r>
              <a:rPr lang="en-US" altLang="zh-CN" b="1" dirty="0" smtClean="0"/>
              <a:t>(strictly dominate)</a:t>
            </a:r>
            <a:r>
              <a:rPr lang="zh-CN" altLang="en-US" dirty="0" smtClean="0"/>
              <a:t>策略</a:t>
            </a:r>
            <a:r>
              <a:rPr lang="en-US" altLang="zh-CN" dirty="0" smtClean="0"/>
              <a:t>A</a:t>
            </a:r>
            <a:r>
              <a:rPr lang="zh-CN" altLang="en-US" dirty="0" smtClean="0"/>
              <a:t>，如果无论其他人选择何种策略，选择</a:t>
            </a:r>
            <a:r>
              <a:rPr lang="en-US" altLang="zh-CN" dirty="0" smtClean="0"/>
              <a:t>B</a:t>
            </a:r>
            <a:r>
              <a:rPr lang="zh-CN" altLang="en-US" dirty="0" smtClean="0"/>
              <a:t>均会比选择</a:t>
            </a:r>
            <a:r>
              <a:rPr lang="en-US" altLang="zh-CN" dirty="0" smtClean="0"/>
              <a:t>A</a:t>
            </a:r>
            <a:r>
              <a:rPr lang="zh-CN" altLang="en-US" dirty="0" smtClean="0"/>
              <a:t>取得严格更好的结果。</a:t>
            </a:r>
            <a:endParaRPr lang="en-US" altLang="zh-CN" dirty="0" smtClean="0"/>
          </a:p>
          <a:p>
            <a:r>
              <a:rPr lang="zh-CN" altLang="en-US" dirty="0" smtClean="0"/>
              <a:t>我们称策略</a:t>
            </a:r>
            <a:r>
              <a:rPr lang="en-US" altLang="zh-CN" dirty="0" smtClean="0"/>
              <a:t>B</a:t>
            </a:r>
            <a:r>
              <a:rPr lang="zh-CN" altLang="en-US" b="1" dirty="0" smtClean="0"/>
              <a:t>弱优于</a:t>
            </a:r>
            <a:r>
              <a:rPr lang="en-US" altLang="zh-CN" b="1" dirty="0" smtClean="0"/>
              <a:t>(weakly dominate)</a:t>
            </a:r>
            <a:r>
              <a:rPr lang="zh-CN" altLang="en-US" dirty="0" smtClean="0"/>
              <a:t>策略</a:t>
            </a:r>
            <a:r>
              <a:rPr lang="en-US" altLang="zh-CN" dirty="0" smtClean="0"/>
              <a:t>A</a:t>
            </a:r>
            <a:r>
              <a:rPr lang="zh-CN" altLang="en-US" dirty="0" smtClean="0"/>
              <a:t>，如果无论其他人选择何种策略，选择</a:t>
            </a:r>
            <a:r>
              <a:rPr lang="en-US" altLang="zh-CN" dirty="0" smtClean="0"/>
              <a:t>B</a:t>
            </a:r>
            <a:r>
              <a:rPr lang="zh-CN" altLang="en-US" dirty="0" smtClean="0"/>
              <a:t>均会比选择</a:t>
            </a:r>
            <a:r>
              <a:rPr lang="en-US" altLang="zh-CN" dirty="0" smtClean="0"/>
              <a:t>A</a:t>
            </a:r>
            <a:r>
              <a:rPr lang="zh-CN" altLang="en-US" dirty="0" smtClean="0"/>
              <a:t>取得不更差的结果，且存在某种其他人的策略选择，使得</a:t>
            </a:r>
            <a:r>
              <a:rPr lang="en-US" altLang="zh-CN" dirty="0" smtClean="0"/>
              <a:t>B</a:t>
            </a:r>
            <a:r>
              <a:rPr lang="zh-CN" altLang="en-US" dirty="0" smtClean="0"/>
              <a:t>比</a:t>
            </a:r>
            <a:r>
              <a:rPr lang="en-US" altLang="zh-CN" dirty="0" smtClean="0"/>
              <a:t>A</a:t>
            </a:r>
            <a:r>
              <a:rPr lang="zh-CN" altLang="en-US" dirty="0" smtClean="0"/>
              <a:t>取得严格更好的结果。</a:t>
            </a:r>
            <a:endParaRPr lang="en-US" altLang="zh-CN" dirty="0" smtClean="0"/>
          </a:p>
          <a:p>
            <a:r>
              <a:rPr lang="zh-CN" altLang="en-US" dirty="0" smtClean="0"/>
              <a:t>以上两种情况统称策略</a:t>
            </a:r>
            <a:r>
              <a:rPr lang="en-US" altLang="zh-CN" dirty="0" smtClean="0"/>
              <a:t>B</a:t>
            </a:r>
            <a:r>
              <a:rPr lang="zh-CN" altLang="en-US" b="1" dirty="0" smtClean="0"/>
              <a:t>优于</a:t>
            </a:r>
            <a:r>
              <a:rPr lang="en-US" altLang="zh-CN" b="1" dirty="0" smtClean="0"/>
              <a:t>(dominate)</a:t>
            </a:r>
            <a:r>
              <a:rPr lang="zh-CN" altLang="en-US" dirty="0" smtClean="0"/>
              <a:t>策略</a:t>
            </a:r>
            <a:r>
              <a:rPr lang="en-US" altLang="zh-CN" dirty="0" smtClean="0"/>
              <a:t>A</a:t>
            </a:r>
            <a:r>
              <a:rPr lang="zh-CN" altLang="en-US" dirty="0" smtClean="0"/>
              <a:t>。</a:t>
            </a:r>
            <a:endParaRPr lang="en-US" altLang="zh-CN" dirty="0" smtClean="0"/>
          </a:p>
        </p:txBody>
      </p:sp>
      <p:sp>
        <p:nvSpPr>
          <p:cNvPr id="2" name="标题 1"/>
          <p:cNvSpPr>
            <a:spLocks noGrp="1"/>
          </p:cNvSpPr>
          <p:nvPr>
            <p:ph type="title"/>
          </p:nvPr>
        </p:nvSpPr>
        <p:spPr/>
        <p:txBody>
          <a:bodyPr/>
          <a:lstStyle/>
          <a:p>
            <a:r>
              <a:rPr lang="zh-CN" altLang="en-US" dirty="0" smtClean="0"/>
              <a:t>概念：优势策略与劣势策略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称策略</a:t>
            </a:r>
            <a:r>
              <a:rPr lang="en-US" altLang="zh-CN" dirty="0" smtClean="0"/>
              <a:t>B</a:t>
            </a:r>
            <a:r>
              <a:rPr lang="zh-CN" altLang="en-US" dirty="0" smtClean="0"/>
              <a:t>是</a:t>
            </a:r>
            <a:r>
              <a:rPr lang="zh-CN" altLang="en-US" b="1" dirty="0" smtClean="0"/>
              <a:t>严格优势策略</a:t>
            </a:r>
            <a:r>
              <a:rPr lang="en-US" altLang="zh-CN" b="1" dirty="0" smtClean="0"/>
              <a:t>(strictly dominant strategy)</a:t>
            </a:r>
            <a:r>
              <a:rPr lang="zh-CN" altLang="en-US" dirty="0" smtClean="0"/>
              <a:t>，如果策略</a:t>
            </a:r>
            <a:r>
              <a:rPr lang="en-US" altLang="zh-CN" dirty="0" smtClean="0"/>
              <a:t>B</a:t>
            </a:r>
            <a:r>
              <a:rPr lang="zh-CN" altLang="en-US" dirty="0" smtClean="0"/>
              <a:t>严格优于任何其它策略。</a:t>
            </a:r>
            <a:endParaRPr lang="en-US" altLang="zh-CN" dirty="0" smtClean="0"/>
          </a:p>
          <a:p>
            <a:r>
              <a:rPr lang="zh-CN" altLang="en-US" dirty="0" smtClean="0"/>
              <a:t>称策略</a:t>
            </a:r>
            <a:r>
              <a:rPr lang="en-US" altLang="zh-CN" dirty="0" smtClean="0"/>
              <a:t>B</a:t>
            </a:r>
            <a:r>
              <a:rPr lang="zh-CN" altLang="en-US" dirty="0" smtClean="0"/>
              <a:t>是</a:t>
            </a:r>
            <a:r>
              <a:rPr lang="zh-CN" altLang="en-US" b="1" dirty="0" smtClean="0"/>
              <a:t>弱优势策略</a:t>
            </a:r>
            <a:r>
              <a:rPr lang="en-US" altLang="zh-CN" b="1" dirty="0" smtClean="0"/>
              <a:t>(weakly dominant strategy)</a:t>
            </a:r>
            <a:r>
              <a:rPr lang="zh-CN" altLang="en-US" dirty="0" smtClean="0"/>
              <a:t>，如果策略</a:t>
            </a:r>
            <a:r>
              <a:rPr lang="en-US" altLang="zh-CN" dirty="0" smtClean="0"/>
              <a:t>B</a:t>
            </a:r>
            <a:r>
              <a:rPr lang="zh-CN" altLang="en-US" dirty="0" smtClean="0"/>
              <a:t>优于任何其它策略，并且存在某种策略</a:t>
            </a:r>
            <a:r>
              <a:rPr lang="en-US" altLang="zh-CN" dirty="0" smtClean="0"/>
              <a:t>A</a:t>
            </a:r>
            <a:r>
              <a:rPr lang="zh-CN" altLang="en-US" dirty="0" smtClean="0"/>
              <a:t>，使得策略</a:t>
            </a:r>
            <a:r>
              <a:rPr lang="en-US" altLang="zh-CN" dirty="0" smtClean="0"/>
              <a:t>B</a:t>
            </a:r>
            <a:r>
              <a:rPr lang="zh-CN" altLang="en-US" dirty="0" smtClean="0"/>
              <a:t>弱优于策略</a:t>
            </a:r>
            <a:r>
              <a:rPr lang="en-US" altLang="zh-CN" dirty="0" smtClean="0"/>
              <a:t>A</a:t>
            </a:r>
            <a:r>
              <a:rPr lang="zh-CN" altLang="en-US" dirty="0" smtClean="0"/>
              <a:t>。</a:t>
            </a:r>
            <a:endParaRPr lang="en-US" altLang="zh-CN" dirty="0" smtClean="0"/>
          </a:p>
          <a:p>
            <a:r>
              <a:rPr lang="zh-CN" altLang="en-US" dirty="0" smtClean="0"/>
              <a:t>称策略</a:t>
            </a:r>
            <a:r>
              <a:rPr lang="en-US" altLang="zh-CN" dirty="0" smtClean="0"/>
              <a:t>B</a:t>
            </a:r>
            <a:r>
              <a:rPr lang="zh-CN" altLang="en-US" dirty="0" smtClean="0"/>
              <a:t>是</a:t>
            </a:r>
            <a:r>
              <a:rPr lang="zh-CN" altLang="en-US" b="1" dirty="0" smtClean="0"/>
              <a:t>严格劣势策略</a:t>
            </a:r>
            <a:r>
              <a:rPr lang="en-US" altLang="zh-CN" b="1" dirty="0" smtClean="0"/>
              <a:t>(strictly dominated strategy)</a:t>
            </a:r>
            <a:r>
              <a:rPr lang="zh-CN" altLang="en-US" dirty="0" smtClean="0"/>
              <a:t>，如果存在某策略严格优于策略</a:t>
            </a:r>
            <a:r>
              <a:rPr lang="en-US" altLang="zh-CN" dirty="0" smtClean="0"/>
              <a:t>B</a:t>
            </a:r>
            <a:r>
              <a:rPr lang="zh-CN" altLang="en-US" dirty="0" smtClean="0"/>
              <a:t>。</a:t>
            </a:r>
            <a:endParaRPr lang="en-US" altLang="zh-CN" dirty="0" smtClean="0"/>
          </a:p>
          <a:p>
            <a:r>
              <a:rPr lang="zh-CN" altLang="en-US" dirty="0" smtClean="0"/>
              <a:t>称策略</a:t>
            </a:r>
            <a:r>
              <a:rPr lang="en-US" altLang="zh-CN" dirty="0" smtClean="0"/>
              <a:t>B</a:t>
            </a:r>
            <a:r>
              <a:rPr lang="zh-CN" altLang="en-US" dirty="0" smtClean="0"/>
              <a:t>是</a:t>
            </a:r>
            <a:r>
              <a:rPr lang="zh-CN" altLang="en-US" b="1" dirty="0" smtClean="0"/>
              <a:t>弱劣势策略</a:t>
            </a:r>
            <a:r>
              <a:rPr lang="en-US" altLang="zh-CN" b="1" dirty="0" smtClean="0"/>
              <a:t>(weakly dominated strategy)</a:t>
            </a:r>
            <a:r>
              <a:rPr lang="zh-CN" altLang="en-US" dirty="0" smtClean="0"/>
              <a:t>，如果存在某策略弱优于策略</a:t>
            </a:r>
            <a:r>
              <a:rPr lang="en-US" altLang="zh-CN" dirty="0" smtClean="0"/>
              <a:t>B</a:t>
            </a:r>
            <a:r>
              <a:rPr lang="zh-CN" altLang="en-US" dirty="0" smtClean="0"/>
              <a:t>。</a:t>
            </a:r>
          </a:p>
        </p:txBody>
      </p:sp>
      <p:sp>
        <p:nvSpPr>
          <p:cNvPr id="2" name="标题 1"/>
          <p:cNvSpPr>
            <a:spLocks noGrp="1"/>
          </p:cNvSpPr>
          <p:nvPr>
            <p:ph type="title"/>
          </p:nvPr>
        </p:nvSpPr>
        <p:spPr/>
        <p:txBody>
          <a:bodyPr/>
          <a:lstStyle/>
          <a:p>
            <a:r>
              <a:rPr lang="zh-CN" altLang="en-US" dirty="0" smtClean="0"/>
              <a:t>概念：优势策略与劣势策略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115616" y="1556792"/>
          <a:ext cx="7530801" cy="4392489"/>
        </p:xfrm>
        <a:graphic>
          <a:graphicData uri="http://schemas.openxmlformats.org/drawingml/2006/table">
            <a:tbl>
              <a:tblPr bandRow="1">
                <a:tableStyleId>{C4B1156A-380E-4F78-BDF5-A606A8083BF9}</a:tableStyleId>
              </a:tblPr>
              <a:tblGrid>
                <a:gridCol w="2510267"/>
                <a:gridCol w="2510267"/>
                <a:gridCol w="2510267"/>
              </a:tblGrid>
              <a:tr h="1464163">
                <a:tc>
                  <a:txBody>
                    <a:bodyPr/>
                    <a:lstStyle/>
                    <a:p>
                      <a:pPr algn="l"/>
                      <a:r>
                        <a:rPr lang="zh-CN" altLang="en-US" sz="2800" dirty="0" smtClean="0">
                          <a:latin typeface="黑体" pitchFamily="49" charset="-122"/>
                          <a:ea typeface="黑体" pitchFamily="49" charset="-122"/>
                        </a:rPr>
                        <a:t>      </a:t>
                      </a:r>
                      <a:r>
                        <a:rPr lang="en-US" altLang="zh-CN" sz="2800" dirty="0" smtClean="0">
                          <a:latin typeface="黑体" pitchFamily="49" charset="-122"/>
                          <a:ea typeface="黑体" pitchFamily="49" charset="-122"/>
                        </a:rPr>
                        <a:t>CCF</a:t>
                      </a:r>
                    </a:p>
                    <a:p>
                      <a:pPr algn="l"/>
                      <a:endParaRPr lang="en-US" altLang="zh-CN" sz="2800" dirty="0" smtClean="0">
                        <a:latin typeface="黑体" pitchFamily="49" charset="-122"/>
                        <a:ea typeface="黑体" pitchFamily="49" charset="-122"/>
                      </a:endParaRPr>
                    </a:p>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某</a:t>
                      </a:r>
                      <a:r>
                        <a:rPr lang="en-US" altLang="zh-CN" sz="2800" dirty="0" smtClean="0">
                          <a:latin typeface="黑体" pitchFamily="49" charset="-122"/>
                          <a:ea typeface="黑体" pitchFamily="49" charset="-122"/>
                        </a:rPr>
                        <a:t>OIer</a:t>
                      </a:r>
                      <a:endParaRPr lang="zh-CN" altLang="en-US" sz="2800" dirty="0">
                        <a:latin typeface="黑体" pitchFamily="49" charset="-122"/>
                        <a:ea typeface="黑体" pitchFamily="49" charset="-122"/>
                      </a:endParaRPr>
                    </a:p>
                  </a:txBody>
                  <a:tcPr>
                    <a:lnTlToBr w="12700" cap="flat" cmpd="sng" algn="ctr">
                      <a:solidFill>
                        <a:schemeClr val="tx1"/>
                      </a:solidFill>
                      <a:prstDash val="solid"/>
                      <a:round/>
                      <a:headEnd type="none" w="med" len="med"/>
                      <a:tailEnd type="none" w="med" len="med"/>
                    </a:lnTlToBr>
                  </a:tcPr>
                </a:tc>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正常进行</a:t>
                      </a:r>
                      <a:endParaRPr lang="zh-CN" altLang="en-US" sz="2800" dirty="0">
                        <a:latin typeface="黑体" pitchFamily="49" charset="-122"/>
                        <a:ea typeface="黑体" pitchFamily="49" charset="-122"/>
                      </a:endParaRPr>
                    </a:p>
                  </a:txBody>
                  <a:tcPr/>
                </a:tc>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分数取相反数</a:t>
                      </a:r>
                      <a:endParaRPr lang="zh-CN" altLang="en-US" sz="2800" dirty="0">
                        <a:latin typeface="黑体" pitchFamily="49" charset="-122"/>
                        <a:ea typeface="黑体" pitchFamily="49" charset="-122"/>
                      </a:endParaRPr>
                    </a:p>
                  </a:txBody>
                  <a:tcPr/>
                </a:tc>
              </a:tr>
              <a:tr h="1464163">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试图取得高分</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(5, 0)</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(-5,</a:t>
                      </a:r>
                      <a:r>
                        <a:rPr lang="en-US" altLang="zh-CN" sz="2800" b="1" baseline="0" dirty="0" smtClean="0">
                          <a:latin typeface="黑体" pitchFamily="49" charset="-122"/>
                          <a:ea typeface="黑体" pitchFamily="49" charset="-122"/>
                        </a:rPr>
                        <a:t> </a:t>
                      </a:r>
                      <a:r>
                        <a:rPr lang="en-US" altLang="zh-CN" sz="2800" b="1" dirty="0" smtClean="0">
                          <a:latin typeface="黑体" pitchFamily="49" charset="-122"/>
                          <a:ea typeface="黑体" pitchFamily="49" charset="-122"/>
                        </a:rPr>
                        <a:t>-100)</a:t>
                      </a:r>
                      <a:endParaRPr lang="zh-CN" altLang="en-US" sz="2800" b="1" dirty="0">
                        <a:latin typeface="黑体" pitchFamily="49" charset="-122"/>
                        <a:ea typeface="黑体" pitchFamily="49" charset="-122"/>
                      </a:endParaRPr>
                    </a:p>
                  </a:txBody>
                  <a:tcPr/>
                </a:tc>
              </a:tr>
              <a:tr h="1464163">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试图取得低分</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(-5, 0)</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(100,</a:t>
                      </a:r>
                      <a:r>
                        <a:rPr lang="en-US" altLang="zh-CN" sz="2800" b="1" baseline="0" dirty="0" smtClean="0">
                          <a:latin typeface="黑体" pitchFamily="49" charset="-122"/>
                          <a:ea typeface="黑体" pitchFamily="49" charset="-122"/>
                        </a:rPr>
                        <a:t> -100)</a:t>
                      </a:r>
                      <a:endParaRPr lang="zh-CN" altLang="en-US" sz="2800" b="1" dirty="0">
                        <a:latin typeface="黑体" pitchFamily="49" charset="-122"/>
                        <a:ea typeface="黑体" pitchFamily="49" charset="-122"/>
                      </a:endParaRPr>
                    </a:p>
                  </a:txBody>
                  <a:tcPr/>
                </a:tc>
              </a:tr>
            </a:tbl>
          </a:graphicData>
        </a:graphic>
      </p:graphicFrame>
      <p:sp>
        <p:nvSpPr>
          <p:cNvPr id="2" name="标题 1"/>
          <p:cNvSpPr>
            <a:spLocks noGrp="1"/>
          </p:cNvSpPr>
          <p:nvPr>
            <p:ph type="title"/>
          </p:nvPr>
        </p:nvSpPr>
        <p:spPr/>
        <p:txBody>
          <a:bodyPr/>
          <a:lstStyle/>
          <a:p>
            <a:r>
              <a:rPr lang="en-US" altLang="zh-CN" dirty="0" smtClean="0"/>
              <a:t>Example 2: </a:t>
            </a:r>
            <a:r>
              <a:rPr lang="zh-CN" altLang="en-US" dirty="0" smtClean="0"/>
              <a:t>一次</a:t>
            </a:r>
            <a:r>
              <a:rPr lang="en-US" altLang="zh-CN" dirty="0" smtClean="0"/>
              <a:t>OI</a:t>
            </a:r>
            <a:r>
              <a:rPr lang="zh-CN" altLang="en-US" dirty="0" smtClean="0"/>
              <a:t>考试</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纯策略纳什均衡</a:t>
            </a:r>
            <a:r>
              <a:rPr lang="en-US" altLang="zh-CN" b="1" dirty="0" smtClean="0"/>
              <a:t>(Pure Strategy Nash Equilibrium)</a:t>
            </a:r>
            <a:r>
              <a:rPr lang="zh-CN" altLang="en-US" dirty="0" smtClean="0"/>
              <a:t>是指这样的纯策略组合：对于任意一个玩家，如果其他玩家的策略不变，该玩家单方面改变自己的策略不会增加收益。</a:t>
            </a:r>
            <a:endParaRPr lang="en-US" altLang="zh-CN" dirty="0" smtClean="0"/>
          </a:p>
          <a:p>
            <a:endParaRPr lang="en-US" altLang="zh-CN" dirty="0" smtClean="0"/>
          </a:p>
          <a:p>
            <a:r>
              <a:rPr lang="zh-CN" altLang="en-US" dirty="0" smtClean="0"/>
              <a:t>上例中，</a:t>
            </a:r>
            <a:r>
              <a:rPr lang="en-US" altLang="zh-CN" dirty="0" smtClean="0"/>
              <a:t>CCF</a:t>
            </a:r>
            <a:r>
              <a:rPr lang="zh-CN" altLang="en-US" dirty="0" smtClean="0"/>
              <a:t>选择正常进行比赛、选手试图取得高分是唯一的纯策略纳什均衡。</a:t>
            </a:r>
            <a:endParaRPr lang="en-US" altLang="zh-CN" dirty="0" smtClean="0"/>
          </a:p>
          <a:p>
            <a:r>
              <a:rPr lang="zh-CN" altLang="en-US" dirty="0" smtClean="0"/>
              <a:t>囚徒困境中，两人都招供是唯一的纯策略纳什均衡。</a:t>
            </a:r>
            <a:endParaRPr lang="en-US" altLang="zh-CN" dirty="0" smtClean="0"/>
          </a:p>
          <a:p>
            <a:endParaRPr lang="en-US" altLang="zh-CN" dirty="0" smtClean="0"/>
          </a:p>
          <a:p>
            <a:r>
              <a:rPr lang="zh-CN" altLang="en-US" dirty="0" smtClean="0"/>
              <a:t>纯策略纳什均衡一定存在吗？</a:t>
            </a:r>
          </a:p>
          <a:p>
            <a:endParaRPr lang="zh-CN" altLang="en-US" dirty="0"/>
          </a:p>
        </p:txBody>
      </p:sp>
      <p:sp>
        <p:nvSpPr>
          <p:cNvPr id="2" name="标题 1"/>
          <p:cNvSpPr>
            <a:spLocks noGrp="1"/>
          </p:cNvSpPr>
          <p:nvPr>
            <p:ph type="title"/>
          </p:nvPr>
        </p:nvSpPr>
        <p:spPr/>
        <p:txBody>
          <a:bodyPr/>
          <a:lstStyle/>
          <a:p>
            <a:r>
              <a:rPr lang="zh-CN" altLang="en-US" dirty="0" smtClean="0"/>
              <a:t>概念：纯策略纳什均衡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55576" y="1412776"/>
          <a:ext cx="7920880" cy="4477544"/>
        </p:xfrm>
        <a:graphic>
          <a:graphicData uri="http://schemas.openxmlformats.org/drawingml/2006/table">
            <a:tbl>
              <a:tblPr bandRow="1">
                <a:tableStyleId>{C4B1156A-380E-4F78-BDF5-A606A8083BF9}</a:tableStyleId>
              </a:tblPr>
              <a:tblGrid>
                <a:gridCol w="1980220"/>
                <a:gridCol w="1980220"/>
                <a:gridCol w="1980220"/>
                <a:gridCol w="1980220"/>
              </a:tblGrid>
              <a:tr h="1358552">
                <a:tc>
                  <a:txBody>
                    <a:bodyPr/>
                    <a:lstStyle/>
                    <a:p>
                      <a:pPr algn="l"/>
                      <a:r>
                        <a:rPr lang="zh-CN" altLang="en-US" sz="2800" baseline="0" dirty="0" smtClean="0">
                          <a:latin typeface="黑体" pitchFamily="49" charset="-122"/>
                          <a:ea typeface="黑体" pitchFamily="49" charset="-122"/>
                        </a:rPr>
                        <a:t>    </a:t>
                      </a:r>
                      <a:r>
                        <a:rPr lang="zh-CN" altLang="en-US" sz="2800" dirty="0" smtClean="0">
                          <a:latin typeface="黑体" pitchFamily="49" charset="-122"/>
                          <a:ea typeface="黑体" pitchFamily="49" charset="-122"/>
                        </a:rPr>
                        <a:t>玩家</a:t>
                      </a:r>
                      <a:r>
                        <a:rPr lang="en-US" altLang="zh-CN" sz="2800" dirty="0" smtClean="0">
                          <a:latin typeface="黑体" pitchFamily="49" charset="-122"/>
                          <a:ea typeface="黑体" pitchFamily="49" charset="-122"/>
                        </a:rPr>
                        <a:t>B</a:t>
                      </a:r>
                    </a:p>
                    <a:p>
                      <a:pPr algn="l"/>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 玩家</a:t>
                      </a:r>
                      <a:r>
                        <a:rPr lang="en-US" altLang="zh-CN" sz="2800" dirty="0" smtClean="0">
                          <a:latin typeface="黑体" pitchFamily="49" charset="-122"/>
                          <a:ea typeface="黑体" pitchFamily="49" charset="-122"/>
                        </a:rPr>
                        <a:t>A</a:t>
                      </a:r>
                      <a:endParaRPr lang="zh-CN" altLang="en-US" sz="2800" dirty="0">
                        <a:latin typeface="黑体" pitchFamily="49" charset="-122"/>
                        <a:ea typeface="黑体" pitchFamily="49" charset="-122"/>
                      </a:endParaRPr>
                    </a:p>
                  </a:txBody>
                  <a:tcPr>
                    <a:lnTlToBr w="12700" cap="flat" cmpd="sng" algn="ctr">
                      <a:solidFill>
                        <a:schemeClr val="tx1"/>
                      </a:solidFill>
                      <a:prstDash val="solid"/>
                      <a:round/>
                      <a:headEnd type="none" w="med" len="med"/>
                      <a:tailEnd type="none" w="med" len="med"/>
                    </a:lnTlToBr>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r h="1036183">
                <a:tc>
                  <a:txBody>
                    <a:bodyPr/>
                    <a:lstStyle/>
                    <a:p>
                      <a:endParaRPr lang="zh-CN" altLang="en-US" dirty="0"/>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(0, 0)</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a:t>
                      </a:r>
                      <a:r>
                        <a:rPr lang="en-US" altLang="zh-CN" sz="2800" b="1" baseline="0" dirty="0" smtClean="0">
                          <a:latin typeface="黑体" pitchFamily="49" charset="-122"/>
                          <a:ea typeface="黑体" pitchFamily="49" charset="-122"/>
                        </a:rPr>
                        <a:t> </a:t>
                      </a:r>
                      <a:r>
                        <a:rPr lang="en-US" altLang="zh-CN" sz="2800" b="1" dirty="0" smtClean="0">
                          <a:latin typeface="黑体" pitchFamily="49" charset="-122"/>
                          <a:ea typeface="黑体" pitchFamily="49" charset="-122"/>
                        </a:rPr>
                        <a:t>-1)</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 1)</a:t>
                      </a:r>
                      <a:endParaRPr lang="zh-CN" altLang="en-US" sz="2800" b="1" dirty="0" smtClean="0">
                        <a:latin typeface="黑体" pitchFamily="49" charset="-122"/>
                        <a:ea typeface="黑体" pitchFamily="49" charset="-122"/>
                      </a:endParaRPr>
                    </a:p>
                  </a:txBody>
                  <a:tcPr/>
                </a:tc>
              </a:tr>
              <a:tr h="1036183">
                <a:tc>
                  <a:txBody>
                    <a:bodyPr/>
                    <a:lstStyle/>
                    <a:p>
                      <a:endParaRPr lang="zh-CN" altLang="en-US"/>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 1)</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(0, 0</a:t>
                      </a:r>
                      <a:r>
                        <a:rPr lang="en-US" altLang="zh-CN" sz="2800" b="1" baseline="0" dirty="0" smtClean="0">
                          <a:latin typeface="黑体" pitchFamily="49" charset="-122"/>
                          <a:ea typeface="黑体" pitchFamily="49" charset="-122"/>
                        </a:rPr>
                        <a:t>)</a:t>
                      </a:r>
                      <a:endParaRPr lang="zh-CN" altLang="en-US" sz="2800" b="1" dirty="0">
                        <a:latin typeface="黑体" pitchFamily="49" charset="-122"/>
                        <a:ea typeface="黑体"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800" b="1" dirty="0" smtClean="0">
                        <a:latin typeface="黑体" pitchFamily="49" charset="-122"/>
                        <a:ea typeface="黑体"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latin typeface="黑体" pitchFamily="49" charset="-122"/>
                          <a:ea typeface="黑体" pitchFamily="49" charset="-122"/>
                        </a:rPr>
                        <a:t>(1,</a:t>
                      </a:r>
                      <a:r>
                        <a:rPr lang="en-US" altLang="zh-CN" sz="2800" b="1" baseline="0" dirty="0" smtClean="0">
                          <a:latin typeface="黑体" pitchFamily="49" charset="-122"/>
                          <a:ea typeface="黑体" pitchFamily="49" charset="-122"/>
                        </a:rPr>
                        <a:t> </a:t>
                      </a:r>
                      <a:r>
                        <a:rPr lang="en-US" altLang="zh-CN" sz="2800" b="1" dirty="0" smtClean="0">
                          <a:latin typeface="黑体" pitchFamily="49" charset="-122"/>
                          <a:ea typeface="黑体" pitchFamily="49" charset="-122"/>
                        </a:rPr>
                        <a:t>-1)</a:t>
                      </a:r>
                      <a:endParaRPr lang="zh-CN" altLang="en-US" sz="2800" b="1" dirty="0" smtClean="0">
                        <a:latin typeface="黑体" pitchFamily="49" charset="-122"/>
                        <a:ea typeface="黑体" pitchFamily="49" charset="-122"/>
                      </a:endParaRPr>
                    </a:p>
                  </a:txBody>
                  <a:tcPr/>
                </a:tc>
              </a:tr>
              <a:tr h="1033578">
                <a:tc>
                  <a:txBody>
                    <a:bodyPr/>
                    <a:lstStyle/>
                    <a:p>
                      <a:endParaRPr lang="zh-CN" altLang="en-US" dirty="0"/>
                    </a:p>
                  </a:txBody>
                  <a:tcPr/>
                </a:tc>
                <a:tc>
                  <a:txBody>
                    <a:bodyPr/>
                    <a:lstStyle/>
                    <a:p>
                      <a:pPr algn="ctr"/>
                      <a:endParaRPr lang="en-US" altLang="zh-CN" sz="2800" b="1" dirty="0" smtClean="0">
                        <a:latin typeface="黑体" pitchFamily="49" charset="-122"/>
                        <a:ea typeface="黑体"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latin typeface="黑体" pitchFamily="49" charset="-122"/>
                          <a:ea typeface="黑体" pitchFamily="49" charset="-122"/>
                        </a:rPr>
                        <a:t>(1,</a:t>
                      </a:r>
                      <a:r>
                        <a:rPr lang="en-US" altLang="zh-CN" sz="2800" b="1" baseline="0" dirty="0" smtClean="0">
                          <a:latin typeface="黑体" pitchFamily="49" charset="-122"/>
                          <a:ea typeface="黑体" pitchFamily="49" charset="-122"/>
                        </a:rPr>
                        <a:t> </a:t>
                      </a:r>
                      <a:r>
                        <a:rPr lang="en-US" altLang="zh-CN" sz="2800" b="1" dirty="0" smtClean="0">
                          <a:latin typeface="黑体" pitchFamily="49" charset="-122"/>
                          <a:ea typeface="黑体" pitchFamily="49" charset="-122"/>
                        </a:rPr>
                        <a:t>-1)</a:t>
                      </a:r>
                      <a:endParaRPr lang="zh-CN" altLang="en-US" sz="2800" b="1" dirty="0" smtClean="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 1)</a:t>
                      </a:r>
                      <a:endParaRPr lang="zh-CN" altLang="en-US" sz="2800" b="1" dirty="0" smtClean="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(0, 0)</a:t>
                      </a:r>
                      <a:endParaRPr lang="zh-CN" altLang="en-US" sz="2800" b="1" dirty="0">
                        <a:latin typeface="黑体" pitchFamily="49" charset="-122"/>
                        <a:ea typeface="黑体" pitchFamily="49" charset="-122"/>
                      </a:endParaRPr>
                    </a:p>
                  </a:txBody>
                  <a:tcPr/>
                </a:tc>
              </a:tr>
            </a:tbl>
          </a:graphicData>
        </a:graphic>
      </p:graphicFrame>
      <p:sp>
        <p:nvSpPr>
          <p:cNvPr id="2" name="标题 1"/>
          <p:cNvSpPr>
            <a:spLocks noGrp="1"/>
          </p:cNvSpPr>
          <p:nvPr>
            <p:ph type="title"/>
          </p:nvPr>
        </p:nvSpPr>
        <p:spPr/>
        <p:txBody>
          <a:bodyPr/>
          <a:lstStyle/>
          <a:p>
            <a:r>
              <a:rPr lang="zh-CN" altLang="en-US" dirty="0" smtClean="0"/>
              <a:t>概念：纯策略纳什均衡</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55576" y="1412776"/>
          <a:ext cx="7920880" cy="4477544"/>
        </p:xfrm>
        <a:graphic>
          <a:graphicData uri="http://schemas.openxmlformats.org/drawingml/2006/table">
            <a:tbl>
              <a:tblPr bandRow="1">
                <a:tableStyleId>{C4B1156A-380E-4F78-BDF5-A606A8083BF9}</a:tableStyleId>
              </a:tblPr>
              <a:tblGrid>
                <a:gridCol w="1980220"/>
                <a:gridCol w="1980220"/>
                <a:gridCol w="1980220"/>
                <a:gridCol w="1980220"/>
              </a:tblGrid>
              <a:tr h="1358552">
                <a:tc>
                  <a:txBody>
                    <a:bodyPr/>
                    <a:lstStyle/>
                    <a:p>
                      <a:pPr algn="l"/>
                      <a:r>
                        <a:rPr lang="zh-CN" altLang="en-US" sz="2800" baseline="0" dirty="0" smtClean="0">
                          <a:latin typeface="黑体" pitchFamily="49" charset="-122"/>
                          <a:ea typeface="黑体" pitchFamily="49" charset="-122"/>
                        </a:rPr>
                        <a:t>    </a:t>
                      </a:r>
                      <a:r>
                        <a:rPr lang="zh-CN" altLang="en-US" sz="2800" dirty="0" smtClean="0">
                          <a:latin typeface="黑体" pitchFamily="49" charset="-122"/>
                          <a:ea typeface="黑体" pitchFamily="49" charset="-122"/>
                        </a:rPr>
                        <a:t>玩家</a:t>
                      </a:r>
                      <a:r>
                        <a:rPr lang="en-US" altLang="zh-CN" sz="2800" dirty="0" smtClean="0">
                          <a:latin typeface="黑体" pitchFamily="49" charset="-122"/>
                          <a:ea typeface="黑体" pitchFamily="49" charset="-122"/>
                        </a:rPr>
                        <a:t>B</a:t>
                      </a:r>
                    </a:p>
                    <a:p>
                      <a:pPr algn="l"/>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 玩家</a:t>
                      </a:r>
                      <a:r>
                        <a:rPr lang="en-US" altLang="zh-CN" sz="2800" dirty="0" smtClean="0">
                          <a:latin typeface="黑体" pitchFamily="49" charset="-122"/>
                          <a:ea typeface="黑体" pitchFamily="49" charset="-122"/>
                        </a:rPr>
                        <a:t>A</a:t>
                      </a:r>
                      <a:endParaRPr lang="zh-CN" altLang="en-US" sz="2800" dirty="0">
                        <a:latin typeface="黑体" pitchFamily="49" charset="-122"/>
                        <a:ea typeface="黑体" pitchFamily="49" charset="-122"/>
                      </a:endParaRPr>
                    </a:p>
                  </a:txBody>
                  <a:tcPr>
                    <a:lnTlToBr w="12700" cap="flat" cmpd="sng" algn="ctr">
                      <a:solidFill>
                        <a:schemeClr val="tx1"/>
                      </a:solidFill>
                      <a:prstDash val="solid"/>
                      <a:round/>
                      <a:headEnd type="none" w="med" len="med"/>
                      <a:tailEnd type="none" w="med" len="med"/>
                    </a:lnTlToBr>
                  </a:tcPr>
                </a:tc>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石头</a:t>
                      </a:r>
                      <a:endParaRPr lang="zh-CN" altLang="en-US" sz="2800" dirty="0">
                        <a:latin typeface="黑体" pitchFamily="49" charset="-122"/>
                        <a:ea typeface="黑体" pitchFamily="49" charset="-122"/>
                      </a:endParaRPr>
                    </a:p>
                  </a:txBody>
                  <a:tcPr/>
                </a:tc>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剪刀</a:t>
                      </a:r>
                      <a:endParaRPr lang="zh-CN" altLang="en-US" sz="2800" dirty="0">
                        <a:latin typeface="黑体" pitchFamily="49" charset="-122"/>
                        <a:ea typeface="黑体" pitchFamily="49" charset="-122"/>
                      </a:endParaRPr>
                    </a:p>
                  </a:txBody>
                  <a:tcPr/>
                </a:tc>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布</a:t>
                      </a:r>
                      <a:endParaRPr lang="zh-CN" altLang="en-US" sz="2800" dirty="0">
                        <a:latin typeface="黑体" pitchFamily="49" charset="-122"/>
                        <a:ea typeface="黑体" pitchFamily="49" charset="-122"/>
                      </a:endParaRPr>
                    </a:p>
                  </a:txBody>
                  <a:tcPr/>
                </a:tc>
              </a:tr>
              <a:tr h="1036183">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石头</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(0, 0)</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a:t>
                      </a:r>
                      <a:r>
                        <a:rPr lang="en-US" altLang="zh-CN" sz="2800" b="1" baseline="0" dirty="0" smtClean="0">
                          <a:latin typeface="黑体" pitchFamily="49" charset="-122"/>
                          <a:ea typeface="黑体" pitchFamily="49" charset="-122"/>
                        </a:rPr>
                        <a:t> </a:t>
                      </a:r>
                      <a:r>
                        <a:rPr lang="en-US" altLang="zh-CN" sz="2800" b="1" dirty="0" smtClean="0">
                          <a:latin typeface="黑体" pitchFamily="49" charset="-122"/>
                          <a:ea typeface="黑体" pitchFamily="49" charset="-122"/>
                        </a:rPr>
                        <a:t>-1)</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 1)</a:t>
                      </a:r>
                      <a:endParaRPr lang="zh-CN" altLang="en-US" sz="2800" b="1" dirty="0" smtClean="0">
                        <a:latin typeface="黑体" pitchFamily="49" charset="-122"/>
                        <a:ea typeface="黑体" pitchFamily="49" charset="-122"/>
                      </a:endParaRPr>
                    </a:p>
                  </a:txBody>
                  <a:tcPr/>
                </a:tc>
              </a:tr>
              <a:tr h="1036183">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剪刀</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 1)</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(0, 0</a:t>
                      </a:r>
                      <a:r>
                        <a:rPr lang="en-US" altLang="zh-CN" sz="2800" b="1" baseline="0" dirty="0" smtClean="0">
                          <a:latin typeface="黑体" pitchFamily="49" charset="-122"/>
                          <a:ea typeface="黑体" pitchFamily="49" charset="-122"/>
                        </a:rPr>
                        <a:t>)</a:t>
                      </a:r>
                      <a:endParaRPr lang="zh-CN" altLang="en-US" sz="2800" b="1" dirty="0">
                        <a:latin typeface="黑体" pitchFamily="49" charset="-122"/>
                        <a:ea typeface="黑体"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800" b="1" dirty="0" smtClean="0">
                        <a:latin typeface="黑体" pitchFamily="49" charset="-122"/>
                        <a:ea typeface="黑体"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latin typeface="黑体" pitchFamily="49" charset="-122"/>
                          <a:ea typeface="黑体" pitchFamily="49" charset="-122"/>
                        </a:rPr>
                        <a:t>(1,</a:t>
                      </a:r>
                      <a:r>
                        <a:rPr lang="en-US" altLang="zh-CN" sz="2800" b="1" baseline="0" dirty="0" smtClean="0">
                          <a:latin typeface="黑体" pitchFamily="49" charset="-122"/>
                          <a:ea typeface="黑体" pitchFamily="49" charset="-122"/>
                        </a:rPr>
                        <a:t> </a:t>
                      </a:r>
                      <a:r>
                        <a:rPr lang="en-US" altLang="zh-CN" sz="2800" b="1" dirty="0" smtClean="0">
                          <a:latin typeface="黑体" pitchFamily="49" charset="-122"/>
                          <a:ea typeface="黑体" pitchFamily="49" charset="-122"/>
                        </a:rPr>
                        <a:t>-1)</a:t>
                      </a:r>
                      <a:endParaRPr lang="zh-CN" altLang="en-US" sz="2800" b="1" dirty="0" smtClean="0">
                        <a:latin typeface="黑体" pitchFamily="49" charset="-122"/>
                        <a:ea typeface="黑体" pitchFamily="49" charset="-122"/>
                      </a:endParaRPr>
                    </a:p>
                  </a:txBody>
                  <a:tcPr/>
                </a:tc>
              </a:tr>
              <a:tr h="1033578">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布</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latin typeface="黑体" pitchFamily="49" charset="-122"/>
                          <a:ea typeface="黑体" pitchFamily="49" charset="-122"/>
                        </a:rPr>
                        <a:t>(1,</a:t>
                      </a:r>
                      <a:r>
                        <a:rPr lang="en-US" altLang="zh-CN" sz="2800" b="1" baseline="0" dirty="0" smtClean="0">
                          <a:latin typeface="黑体" pitchFamily="49" charset="-122"/>
                          <a:ea typeface="黑体" pitchFamily="49" charset="-122"/>
                        </a:rPr>
                        <a:t> </a:t>
                      </a:r>
                      <a:r>
                        <a:rPr lang="en-US" altLang="zh-CN" sz="2800" b="1" dirty="0" smtClean="0">
                          <a:latin typeface="黑体" pitchFamily="49" charset="-122"/>
                          <a:ea typeface="黑体" pitchFamily="49" charset="-122"/>
                        </a:rPr>
                        <a:t>-1)</a:t>
                      </a:r>
                      <a:endParaRPr lang="zh-CN" altLang="en-US" sz="2800" b="1" dirty="0" smtClean="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 1)</a:t>
                      </a:r>
                      <a:endParaRPr lang="zh-CN" altLang="en-US" sz="2800" b="1" dirty="0" smtClean="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(0, 0)</a:t>
                      </a:r>
                      <a:endParaRPr lang="zh-CN" altLang="en-US" sz="2800" b="1" dirty="0">
                        <a:latin typeface="黑体" pitchFamily="49" charset="-122"/>
                        <a:ea typeface="黑体" pitchFamily="49" charset="-122"/>
                      </a:endParaRPr>
                    </a:p>
                  </a:txBody>
                  <a:tcPr/>
                </a:tc>
              </a:tr>
            </a:tbl>
          </a:graphicData>
        </a:graphic>
      </p:graphicFrame>
      <p:sp>
        <p:nvSpPr>
          <p:cNvPr id="2" name="标题 1"/>
          <p:cNvSpPr>
            <a:spLocks noGrp="1"/>
          </p:cNvSpPr>
          <p:nvPr>
            <p:ph type="title"/>
          </p:nvPr>
        </p:nvSpPr>
        <p:spPr/>
        <p:txBody>
          <a:bodyPr/>
          <a:lstStyle/>
          <a:p>
            <a:r>
              <a:rPr lang="zh-CN" altLang="en-US" dirty="0" smtClean="0"/>
              <a:t>概念：纯策略纳什均衡</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115616" y="1556792"/>
          <a:ext cx="7530801" cy="4392489"/>
        </p:xfrm>
        <a:graphic>
          <a:graphicData uri="http://schemas.openxmlformats.org/drawingml/2006/table">
            <a:tbl>
              <a:tblPr bandRow="1">
                <a:tableStyleId>{C4B1156A-380E-4F78-BDF5-A606A8083BF9}</a:tableStyleId>
              </a:tblPr>
              <a:tblGrid>
                <a:gridCol w="2510267"/>
                <a:gridCol w="2510267"/>
                <a:gridCol w="2510267"/>
              </a:tblGrid>
              <a:tr h="1464163">
                <a:tc>
                  <a:txBody>
                    <a:bodyPr/>
                    <a:lstStyle/>
                    <a:p>
                      <a:pPr algn="l"/>
                      <a:r>
                        <a:rPr lang="zh-CN" altLang="en-US" sz="2800" dirty="0" smtClean="0">
                          <a:latin typeface="黑体" pitchFamily="49" charset="-122"/>
                          <a:ea typeface="黑体" pitchFamily="49" charset="-122"/>
                        </a:rPr>
                        <a:t>      门将</a:t>
                      </a:r>
                      <a:endParaRPr lang="en-US" altLang="zh-CN" sz="2800" dirty="0" smtClean="0">
                        <a:latin typeface="黑体" pitchFamily="49" charset="-122"/>
                        <a:ea typeface="黑体" pitchFamily="49" charset="-122"/>
                      </a:endParaRPr>
                    </a:p>
                    <a:p>
                      <a:pPr algn="l"/>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  射手</a:t>
                      </a:r>
                      <a:endParaRPr lang="zh-CN" altLang="en-US" sz="2800" dirty="0">
                        <a:latin typeface="黑体" pitchFamily="49" charset="-122"/>
                        <a:ea typeface="黑体" pitchFamily="49" charset="-122"/>
                      </a:endParaRPr>
                    </a:p>
                  </a:txBody>
                  <a:tcPr>
                    <a:lnTlToBr w="12700" cap="flat" cmpd="sng" algn="ctr">
                      <a:solidFill>
                        <a:schemeClr val="tx1"/>
                      </a:solidFill>
                      <a:prstDash val="solid"/>
                      <a:round/>
                      <a:headEnd type="none" w="med" len="med"/>
                      <a:tailEnd type="none" w="med" len="med"/>
                    </a:lnTlToBr>
                  </a:tcPr>
                </a:tc>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向左</a:t>
                      </a:r>
                      <a:endParaRPr lang="zh-CN" altLang="en-US" sz="2800" dirty="0">
                        <a:latin typeface="黑体" pitchFamily="49" charset="-122"/>
                        <a:ea typeface="黑体" pitchFamily="49" charset="-122"/>
                      </a:endParaRPr>
                    </a:p>
                  </a:txBody>
                  <a:tcPr/>
                </a:tc>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向右</a:t>
                      </a:r>
                      <a:endParaRPr lang="zh-CN" altLang="en-US" sz="2800" dirty="0">
                        <a:latin typeface="黑体" pitchFamily="49" charset="-122"/>
                        <a:ea typeface="黑体" pitchFamily="49" charset="-122"/>
                      </a:endParaRPr>
                    </a:p>
                  </a:txBody>
                  <a:tcPr/>
                </a:tc>
              </a:tr>
              <a:tr h="1464163">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向左</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(0.2, -0.2)</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(0.7,</a:t>
                      </a:r>
                      <a:r>
                        <a:rPr lang="en-US" altLang="zh-CN" sz="2800" b="1" baseline="0" dirty="0" smtClean="0">
                          <a:latin typeface="黑体" pitchFamily="49" charset="-122"/>
                          <a:ea typeface="黑体" pitchFamily="49" charset="-122"/>
                        </a:rPr>
                        <a:t> </a:t>
                      </a:r>
                      <a:r>
                        <a:rPr lang="en-US" altLang="zh-CN" sz="2800" b="1" dirty="0" smtClean="0">
                          <a:latin typeface="黑体" pitchFamily="49" charset="-122"/>
                          <a:ea typeface="黑体" pitchFamily="49" charset="-122"/>
                        </a:rPr>
                        <a:t>-0.7)</a:t>
                      </a:r>
                      <a:endParaRPr lang="zh-CN" altLang="en-US" sz="2800" b="1" dirty="0">
                        <a:latin typeface="黑体" pitchFamily="49" charset="-122"/>
                        <a:ea typeface="黑体" pitchFamily="49" charset="-122"/>
                      </a:endParaRPr>
                    </a:p>
                  </a:txBody>
                  <a:tcPr/>
                </a:tc>
              </a:tr>
              <a:tr h="1464163">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向右</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(0.8, -0.8)</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(0.4,</a:t>
                      </a:r>
                      <a:r>
                        <a:rPr lang="en-US" altLang="zh-CN" sz="2800" b="1" baseline="0" dirty="0" smtClean="0">
                          <a:latin typeface="黑体" pitchFamily="49" charset="-122"/>
                          <a:ea typeface="黑体" pitchFamily="49" charset="-122"/>
                        </a:rPr>
                        <a:t> -0.4)</a:t>
                      </a:r>
                      <a:endParaRPr lang="zh-CN" altLang="en-US" sz="2800" b="1" dirty="0">
                        <a:latin typeface="黑体" pitchFamily="49" charset="-122"/>
                        <a:ea typeface="黑体" pitchFamily="49" charset="-122"/>
                      </a:endParaRPr>
                    </a:p>
                  </a:txBody>
                  <a:tcPr/>
                </a:tc>
              </a:tr>
            </a:tbl>
          </a:graphicData>
        </a:graphic>
      </p:graphicFrame>
      <p:sp>
        <p:nvSpPr>
          <p:cNvPr id="2" name="标题 1"/>
          <p:cNvSpPr>
            <a:spLocks noGrp="1"/>
          </p:cNvSpPr>
          <p:nvPr>
            <p:ph type="title"/>
          </p:nvPr>
        </p:nvSpPr>
        <p:spPr/>
        <p:txBody>
          <a:bodyPr/>
          <a:lstStyle/>
          <a:p>
            <a:r>
              <a:rPr lang="en-US" altLang="zh-CN" dirty="0" smtClean="0"/>
              <a:t>Example 3: </a:t>
            </a:r>
            <a:r>
              <a:rPr lang="zh-CN" altLang="en-US" dirty="0" smtClean="0"/>
              <a:t>点球大战</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混合策略纳什均衡（</a:t>
            </a:r>
            <a:r>
              <a:rPr lang="en-US" altLang="zh-CN" b="1" dirty="0" smtClean="0"/>
              <a:t>Mixed Strategy Nash Equilibrium</a:t>
            </a:r>
            <a:r>
              <a:rPr lang="zh-CN" altLang="en-US" b="1" dirty="0" smtClean="0"/>
              <a:t>）</a:t>
            </a:r>
            <a:r>
              <a:rPr lang="zh-CN" altLang="en-US" dirty="0" smtClean="0"/>
              <a:t>是指这样的混合策略组合：对于任意一个玩家，如果其他玩家的策略不变，该玩家单方面改变自己的策略不会增加期望收益。</a:t>
            </a:r>
            <a:endParaRPr lang="en-US" altLang="zh-CN" dirty="0" smtClean="0"/>
          </a:p>
          <a:p>
            <a:endParaRPr lang="en-US" altLang="zh-CN" dirty="0" smtClean="0"/>
          </a:p>
          <a:p>
            <a:r>
              <a:rPr lang="zh-CN" altLang="en-US" dirty="0" smtClean="0"/>
              <a:t>当玩家数有限且策略数有限时，混合策略纳什均衡一定存在。</a:t>
            </a:r>
            <a:endParaRPr lang="zh-CN" altLang="en-US" dirty="0"/>
          </a:p>
        </p:txBody>
      </p:sp>
      <p:sp>
        <p:nvSpPr>
          <p:cNvPr id="2" name="标题 1"/>
          <p:cNvSpPr>
            <a:spLocks noGrp="1"/>
          </p:cNvSpPr>
          <p:nvPr>
            <p:ph type="title"/>
          </p:nvPr>
        </p:nvSpPr>
        <p:spPr/>
        <p:txBody>
          <a:bodyPr/>
          <a:lstStyle/>
          <a:p>
            <a:r>
              <a:rPr lang="zh-CN" altLang="en-US" dirty="0" smtClean="0"/>
              <a:t>概念：混合策略纳什均衡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alpha val="5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348880"/>
            <a:ext cx="7622664" cy="1688208"/>
          </a:xfrm>
        </p:spPr>
        <p:txBody>
          <a:bodyPr>
            <a:normAutofit fontScale="90000"/>
          </a:bodyPr>
          <a:lstStyle/>
          <a:p>
            <a:pPr algn="ctr"/>
            <a:r>
              <a:rPr lang="en-US" altLang="zh-CN" sz="6600" dirty="0" smtClean="0">
                <a:solidFill>
                  <a:schemeClr val="tx1">
                    <a:lumMod val="65000"/>
                  </a:schemeClr>
                </a:solidFill>
                <a:ea typeface="楷体" pitchFamily="49" charset="-122"/>
              </a:rPr>
              <a:t>Part I</a:t>
            </a:r>
            <a:br>
              <a:rPr lang="en-US" altLang="zh-CN" sz="6600" dirty="0" smtClean="0">
                <a:solidFill>
                  <a:schemeClr val="tx1">
                    <a:lumMod val="65000"/>
                  </a:schemeClr>
                </a:solidFill>
                <a:ea typeface="楷体" pitchFamily="49" charset="-122"/>
              </a:rPr>
            </a:br>
            <a:r>
              <a:rPr lang="en-US" altLang="zh-CN" dirty="0" smtClean="0">
                <a:solidFill>
                  <a:schemeClr val="tx1">
                    <a:lumMod val="65000"/>
                  </a:schemeClr>
                </a:solidFill>
                <a:ea typeface="楷体" pitchFamily="49" charset="-122"/>
              </a:rPr>
              <a:t/>
            </a:r>
            <a:br>
              <a:rPr lang="en-US" altLang="zh-CN" dirty="0" smtClean="0">
                <a:solidFill>
                  <a:schemeClr val="tx1">
                    <a:lumMod val="65000"/>
                  </a:schemeClr>
                </a:solidFill>
                <a:ea typeface="楷体" pitchFamily="49" charset="-122"/>
              </a:rPr>
            </a:br>
            <a:r>
              <a:rPr lang="en-US" altLang="zh-CN" dirty="0" smtClean="0">
                <a:solidFill>
                  <a:schemeClr val="tx1">
                    <a:lumMod val="65000"/>
                  </a:schemeClr>
                </a:solidFill>
                <a:ea typeface="楷体" pitchFamily="49" charset="-122"/>
              </a:rPr>
              <a:t>IOI2013 Day2 </a:t>
            </a:r>
            <a:r>
              <a:rPr lang="zh-CN" altLang="en-US" dirty="0" smtClean="0">
                <a:solidFill>
                  <a:schemeClr val="tx1">
                    <a:lumMod val="65000"/>
                  </a:schemeClr>
                </a:solidFill>
                <a:ea typeface="楷体" pitchFamily="49" charset="-122"/>
              </a:rPr>
              <a:t>题目讲解</a:t>
            </a:r>
            <a:endParaRPr lang="zh-CN" altLang="en-US" dirty="0">
              <a:solidFill>
                <a:schemeClr val="tx1">
                  <a:lumMod val="65000"/>
                </a:schemeClr>
              </a:solidFill>
              <a:ea typeface="楷体"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115616" y="1556792"/>
          <a:ext cx="7530801" cy="4392489"/>
        </p:xfrm>
        <a:graphic>
          <a:graphicData uri="http://schemas.openxmlformats.org/drawingml/2006/table">
            <a:tbl>
              <a:tblPr bandRow="1">
                <a:tableStyleId>{C4B1156A-380E-4F78-BDF5-A606A8083BF9}</a:tableStyleId>
              </a:tblPr>
              <a:tblGrid>
                <a:gridCol w="2510267"/>
                <a:gridCol w="2510267"/>
                <a:gridCol w="2510267"/>
              </a:tblGrid>
              <a:tr h="1464163">
                <a:tc>
                  <a:txBody>
                    <a:bodyPr/>
                    <a:lstStyle/>
                    <a:p>
                      <a:pPr algn="l"/>
                      <a:r>
                        <a:rPr lang="zh-CN" altLang="en-US" sz="2800" dirty="0" smtClean="0">
                          <a:latin typeface="黑体" pitchFamily="49" charset="-122"/>
                          <a:ea typeface="黑体" pitchFamily="49" charset="-122"/>
                        </a:rPr>
                        <a:t>      学生</a:t>
                      </a:r>
                      <a:endParaRPr lang="en-US" altLang="zh-CN" sz="2800" dirty="0" smtClean="0">
                        <a:latin typeface="黑体" pitchFamily="49" charset="-122"/>
                        <a:ea typeface="黑体" pitchFamily="49" charset="-122"/>
                      </a:endParaRPr>
                    </a:p>
                    <a:p>
                      <a:pPr algn="l"/>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  老师</a:t>
                      </a:r>
                      <a:endParaRPr lang="zh-CN" altLang="en-US" sz="2800" dirty="0">
                        <a:latin typeface="黑体" pitchFamily="49" charset="-122"/>
                        <a:ea typeface="黑体" pitchFamily="49" charset="-122"/>
                      </a:endParaRPr>
                    </a:p>
                  </a:txBody>
                  <a:tcPr>
                    <a:lnTlToBr w="12700" cap="flat" cmpd="sng" algn="ctr">
                      <a:solidFill>
                        <a:schemeClr val="tx1"/>
                      </a:solidFill>
                      <a:prstDash val="solid"/>
                      <a:round/>
                      <a:headEnd type="none" w="med" len="med"/>
                      <a:tailEnd type="none" w="med" len="med"/>
                    </a:lnTlToBr>
                  </a:tcPr>
                </a:tc>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写作业</a:t>
                      </a:r>
                      <a:endParaRPr lang="zh-CN" altLang="en-US" sz="2800" dirty="0">
                        <a:latin typeface="黑体" pitchFamily="49" charset="-122"/>
                        <a:ea typeface="黑体" pitchFamily="49" charset="-122"/>
                      </a:endParaRPr>
                    </a:p>
                  </a:txBody>
                  <a:tcPr/>
                </a:tc>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不写作业</a:t>
                      </a:r>
                      <a:endParaRPr lang="zh-CN" altLang="en-US" sz="2800" dirty="0">
                        <a:latin typeface="黑体" pitchFamily="49" charset="-122"/>
                        <a:ea typeface="黑体" pitchFamily="49" charset="-122"/>
                      </a:endParaRPr>
                    </a:p>
                  </a:txBody>
                  <a:tcPr/>
                </a:tc>
              </a:tr>
              <a:tr h="1464163">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检查作业</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 0)</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(3,</a:t>
                      </a:r>
                      <a:r>
                        <a:rPr lang="en-US" altLang="zh-CN" sz="2800" b="1" baseline="0" dirty="0" smtClean="0">
                          <a:latin typeface="黑体" pitchFamily="49" charset="-122"/>
                          <a:ea typeface="黑体" pitchFamily="49" charset="-122"/>
                        </a:rPr>
                        <a:t> </a:t>
                      </a:r>
                      <a:r>
                        <a:rPr lang="en-US" altLang="zh-CN" sz="2800" b="1" dirty="0" smtClean="0">
                          <a:latin typeface="黑体" pitchFamily="49" charset="-122"/>
                          <a:ea typeface="黑体" pitchFamily="49" charset="-122"/>
                        </a:rPr>
                        <a:t>-10)</a:t>
                      </a:r>
                      <a:endParaRPr lang="zh-CN" altLang="en-US" sz="2800" b="1" dirty="0">
                        <a:latin typeface="黑体" pitchFamily="49" charset="-122"/>
                        <a:ea typeface="黑体" pitchFamily="49" charset="-122"/>
                      </a:endParaRPr>
                    </a:p>
                  </a:txBody>
                  <a:tcPr/>
                </a:tc>
              </a:tr>
              <a:tr h="1464163">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不检查作业</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(1, 0)</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(-3,</a:t>
                      </a:r>
                      <a:r>
                        <a:rPr lang="en-US" altLang="zh-CN" sz="2800" b="1" baseline="0" dirty="0" smtClean="0">
                          <a:latin typeface="黑体" pitchFamily="49" charset="-122"/>
                          <a:ea typeface="黑体" pitchFamily="49" charset="-122"/>
                        </a:rPr>
                        <a:t> 4)</a:t>
                      </a:r>
                      <a:endParaRPr lang="zh-CN" altLang="en-US" sz="2800" b="1" dirty="0">
                        <a:latin typeface="黑体" pitchFamily="49" charset="-122"/>
                        <a:ea typeface="黑体" pitchFamily="49" charset="-122"/>
                      </a:endParaRPr>
                    </a:p>
                  </a:txBody>
                  <a:tcPr/>
                </a:tc>
              </a:tr>
            </a:tbl>
          </a:graphicData>
        </a:graphic>
      </p:graphicFrame>
      <p:sp>
        <p:nvSpPr>
          <p:cNvPr id="2" name="标题 1"/>
          <p:cNvSpPr>
            <a:spLocks noGrp="1"/>
          </p:cNvSpPr>
          <p:nvPr>
            <p:ph type="title"/>
          </p:nvPr>
        </p:nvSpPr>
        <p:spPr/>
        <p:txBody>
          <a:bodyPr/>
          <a:lstStyle/>
          <a:p>
            <a:r>
              <a:rPr lang="en-US" altLang="zh-CN" dirty="0" smtClean="0"/>
              <a:t>Example 4: </a:t>
            </a:r>
            <a:r>
              <a:rPr lang="zh-CN" altLang="en-US" dirty="0" smtClean="0"/>
              <a:t>我该写作业吗？</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4: </a:t>
            </a:r>
            <a:r>
              <a:rPr lang="zh-CN" altLang="en-US" dirty="0" smtClean="0"/>
              <a:t>我该写作业吗？</a:t>
            </a:r>
            <a:endParaRPr lang="zh-CN" altLang="en-US" dirty="0"/>
          </a:p>
        </p:txBody>
      </p:sp>
      <p:sp>
        <p:nvSpPr>
          <p:cNvPr id="5" name="内容占位符 4"/>
          <p:cNvSpPr>
            <a:spLocks noGrp="1"/>
          </p:cNvSpPr>
          <p:nvPr>
            <p:ph idx="1"/>
          </p:nvPr>
        </p:nvSpPr>
        <p:spPr/>
        <p:txBody>
          <a:bodyPr/>
          <a:lstStyle/>
          <a:p>
            <a:r>
              <a:rPr lang="zh-CN" altLang="en-US" dirty="0" smtClean="0"/>
              <a:t>在纳什均衡中，只有</a:t>
            </a:r>
            <a:r>
              <a:rPr lang="en-US" altLang="zh-CN" dirty="0" smtClean="0"/>
              <a:t>3/4</a:t>
            </a:r>
            <a:r>
              <a:rPr lang="zh-CN" altLang="en-US" dirty="0" smtClean="0"/>
              <a:t>的学生写作业。</a:t>
            </a:r>
            <a:endParaRPr lang="en-US" altLang="zh-CN" dirty="0" smtClean="0"/>
          </a:p>
          <a:p>
            <a:r>
              <a:rPr lang="zh-CN" altLang="en-US" dirty="0" smtClean="0"/>
              <a:t>老师很生气。</a:t>
            </a:r>
            <a:endParaRPr lang="en-US" altLang="zh-CN" dirty="0" smtClean="0"/>
          </a:p>
          <a:p>
            <a:r>
              <a:rPr lang="zh-CN" altLang="en-US" dirty="0" smtClean="0"/>
              <a:t>老师希望增加写作业的学生比例。</a:t>
            </a:r>
            <a:endParaRPr lang="en-US" altLang="zh-CN" dirty="0" smtClean="0"/>
          </a:p>
          <a:p>
            <a:r>
              <a:rPr lang="zh-CN" altLang="en-US" dirty="0" smtClean="0"/>
              <a:t>于是</a:t>
            </a:r>
            <a:r>
              <a:rPr lang="en-US" altLang="zh-CN" dirty="0" smtClean="0"/>
              <a:t>··· ···</a:t>
            </a:r>
          </a:p>
          <a:p>
            <a:r>
              <a:rPr lang="zh-CN" altLang="en-US" dirty="0" smtClean="0"/>
              <a:t>老师将不写作业的惩罚提升至</a:t>
            </a:r>
            <a:r>
              <a:rPr lang="en-US" altLang="zh-CN" dirty="0" smtClean="0"/>
              <a:t>10</a:t>
            </a:r>
            <a:r>
              <a:rPr lang="zh-CN" altLang="en-US" dirty="0" smtClean="0"/>
              <a:t>倍。</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115616" y="1556792"/>
          <a:ext cx="7530801" cy="4392489"/>
        </p:xfrm>
        <a:graphic>
          <a:graphicData uri="http://schemas.openxmlformats.org/drawingml/2006/table">
            <a:tbl>
              <a:tblPr bandRow="1">
                <a:tableStyleId>{C4B1156A-380E-4F78-BDF5-A606A8083BF9}</a:tableStyleId>
              </a:tblPr>
              <a:tblGrid>
                <a:gridCol w="2510267"/>
                <a:gridCol w="2510267"/>
                <a:gridCol w="2510267"/>
              </a:tblGrid>
              <a:tr h="1464163">
                <a:tc>
                  <a:txBody>
                    <a:bodyPr/>
                    <a:lstStyle/>
                    <a:p>
                      <a:pPr algn="l"/>
                      <a:r>
                        <a:rPr lang="zh-CN" altLang="en-US" sz="2800" dirty="0" smtClean="0">
                          <a:latin typeface="黑体" pitchFamily="49" charset="-122"/>
                          <a:ea typeface="黑体" pitchFamily="49" charset="-122"/>
                        </a:rPr>
                        <a:t>      学生</a:t>
                      </a:r>
                      <a:endParaRPr lang="en-US" altLang="zh-CN" sz="2800" dirty="0" smtClean="0">
                        <a:latin typeface="黑体" pitchFamily="49" charset="-122"/>
                        <a:ea typeface="黑体" pitchFamily="49" charset="-122"/>
                      </a:endParaRPr>
                    </a:p>
                    <a:p>
                      <a:pPr algn="l"/>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  老师</a:t>
                      </a:r>
                      <a:endParaRPr lang="zh-CN" altLang="en-US" sz="2800" dirty="0">
                        <a:latin typeface="黑体" pitchFamily="49" charset="-122"/>
                        <a:ea typeface="黑体" pitchFamily="49" charset="-122"/>
                      </a:endParaRPr>
                    </a:p>
                  </a:txBody>
                  <a:tcPr>
                    <a:lnTlToBr w="12700" cap="flat" cmpd="sng" algn="ctr">
                      <a:solidFill>
                        <a:schemeClr val="tx1"/>
                      </a:solidFill>
                      <a:prstDash val="solid"/>
                      <a:round/>
                      <a:headEnd type="none" w="med" len="med"/>
                      <a:tailEnd type="none" w="med" len="med"/>
                    </a:lnTlToBr>
                  </a:tcPr>
                </a:tc>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写作业</a:t>
                      </a:r>
                      <a:endParaRPr lang="zh-CN" altLang="en-US" sz="2800" dirty="0">
                        <a:latin typeface="黑体" pitchFamily="49" charset="-122"/>
                        <a:ea typeface="黑体" pitchFamily="49" charset="-122"/>
                      </a:endParaRPr>
                    </a:p>
                  </a:txBody>
                  <a:tcPr/>
                </a:tc>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不写作业</a:t>
                      </a:r>
                      <a:endParaRPr lang="zh-CN" altLang="en-US" sz="2800" dirty="0">
                        <a:latin typeface="黑体" pitchFamily="49" charset="-122"/>
                        <a:ea typeface="黑体" pitchFamily="49" charset="-122"/>
                      </a:endParaRPr>
                    </a:p>
                  </a:txBody>
                  <a:tcPr/>
                </a:tc>
              </a:tr>
              <a:tr h="1464163">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检查作业</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 0)</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(3,</a:t>
                      </a:r>
                      <a:r>
                        <a:rPr lang="en-US" altLang="zh-CN" sz="2800" b="1" baseline="0" dirty="0" smtClean="0">
                          <a:latin typeface="黑体" pitchFamily="49" charset="-122"/>
                          <a:ea typeface="黑体" pitchFamily="49" charset="-122"/>
                        </a:rPr>
                        <a:t> </a:t>
                      </a:r>
                      <a:r>
                        <a:rPr lang="en-US" altLang="zh-CN" sz="2800" b="1" dirty="0" smtClean="0">
                          <a:latin typeface="黑体" pitchFamily="49" charset="-122"/>
                          <a:ea typeface="黑体" pitchFamily="49" charset="-122"/>
                        </a:rPr>
                        <a:t>-100)</a:t>
                      </a:r>
                      <a:endParaRPr lang="zh-CN" altLang="en-US" sz="2800" b="1" dirty="0">
                        <a:latin typeface="黑体" pitchFamily="49" charset="-122"/>
                        <a:ea typeface="黑体" pitchFamily="49" charset="-122"/>
                      </a:endParaRPr>
                    </a:p>
                  </a:txBody>
                  <a:tcPr/>
                </a:tc>
              </a:tr>
              <a:tr h="1464163">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不检查作业</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(1, 0)</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(-3,</a:t>
                      </a:r>
                      <a:r>
                        <a:rPr lang="en-US" altLang="zh-CN" sz="2800" b="1" baseline="0" dirty="0" smtClean="0">
                          <a:latin typeface="黑体" pitchFamily="49" charset="-122"/>
                          <a:ea typeface="黑体" pitchFamily="49" charset="-122"/>
                        </a:rPr>
                        <a:t> 4)</a:t>
                      </a:r>
                      <a:endParaRPr lang="zh-CN" altLang="en-US" sz="2800" b="1" dirty="0">
                        <a:latin typeface="黑体" pitchFamily="49" charset="-122"/>
                        <a:ea typeface="黑体" pitchFamily="49" charset="-122"/>
                      </a:endParaRPr>
                    </a:p>
                  </a:txBody>
                  <a:tcPr/>
                </a:tc>
              </a:tr>
            </a:tbl>
          </a:graphicData>
        </a:graphic>
      </p:graphicFrame>
      <p:sp>
        <p:nvSpPr>
          <p:cNvPr id="2" name="标题 1"/>
          <p:cNvSpPr>
            <a:spLocks noGrp="1"/>
          </p:cNvSpPr>
          <p:nvPr>
            <p:ph type="title"/>
          </p:nvPr>
        </p:nvSpPr>
        <p:spPr/>
        <p:txBody>
          <a:bodyPr/>
          <a:lstStyle/>
          <a:p>
            <a:r>
              <a:rPr lang="en-US" altLang="zh-CN" dirty="0" smtClean="0"/>
              <a:t>Example 4: </a:t>
            </a:r>
            <a:r>
              <a:rPr lang="zh-CN" altLang="en-US" dirty="0" smtClean="0"/>
              <a:t>我该写作业吗？</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blipFill>
            <a:blip r:embed="rId2" cstate="print"/>
            <a:tile tx="0" ty="0" sx="100000" sy="100000" flip="none" algn="tl"/>
          </a:blipFill>
        </p:spPr>
        <p:txBody>
          <a:bodyPr/>
          <a:lstStyle/>
          <a:p>
            <a:pPr algn="ctr"/>
            <a:r>
              <a:rPr lang="zh-CN" altLang="en-US" dirty="0" smtClean="0"/>
              <a:t>投票</a:t>
            </a:r>
            <a:endParaRPr lang="zh-CN" altLang="en-US" dirty="0"/>
          </a:p>
        </p:txBody>
      </p:sp>
      <p:sp>
        <p:nvSpPr>
          <p:cNvPr id="5" name="内容占位符 4"/>
          <p:cNvSpPr>
            <a:spLocks noGrp="1"/>
          </p:cNvSpPr>
          <p:nvPr>
            <p:ph sz="half" idx="1"/>
          </p:nvPr>
        </p:nvSpPr>
        <p:spPr>
          <a:xfrm>
            <a:off x="3275856" y="1628800"/>
            <a:ext cx="2602632" cy="4525963"/>
          </a:xfrm>
          <a:blipFill>
            <a:blip r:embed="rId2" cstate="print"/>
            <a:tile tx="0" ty="0" sx="100000" sy="100000" flip="none" algn="tl"/>
          </a:blipFill>
          <a:effectLst>
            <a:glow rad="228600">
              <a:schemeClr val="accent2">
                <a:satMod val="175000"/>
                <a:alpha val="40000"/>
              </a:schemeClr>
            </a:glow>
            <a:softEdge rad="127000"/>
          </a:effectLst>
        </p:spPr>
        <p:txBody>
          <a:bodyPr/>
          <a:lstStyle/>
          <a:p>
            <a:endParaRPr lang="en-US" altLang="zh-CN" dirty="0" smtClean="0"/>
          </a:p>
          <a:p>
            <a:r>
              <a:rPr lang="zh-CN" altLang="en-US" dirty="0" smtClean="0"/>
              <a:t>老师总是说谁不写作业就罚抄</a:t>
            </a:r>
            <a:r>
              <a:rPr lang="en-US" altLang="zh-CN" dirty="0" smtClean="0"/>
              <a:t>100</a:t>
            </a:r>
            <a:r>
              <a:rPr lang="zh-CN" altLang="en-US" dirty="0" smtClean="0"/>
              <a:t>遍，也没见写作业的人多啊。新的纳什均衡里，写作业的人数不变。</a:t>
            </a:r>
            <a:endParaRPr lang="zh-CN" altLang="en-US" dirty="0"/>
          </a:p>
        </p:txBody>
      </p:sp>
      <p:sp>
        <p:nvSpPr>
          <p:cNvPr id="7" name="内容占位符 4"/>
          <p:cNvSpPr txBox="1">
            <a:spLocks/>
          </p:cNvSpPr>
          <p:nvPr/>
        </p:nvSpPr>
        <p:spPr>
          <a:xfrm>
            <a:off x="609600" y="1633728"/>
            <a:ext cx="2602632" cy="4525963"/>
          </a:xfrm>
          <a:prstGeom prst="rect">
            <a:avLst/>
          </a:prstGeom>
          <a:blipFill>
            <a:blip r:embed="rId2" cstate="print"/>
            <a:tile tx="0" ty="0" sx="100000" sy="100000" flip="none" algn="tl"/>
          </a:blipFill>
          <a:effectLst>
            <a:glow rad="228600">
              <a:schemeClr val="accent1">
                <a:satMod val="175000"/>
                <a:alpha val="40000"/>
              </a:schemeClr>
            </a:glow>
            <a:softEdge rad="127000"/>
          </a:effectLst>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这是好政策，新的纳什均衡中，写作业的学生数量一定有所增加。</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内容占位符 4"/>
          <p:cNvSpPr>
            <a:spLocks noGrp="1"/>
          </p:cNvSpPr>
          <p:nvPr>
            <p:ph sz="half" idx="1"/>
          </p:nvPr>
        </p:nvSpPr>
        <p:spPr>
          <a:xfrm>
            <a:off x="5940152" y="1628800"/>
            <a:ext cx="2602632" cy="4525963"/>
          </a:xfrm>
          <a:blipFill>
            <a:blip r:embed="rId2" cstate="print"/>
            <a:tile tx="0" ty="0" sx="100000" sy="100000" flip="none" algn="tl"/>
          </a:blipFill>
          <a:effectLst>
            <a:glow rad="228600">
              <a:schemeClr val="accent5">
                <a:satMod val="175000"/>
                <a:alpha val="40000"/>
              </a:schemeClr>
            </a:glow>
            <a:softEdge rad="127000"/>
          </a:effectLst>
        </p:spPr>
        <p:txBody>
          <a:bodyPr/>
          <a:lstStyle/>
          <a:p>
            <a:endParaRPr lang="en-US" altLang="zh-CN" dirty="0" smtClean="0"/>
          </a:p>
          <a:p>
            <a:r>
              <a:rPr lang="zh-CN" altLang="en-US" dirty="0" smtClean="0"/>
              <a:t>我就是有冒险精神，惩罚越大越不写作业！新的纳什均衡里，写作业的人数减少。</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5: B</a:t>
            </a:r>
            <a:r>
              <a:rPr lang="zh-CN" altLang="en-US" dirty="0" smtClean="0"/>
              <a:t>国的侵略</a:t>
            </a:r>
            <a:endParaRPr lang="zh-CN" altLang="en-US" dirty="0"/>
          </a:p>
        </p:txBody>
      </p:sp>
      <p:graphicFrame>
        <p:nvGraphicFramePr>
          <p:cNvPr id="6" name="内容占位符 5"/>
          <p:cNvGraphicFramePr>
            <a:graphicFrameLocks noGrp="1"/>
          </p:cNvGraphicFramePr>
          <p:nvPr>
            <p:ph idx="1"/>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blipFill>
            <a:blip r:embed="rId2" cstate="print"/>
            <a:tile tx="0" ty="0" sx="100000" sy="100000" flip="none" algn="tl"/>
          </a:blipFill>
        </p:spPr>
        <p:txBody>
          <a:bodyPr/>
          <a:lstStyle/>
          <a:p>
            <a:pPr algn="ctr"/>
            <a:r>
              <a:rPr lang="zh-CN" altLang="en-US" dirty="0" smtClean="0"/>
              <a:t>投票</a:t>
            </a:r>
            <a:endParaRPr lang="zh-CN" altLang="en-US" dirty="0"/>
          </a:p>
        </p:txBody>
      </p:sp>
      <p:sp>
        <p:nvSpPr>
          <p:cNvPr id="5" name="内容占位符 4"/>
          <p:cNvSpPr>
            <a:spLocks noGrp="1"/>
          </p:cNvSpPr>
          <p:nvPr>
            <p:ph sz="half" idx="1"/>
          </p:nvPr>
        </p:nvSpPr>
        <p:spPr>
          <a:blipFill>
            <a:blip r:embed="rId2" cstate="print"/>
            <a:tile tx="0" ty="0" sx="100000" sy="100000" flip="none" algn="tl"/>
          </a:blipFill>
          <a:effectLst>
            <a:glow rad="228600">
              <a:schemeClr val="accent1">
                <a:satMod val="175000"/>
                <a:alpha val="40000"/>
              </a:schemeClr>
            </a:glow>
            <a:softEdge rad="127000"/>
          </a:effectLst>
        </p:spPr>
        <p:txBody>
          <a:bodyPr/>
          <a:lstStyle/>
          <a:p>
            <a:endParaRPr lang="en-US" altLang="zh-CN" dirty="0" smtClean="0"/>
          </a:p>
          <a:p>
            <a:r>
              <a:rPr lang="en-US" altLang="zh-CN" dirty="0" smtClean="0"/>
              <a:t>A</a:t>
            </a:r>
            <a:r>
              <a:rPr lang="zh-CN" altLang="en-US" dirty="0" smtClean="0"/>
              <a:t>国还是投降吧。</a:t>
            </a:r>
            <a:endParaRPr lang="zh-CN" altLang="en-US" dirty="0"/>
          </a:p>
        </p:txBody>
      </p:sp>
      <p:sp>
        <p:nvSpPr>
          <p:cNvPr id="6" name="内容占位符 5"/>
          <p:cNvSpPr>
            <a:spLocks noGrp="1"/>
          </p:cNvSpPr>
          <p:nvPr>
            <p:ph sz="half" idx="2"/>
          </p:nvPr>
        </p:nvSpPr>
        <p:spPr>
          <a:blipFill>
            <a:blip r:embed="rId2" cstate="print"/>
            <a:tile tx="0" ty="0" sx="100000" sy="100000" flip="none" algn="tl"/>
          </a:blipFill>
          <a:effectLst>
            <a:glow rad="228600">
              <a:schemeClr val="accent2">
                <a:satMod val="175000"/>
                <a:alpha val="40000"/>
              </a:schemeClr>
            </a:glow>
            <a:softEdge rad="127000"/>
          </a:effectLst>
        </p:spPr>
        <p:txBody>
          <a:bodyPr/>
          <a:lstStyle/>
          <a:p>
            <a:endParaRPr lang="en-US" altLang="zh-CN" dirty="0" smtClean="0"/>
          </a:p>
          <a:p>
            <a:r>
              <a:rPr lang="zh-CN" altLang="en-US" dirty="0" smtClean="0"/>
              <a:t>士可杀不可辱！</a:t>
            </a:r>
            <a:r>
              <a:rPr lang="en-US" altLang="zh-CN" dirty="0" smtClean="0"/>
              <a:t>A</a:t>
            </a:r>
            <a:r>
              <a:rPr lang="zh-CN" altLang="en-US" dirty="0" smtClean="0"/>
              <a:t>国应该奋起反抗。</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5: B</a:t>
            </a:r>
            <a:r>
              <a:rPr lang="zh-CN" altLang="en-US" dirty="0" smtClean="0"/>
              <a:t>国的侵略</a:t>
            </a:r>
            <a:endParaRPr lang="zh-CN" altLang="en-US" dirty="0"/>
          </a:p>
        </p:txBody>
      </p:sp>
      <p:sp>
        <p:nvSpPr>
          <p:cNvPr id="4" name="内容占位符 3"/>
          <p:cNvSpPr>
            <a:spLocks noGrp="1"/>
          </p:cNvSpPr>
          <p:nvPr>
            <p:ph idx="1"/>
          </p:nvPr>
        </p:nvSpPr>
        <p:spPr/>
        <p:txBody>
          <a:bodyPr/>
          <a:lstStyle/>
          <a:p>
            <a:r>
              <a:rPr lang="en-US" altLang="zh-CN" dirty="0" smtClean="0"/>
              <a:t>B</a:t>
            </a:r>
            <a:r>
              <a:rPr lang="zh-CN" altLang="en-US" dirty="0" smtClean="0"/>
              <a:t>国军队远渡重洋侵略</a:t>
            </a:r>
            <a:r>
              <a:rPr lang="en-US" altLang="zh-CN" dirty="0" smtClean="0"/>
              <a:t>A</a:t>
            </a:r>
            <a:r>
              <a:rPr lang="zh-CN" altLang="en-US" dirty="0" smtClean="0"/>
              <a:t>国，却难免撤退的命运。</a:t>
            </a:r>
            <a:endParaRPr lang="en-US" altLang="zh-CN" dirty="0" smtClean="0"/>
          </a:p>
          <a:p>
            <a:r>
              <a:rPr lang="en-US" altLang="zh-CN" dirty="0" smtClean="0"/>
              <a:t>B</a:t>
            </a:r>
            <a:r>
              <a:rPr lang="zh-CN" altLang="en-US" dirty="0" smtClean="0"/>
              <a:t>军统帅灵机一动</a:t>
            </a:r>
            <a:r>
              <a:rPr lang="en-US" altLang="zh-CN" dirty="0" smtClean="0"/>
              <a:t>··· ···</a:t>
            </a:r>
            <a:endParaRPr lang="zh-CN" altLang="en-US" dirty="0"/>
          </a:p>
        </p:txBody>
      </p:sp>
      <p:pic>
        <p:nvPicPr>
          <p:cNvPr id="5" name="图片 4" descr="无标题.jpg"/>
          <p:cNvPicPr>
            <a:picLocks noChangeAspect="1"/>
          </p:cNvPicPr>
          <p:nvPr/>
        </p:nvPicPr>
        <p:blipFill>
          <a:blip r:embed="rId3" cstate="print"/>
          <a:stretch>
            <a:fillRect/>
          </a:stretch>
        </p:blipFill>
        <p:spPr>
          <a:xfrm>
            <a:off x="1043608" y="3068960"/>
            <a:ext cx="2133600" cy="1962150"/>
          </a:xfrm>
          <a:prstGeom prst="rect">
            <a:avLst/>
          </a:prstGeom>
        </p:spPr>
      </p:pic>
      <p:sp>
        <p:nvSpPr>
          <p:cNvPr id="7" name="矩形 6"/>
          <p:cNvSpPr/>
          <p:nvPr/>
        </p:nvSpPr>
        <p:spPr>
          <a:xfrm>
            <a:off x="5436096" y="4005064"/>
            <a:ext cx="229101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烧船！</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5: B</a:t>
            </a:r>
            <a:r>
              <a:rPr lang="zh-CN" altLang="en-US" dirty="0" smtClean="0"/>
              <a:t>国的侵略</a:t>
            </a:r>
            <a:endParaRPr lang="zh-CN" altLang="en-US" dirty="0"/>
          </a:p>
        </p:txBody>
      </p:sp>
      <p:graphicFrame>
        <p:nvGraphicFramePr>
          <p:cNvPr id="6" name="内容占位符 5"/>
          <p:cNvGraphicFramePr>
            <a:graphicFrameLocks noGrp="1"/>
          </p:cNvGraphicFramePr>
          <p:nvPr>
            <p:ph idx="1"/>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5: B</a:t>
            </a:r>
            <a:r>
              <a:rPr lang="zh-CN" altLang="en-US" dirty="0" smtClean="0"/>
              <a:t>国的侵略</a:t>
            </a:r>
            <a:endParaRPr lang="zh-CN" altLang="en-US" dirty="0"/>
          </a:p>
        </p:txBody>
      </p:sp>
      <p:sp>
        <p:nvSpPr>
          <p:cNvPr id="4" name="内容占位符 3"/>
          <p:cNvSpPr>
            <a:spLocks noGrp="1"/>
          </p:cNvSpPr>
          <p:nvPr>
            <p:ph idx="1"/>
          </p:nvPr>
        </p:nvSpPr>
        <p:spPr/>
        <p:txBody>
          <a:bodyPr/>
          <a:lstStyle/>
          <a:p>
            <a:r>
              <a:rPr lang="zh-CN" altLang="en-US" dirty="0" smtClean="0"/>
              <a:t>注意</a:t>
            </a:r>
            <a:r>
              <a:rPr lang="en-US" altLang="zh-CN" dirty="0" smtClean="0"/>
              <a:t>B</a:t>
            </a:r>
            <a:r>
              <a:rPr lang="zh-CN" altLang="en-US" dirty="0" smtClean="0"/>
              <a:t>国统帅的策略是</a:t>
            </a:r>
            <a:r>
              <a:rPr lang="zh-CN" altLang="en-US" dirty="0" smtClean="0">
                <a:solidFill>
                  <a:srgbClr val="FF0000"/>
                </a:solidFill>
              </a:rPr>
              <a:t>烧船</a:t>
            </a:r>
            <a:r>
              <a:rPr lang="zh-CN" altLang="en-US" dirty="0" smtClean="0"/>
              <a:t>。</a:t>
            </a:r>
            <a:endParaRPr lang="en-US" altLang="zh-CN" dirty="0" smtClean="0"/>
          </a:p>
          <a:p>
            <a:r>
              <a:rPr lang="zh-CN" altLang="en-US" dirty="0" smtClean="0"/>
              <a:t>而不是偷偷把船凿出小孔。</a:t>
            </a:r>
            <a:endParaRPr lang="en-US" altLang="zh-CN" dirty="0" smtClean="0"/>
          </a:p>
          <a:p>
            <a:r>
              <a:rPr lang="zh-CN" altLang="en-US" dirty="0" smtClean="0"/>
              <a:t>在对方不知情的情况下减少自己的可选策略是毫无意义的。</a:t>
            </a:r>
            <a:endParaRPr lang="zh-CN" altLang="en-US" dirty="0"/>
          </a:p>
        </p:txBody>
      </p:sp>
      <p:pic>
        <p:nvPicPr>
          <p:cNvPr id="6" name="图片 5" descr="1.png"/>
          <p:cNvPicPr>
            <a:picLocks noChangeAspect="1"/>
          </p:cNvPicPr>
          <p:nvPr/>
        </p:nvPicPr>
        <p:blipFill>
          <a:blip r:embed="rId3" cstate="print"/>
          <a:stretch>
            <a:fillRect/>
          </a:stretch>
        </p:blipFill>
        <p:spPr>
          <a:xfrm>
            <a:off x="6156175" y="3933056"/>
            <a:ext cx="1399415" cy="1326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逆向归纳法</a:t>
            </a:r>
            <a:r>
              <a:rPr lang="en-US" altLang="zh-CN" b="1" dirty="0" smtClean="0"/>
              <a:t>(Backward Induction)</a:t>
            </a:r>
            <a:r>
              <a:rPr lang="zh-CN" altLang="en-US" dirty="0" smtClean="0"/>
              <a:t>指按时间顺序的倒序，从游戏的结束开始，依次推理出每一步的最优策略。</a:t>
            </a:r>
            <a:r>
              <a:rPr lang="en-US" altLang="zh-CN" dirty="0" smtClean="0"/>
              <a:t> </a:t>
            </a:r>
          </a:p>
        </p:txBody>
      </p:sp>
      <p:sp>
        <p:nvSpPr>
          <p:cNvPr id="2" name="标题 1"/>
          <p:cNvSpPr>
            <a:spLocks noGrp="1"/>
          </p:cNvSpPr>
          <p:nvPr>
            <p:ph type="title"/>
          </p:nvPr>
        </p:nvSpPr>
        <p:spPr/>
        <p:txBody>
          <a:bodyPr/>
          <a:lstStyle/>
          <a:p>
            <a:r>
              <a:rPr lang="zh-CN" altLang="en-US" dirty="0" smtClean="0"/>
              <a:t>概念：逆向归纳法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zh-CN" altLang="en-US" dirty="0">
              <a:latin typeface="黑体" pitchFamily="49" charset="-122"/>
              <a:ea typeface="黑体" pitchFamily="49" charset="-122"/>
            </a:endParaRPr>
          </a:p>
        </p:txBody>
      </p:sp>
      <p:sp>
        <p:nvSpPr>
          <p:cNvPr id="2" name="标题 1"/>
          <p:cNvSpPr>
            <a:spLocks noGrp="1"/>
          </p:cNvSpPr>
          <p:nvPr>
            <p:ph type="title"/>
          </p:nvPr>
        </p:nvSpPr>
        <p:spPr/>
        <p:txBody>
          <a:bodyPr/>
          <a:lstStyle/>
          <a:p>
            <a:r>
              <a:rPr lang="en-US" altLang="zh-CN" dirty="0" smtClean="0"/>
              <a:t>IOI2013 </a:t>
            </a:r>
            <a:r>
              <a:rPr lang="zh-CN" altLang="en-US" dirty="0" smtClean="0"/>
              <a:t>参赛感想</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有</a:t>
            </a:r>
            <a:r>
              <a:rPr lang="en-US" altLang="zh-CN" dirty="0" smtClean="0"/>
              <a:t>N</a:t>
            </a:r>
            <a:r>
              <a:rPr lang="zh-CN" altLang="en-US" dirty="0" smtClean="0"/>
              <a:t>只狮子，由大到小依次标号为</a:t>
            </a:r>
            <a:r>
              <a:rPr lang="en-US" altLang="zh-CN" dirty="0" smtClean="0"/>
              <a:t>1</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N</a:t>
            </a:r>
            <a:r>
              <a:rPr lang="zh-CN" altLang="en-US" dirty="0" smtClean="0"/>
              <a:t>。</a:t>
            </a:r>
            <a:endParaRPr lang="en-US" altLang="zh-CN" dirty="0" smtClean="0"/>
          </a:p>
          <a:p>
            <a:r>
              <a:rPr lang="zh-CN" altLang="en-US" dirty="0" smtClean="0"/>
              <a:t>有一天，他们发现了一只小羊。</a:t>
            </a:r>
            <a:endParaRPr lang="en-US" altLang="zh-CN" dirty="0" smtClean="0"/>
          </a:p>
          <a:p>
            <a:r>
              <a:rPr lang="zh-CN" altLang="en-US" dirty="0" smtClean="0"/>
              <a:t>狮子的等级制度森严，这只羊只能由</a:t>
            </a:r>
            <a:r>
              <a:rPr lang="en-US" altLang="zh-CN" dirty="0" smtClean="0"/>
              <a:t>1</a:t>
            </a:r>
            <a:r>
              <a:rPr lang="zh-CN" altLang="en-US" dirty="0" smtClean="0"/>
              <a:t>号狮子来吃。</a:t>
            </a:r>
            <a:endParaRPr lang="en-US" altLang="zh-CN" dirty="0" smtClean="0"/>
          </a:p>
          <a:p>
            <a:r>
              <a:rPr lang="zh-CN" altLang="en-US" dirty="0" smtClean="0"/>
              <a:t>如果</a:t>
            </a:r>
            <a:r>
              <a:rPr lang="en-US" altLang="zh-CN" dirty="0" smtClean="0"/>
              <a:t>1</a:t>
            </a:r>
            <a:r>
              <a:rPr lang="zh-CN" altLang="en-US" dirty="0" smtClean="0"/>
              <a:t>号狮子不吃，一切结束；如果他吃了小羊，那么他会暂时失去战斗力，可能</a:t>
            </a:r>
            <a:r>
              <a:rPr lang="en-US" altLang="zh-CN" dirty="0" smtClean="0"/>
              <a:t>(</a:t>
            </a:r>
            <a:r>
              <a:rPr lang="zh-CN" altLang="en-US" dirty="0" smtClean="0"/>
              <a:t>也只可能</a:t>
            </a:r>
            <a:r>
              <a:rPr lang="en-US" altLang="zh-CN" dirty="0" smtClean="0"/>
              <a:t>)</a:t>
            </a:r>
            <a:r>
              <a:rPr lang="zh-CN" altLang="en-US" dirty="0" smtClean="0"/>
              <a:t>被</a:t>
            </a:r>
            <a:r>
              <a:rPr lang="en-US" altLang="zh-CN" dirty="0" smtClean="0"/>
              <a:t>2</a:t>
            </a:r>
            <a:r>
              <a:rPr lang="zh-CN" altLang="en-US" dirty="0" smtClean="0"/>
              <a:t>号狮子吃掉。</a:t>
            </a:r>
            <a:endParaRPr lang="en-US" altLang="zh-CN" dirty="0" smtClean="0"/>
          </a:p>
          <a:p>
            <a:r>
              <a:rPr lang="zh-CN" altLang="en-US" dirty="0" smtClean="0"/>
              <a:t>如果</a:t>
            </a:r>
            <a:r>
              <a:rPr lang="en-US" altLang="zh-CN" dirty="0" smtClean="0"/>
              <a:t>2</a:t>
            </a:r>
            <a:r>
              <a:rPr lang="zh-CN" altLang="en-US" dirty="0" smtClean="0"/>
              <a:t>号狮子吃掉</a:t>
            </a:r>
            <a:r>
              <a:rPr lang="en-US" altLang="zh-CN" dirty="0" smtClean="0"/>
              <a:t>1</a:t>
            </a:r>
            <a:r>
              <a:rPr lang="zh-CN" altLang="en-US" dirty="0" smtClean="0"/>
              <a:t>号狮子，那他也会暂时失去战斗力，可能</a:t>
            </a:r>
            <a:r>
              <a:rPr lang="en-US" altLang="zh-CN" dirty="0" smtClean="0"/>
              <a:t>(</a:t>
            </a:r>
            <a:r>
              <a:rPr lang="zh-CN" altLang="en-US" dirty="0" smtClean="0"/>
              <a:t>也只可能</a:t>
            </a:r>
            <a:r>
              <a:rPr lang="en-US" altLang="zh-CN" dirty="0" smtClean="0"/>
              <a:t>)</a:t>
            </a:r>
            <a:r>
              <a:rPr lang="zh-CN" altLang="en-US" dirty="0" smtClean="0"/>
              <a:t>被</a:t>
            </a:r>
            <a:r>
              <a:rPr lang="en-US" altLang="zh-CN" dirty="0" smtClean="0"/>
              <a:t>3</a:t>
            </a:r>
            <a:r>
              <a:rPr lang="zh-CN" altLang="en-US" dirty="0" smtClean="0"/>
              <a:t>号狮子吃掉，以此类推。</a:t>
            </a:r>
            <a:endParaRPr lang="en-US" altLang="zh-CN" dirty="0" smtClean="0"/>
          </a:p>
          <a:p>
            <a:r>
              <a:rPr lang="zh-CN" altLang="en-US" dirty="0" smtClean="0"/>
              <a:t>每只狮子都已保命为首要目的，当然，有食物吃就最好了。</a:t>
            </a:r>
            <a:endParaRPr lang="zh-CN" altLang="en-US" dirty="0"/>
          </a:p>
        </p:txBody>
      </p:sp>
      <p:sp>
        <p:nvSpPr>
          <p:cNvPr id="2" name="标题 1"/>
          <p:cNvSpPr>
            <a:spLocks noGrp="1"/>
          </p:cNvSpPr>
          <p:nvPr>
            <p:ph type="title"/>
          </p:nvPr>
        </p:nvSpPr>
        <p:spPr/>
        <p:txBody>
          <a:bodyPr/>
          <a:lstStyle/>
          <a:p>
            <a:r>
              <a:rPr lang="en-US" altLang="zh-CN" dirty="0" smtClean="0"/>
              <a:t>Example 6: </a:t>
            </a:r>
            <a:r>
              <a:rPr lang="zh-CN" altLang="en-US" dirty="0" smtClean="0"/>
              <a:t>我可以吃你吗？</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如果</a:t>
            </a:r>
            <a:r>
              <a:rPr lang="en-US" altLang="zh-CN" dirty="0" smtClean="0"/>
              <a:t>N=1</a:t>
            </a:r>
          </a:p>
          <a:p>
            <a:r>
              <a:rPr lang="zh-CN" altLang="en-US" dirty="0" smtClean="0"/>
              <a:t>如果</a:t>
            </a:r>
            <a:r>
              <a:rPr lang="en-US" altLang="zh-CN" dirty="0" smtClean="0"/>
              <a:t>N=2</a:t>
            </a:r>
          </a:p>
          <a:p>
            <a:r>
              <a:rPr lang="zh-CN" altLang="en-US" dirty="0" smtClean="0"/>
              <a:t>如果</a:t>
            </a:r>
            <a:r>
              <a:rPr lang="en-US" altLang="zh-CN" dirty="0" smtClean="0"/>
              <a:t>N=3</a:t>
            </a:r>
          </a:p>
          <a:p>
            <a:r>
              <a:rPr lang="zh-CN" altLang="en-US" dirty="0" smtClean="0"/>
              <a:t>如果</a:t>
            </a:r>
            <a:r>
              <a:rPr lang="en-US" altLang="zh-CN" dirty="0" smtClean="0"/>
              <a:t>N=4</a:t>
            </a:r>
          </a:p>
          <a:p>
            <a:r>
              <a:rPr lang="en-US" altLang="zh-CN" dirty="0" smtClean="0"/>
              <a:t>…</a:t>
            </a:r>
          </a:p>
          <a:p>
            <a:r>
              <a:rPr lang="zh-CN" altLang="en-US" dirty="0" smtClean="0"/>
              <a:t>因此，当且仅当</a:t>
            </a:r>
            <a:r>
              <a:rPr lang="en-US" altLang="zh-CN" dirty="0" smtClean="0"/>
              <a:t>N</a:t>
            </a:r>
            <a:r>
              <a:rPr lang="zh-CN" altLang="en-US" dirty="0" smtClean="0"/>
              <a:t>为奇数时，</a:t>
            </a:r>
            <a:r>
              <a:rPr lang="en-US" altLang="zh-CN" dirty="0" smtClean="0"/>
              <a:t>1</a:t>
            </a:r>
            <a:r>
              <a:rPr lang="zh-CN" altLang="en-US" dirty="0" smtClean="0"/>
              <a:t>号狮子会吃掉小羊。</a:t>
            </a:r>
            <a:endParaRPr lang="zh-CN" altLang="en-US" dirty="0"/>
          </a:p>
        </p:txBody>
      </p:sp>
      <p:sp>
        <p:nvSpPr>
          <p:cNvPr id="2" name="标题 1"/>
          <p:cNvSpPr>
            <a:spLocks noGrp="1"/>
          </p:cNvSpPr>
          <p:nvPr>
            <p:ph type="title"/>
          </p:nvPr>
        </p:nvSpPr>
        <p:spPr/>
        <p:txBody>
          <a:bodyPr/>
          <a:lstStyle/>
          <a:p>
            <a:r>
              <a:rPr lang="en-US" altLang="zh-CN" dirty="0" smtClean="0"/>
              <a:t>Example 6: </a:t>
            </a:r>
            <a:r>
              <a:rPr lang="zh-CN" altLang="en-US" dirty="0" smtClean="0"/>
              <a:t>我可以吃你吗？</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给出一个</a:t>
            </a:r>
            <a:r>
              <a:rPr lang="en-US" altLang="zh-CN" dirty="0" smtClean="0"/>
              <a:t>N*M</a:t>
            </a:r>
            <a:r>
              <a:rPr lang="zh-CN" altLang="en-US" dirty="0" smtClean="0"/>
              <a:t>的石子阵。</a:t>
            </a:r>
          </a:p>
          <a:p>
            <a:r>
              <a:rPr lang="zh-CN" altLang="en-US" dirty="0" smtClean="0"/>
              <a:t>两个人轮流取每次取某个石子，和所有它上边、右边、右上的现存石子。</a:t>
            </a:r>
          </a:p>
          <a:p>
            <a:r>
              <a:rPr lang="zh-CN" altLang="en-US" dirty="0" smtClean="0"/>
              <a:t>取到最后一个石子的人输。</a:t>
            </a:r>
          </a:p>
          <a:p>
            <a:r>
              <a:rPr lang="zh-CN" altLang="en-US" dirty="0" smtClean="0"/>
              <a:t>问先手是否有必胜策略。</a:t>
            </a:r>
          </a:p>
          <a:p>
            <a:endParaRPr lang="zh-CN" altLang="en-US" dirty="0"/>
          </a:p>
        </p:txBody>
      </p:sp>
      <p:sp>
        <p:nvSpPr>
          <p:cNvPr id="2" name="标题 1"/>
          <p:cNvSpPr>
            <a:spLocks noGrp="1"/>
          </p:cNvSpPr>
          <p:nvPr>
            <p:ph type="title"/>
          </p:nvPr>
        </p:nvSpPr>
        <p:spPr/>
        <p:txBody>
          <a:bodyPr>
            <a:normAutofit/>
          </a:bodyPr>
          <a:lstStyle/>
          <a:p>
            <a:r>
              <a:rPr lang="en-US" altLang="zh-CN" dirty="0" smtClean="0"/>
              <a:t>Example 7: </a:t>
            </a:r>
            <a:r>
              <a:rPr lang="zh-CN" altLang="en-US" dirty="0" smtClean="0"/>
              <a:t>一个取石子游戏</a:t>
            </a:r>
            <a:endParaRPr lang="zh-CN" altLang="en-US" dirty="0"/>
          </a:p>
        </p:txBody>
      </p:sp>
      <p:pic>
        <p:nvPicPr>
          <p:cNvPr id="4" name="图片 3" descr="无标题.jpg"/>
          <p:cNvPicPr>
            <a:picLocks noChangeAspect="1"/>
          </p:cNvPicPr>
          <p:nvPr/>
        </p:nvPicPr>
        <p:blipFill>
          <a:blip r:embed="rId2" cstate="print"/>
          <a:stretch>
            <a:fillRect/>
          </a:stretch>
        </p:blipFill>
        <p:spPr>
          <a:xfrm>
            <a:off x="5940152" y="3501008"/>
            <a:ext cx="2133600" cy="1962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其实我不会玩。</a:t>
            </a:r>
            <a:endParaRPr lang="en-US" altLang="zh-CN" dirty="0" smtClean="0"/>
          </a:p>
          <a:p>
            <a:r>
              <a:rPr lang="zh-CN" altLang="en-US" dirty="0" smtClean="0"/>
              <a:t>但我知道先手有必胜策略，除非</a:t>
            </a:r>
            <a:r>
              <a:rPr lang="en-US" altLang="zh-CN" dirty="0" smtClean="0"/>
              <a:t>N=M=1 </a:t>
            </a:r>
            <a:r>
              <a:rPr lang="zh-CN" altLang="en-US" dirty="0" smtClean="0"/>
              <a:t>。</a:t>
            </a:r>
            <a:endParaRPr lang="zh-CN" altLang="en-US" dirty="0"/>
          </a:p>
        </p:txBody>
      </p:sp>
      <p:sp>
        <p:nvSpPr>
          <p:cNvPr id="2" name="标题 1"/>
          <p:cNvSpPr>
            <a:spLocks noGrp="1"/>
          </p:cNvSpPr>
          <p:nvPr>
            <p:ph type="title"/>
          </p:nvPr>
        </p:nvSpPr>
        <p:spPr/>
        <p:txBody>
          <a:bodyPr>
            <a:normAutofit/>
          </a:bodyPr>
          <a:lstStyle/>
          <a:p>
            <a:r>
              <a:rPr lang="en-US" altLang="zh-CN" dirty="0" smtClean="0"/>
              <a:t>Example 7: </a:t>
            </a:r>
            <a:r>
              <a:rPr lang="zh-CN" altLang="en-US" dirty="0" smtClean="0"/>
              <a:t>一个取石子游戏</a:t>
            </a:r>
            <a:endParaRPr lang="zh-CN" altLang="en-US" dirty="0"/>
          </a:p>
        </p:txBody>
      </p:sp>
      <p:pic>
        <p:nvPicPr>
          <p:cNvPr id="5" name="图片 4" descr="无标题.png"/>
          <p:cNvPicPr>
            <a:picLocks noChangeAspect="1"/>
          </p:cNvPicPr>
          <p:nvPr/>
        </p:nvPicPr>
        <p:blipFill>
          <a:blip r:embed="rId2" cstate="print"/>
          <a:stretch>
            <a:fillRect/>
          </a:stretch>
        </p:blipFill>
        <p:spPr>
          <a:xfrm>
            <a:off x="6084168" y="3789040"/>
            <a:ext cx="2160240" cy="19894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假定</a:t>
            </a:r>
            <a:r>
              <a:rPr lang="en-US" altLang="zh-CN" dirty="0" smtClean="0"/>
              <a:t>N</a:t>
            </a:r>
            <a:r>
              <a:rPr lang="zh-CN" altLang="en-US" dirty="0" smtClean="0"/>
              <a:t>，</a:t>
            </a:r>
            <a:r>
              <a:rPr lang="en-US" altLang="zh-CN" dirty="0" smtClean="0"/>
              <a:t>M</a:t>
            </a:r>
            <a:r>
              <a:rPr lang="zh-CN" altLang="en-US" dirty="0" smtClean="0"/>
              <a:t>不全为</a:t>
            </a:r>
            <a:r>
              <a:rPr lang="en-US" altLang="zh-CN" dirty="0" smtClean="0"/>
              <a:t>1</a:t>
            </a:r>
            <a:r>
              <a:rPr lang="zh-CN" altLang="en-US" dirty="0" smtClean="0"/>
              <a:t>，这样先手只取最右上角的石子不会立刻结束游戏。</a:t>
            </a:r>
            <a:endParaRPr lang="en-US" altLang="zh-CN" dirty="0" smtClean="0"/>
          </a:p>
          <a:p>
            <a:r>
              <a:rPr lang="zh-CN" altLang="en-US" dirty="0" smtClean="0"/>
              <a:t>用反证法，假设先手没有必胜策略。</a:t>
            </a:r>
            <a:endParaRPr lang="en-US" altLang="zh-CN" dirty="0" smtClean="0"/>
          </a:p>
          <a:p>
            <a:r>
              <a:rPr lang="zh-CN" altLang="en-US" dirty="0" smtClean="0"/>
              <a:t>则无论他选择哪个石子，都无法改变失败的命运，特别地，只取最右上角的石子也一样。</a:t>
            </a:r>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7: </a:t>
            </a:r>
            <a:r>
              <a:rPr lang="zh-CN" altLang="en-US" dirty="0" smtClean="0"/>
              <a:t>一个取石子游戏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取掉最右上角的石子后，局面进入了当前先手必胜的状态，因此他可以选取某个石子，去掉它和它上边、右边、右上的现存石子，使局面进入当前先手必败的状态。</a:t>
            </a:r>
          </a:p>
          <a:p>
            <a:r>
              <a:rPr lang="zh-CN" altLang="en-US" dirty="0" smtClean="0"/>
              <a:t>然而这个状态，是最初的先手一步就可以达到的，也就是说，最初的先手可以选取某个石子，使局面进入当前先手</a:t>
            </a:r>
            <a:r>
              <a:rPr lang="en-US" altLang="zh-CN" dirty="0" smtClean="0"/>
              <a:t>(</a:t>
            </a:r>
            <a:r>
              <a:rPr lang="zh-CN" altLang="en-US" dirty="0" smtClean="0"/>
              <a:t>对手</a:t>
            </a:r>
            <a:r>
              <a:rPr lang="en-US" altLang="zh-CN" dirty="0" smtClean="0"/>
              <a:t>)</a:t>
            </a:r>
            <a:r>
              <a:rPr lang="zh-CN" altLang="en-US" dirty="0" smtClean="0"/>
              <a:t>必败的状态。</a:t>
            </a:r>
            <a:endParaRPr lang="en-US" altLang="zh-CN" dirty="0" smtClean="0"/>
          </a:p>
          <a:p>
            <a:r>
              <a:rPr lang="zh-CN" altLang="en-US" dirty="0" smtClean="0"/>
              <a:t>因此先手必胜，与假设矛盾。</a:t>
            </a:r>
            <a:endParaRPr lang="en-US" altLang="zh-CN" dirty="0" smtClean="0"/>
          </a:p>
          <a:p>
            <a:r>
              <a:rPr lang="zh-CN" altLang="en-US" dirty="0" smtClean="0"/>
              <a:t>因此假设不成立，即先手必胜。</a:t>
            </a:r>
          </a:p>
        </p:txBody>
      </p:sp>
      <p:sp>
        <p:nvSpPr>
          <p:cNvPr id="2" name="标题 1"/>
          <p:cNvSpPr>
            <a:spLocks noGrp="1"/>
          </p:cNvSpPr>
          <p:nvPr>
            <p:ph type="title"/>
          </p:nvPr>
        </p:nvSpPr>
        <p:spPr/>
        <p:txBody>
          <a:bodyPr>
            <a:normAutofit/>
          </a:bodyPr>
          <a:lstStyle/>
          <a:p>
            <a:r>
              <a:rPr lang="en-US" altLang="zh-CN" dirty="0" smtClean="0"/>
              <a:t>Example 7: </a:t>
            </a:r>
            <a:r>
              <a:rPr lang="zh-CN" altLang="en-US" dirty="0" smtClean="0"/>
              <a:t>一个取石子游戏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 8: OIerOS vs. Macrohard</a:t>
            </a:r>
            <a:endParaRPr lang="zh-CN" altLang="en-US" dirty="0"/>
          </a:p>
        </p:txBody>
      </p:sp>
      <p:graphicFrame>
        <p:nvGraphicFramePr>
          <p:cNvPr id="6" name="内容占位符 5"/>
          <p:cNvGraphicFramePr>
            <a:graphicFrameLocks noGrp="1"/>
          </p:cNvGraphicFramePr>
          <p:nvPr>
            <p:ph idx="1"/>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假设</a:t>
            </a:r>
            <a:r>
              <a:rPr lang="en-US" altLang="zh-CN" dirty="0" smtClean="0"/>
              <a:t>Macrohard</a:t>
            </a:r>
            <a:r>
              <a:rPr lang="zh-CN" altLang="en-US" dirty="0" smtClean="0"/>
              <a:t>垄断了十个地区互不相干的市场。</a:t>
            </a:r>
            <a:endParaRPr lang="en-US" altLang="zh-CN" dirty="0" smtClean="0"/>
          </a:p>
          <a:p>
            <a:r>
              <a:rPr lang="zh-CN" altLang="en-US" dirty="0" smtClean="0"/>
              <a:t>这十个地区的互不相干的</a:t>
            </a:r>
            <a:r>
              <a:rPr lang="en-US" altLang="zh-CN" dirty="0" smtClean="0"/>
              <a:t>OIer</a:t>
            </a:r>
            <a:r>
              <a:rPr lang="zh-CN" altLang="en-US" dirty="0" smtClean="0"/>
              <a:t>依次面临这一博弈。</a:t>
            </a:r>
            <a:endParaRPr lang="en-US" altLang="zh-CN" dirty="0" smtClean="0"/>
          </a:p>
          <a:p>
            <a:endParaRPr lang="en-US" altLang="zh-CN" dirty="0" smtClean="0"/>
          </a:p>
          <a:p>
            <a:r>
              <a:rPr lang="zh-CN" altLang="en-US" dirty="0" smtClean="0"/>
              <a:t>我们来模拟一下。</a:t>
            </a:r>
            <a:endParaRPr lang="en-US" altLang="zh-CN" dirty="0" smtClean="0"/>
          </a:p>
          <a:p>
            <a:endParaRPr lang="en-US" altLang="zh-CN" dirty="0" smtClean="0"/>
          </a:p>
          <a:p>
            <a:r>
              <a:rPr lang="zh-CN" altLang="en-US" dirty="0" smtClean="0"/>
              <a:t>如果使用逆向归纳法推理呢？</a:t>
            </a:r>
            <a:endParaRPr lang="en-US" altLang="zh-CN" dirty="0" smtClean="0"/>
          </a:p>
          <a:p>
            <a:endParaRPr lang="en-US" altLang="zh-CN" dirty="0" smtClean="0"/>
          </a:p>
          <a:p>
            <a:r>
              <a:rPr lang="zh-CN" altLang="en-US" dirty="0" smtClean="0"/>
              <a:t>为什么给出了不同的结论？</a:t>
            </a:r>
          </a:p>
        </p:txBody>
      </p:sp>
      <p:sp>
        <p:nvSpPr>
          <p:cNvPr id="2" name="标题 1"/>
          <p:cNvSpPr>
            <a:spLocks noGrp="1"/>
          </p:cNvSpPr>
          <p:nvPr>
            <p:ph type="title"/>
          </p:nvPr>
        </p:nvSpPr>
        <p:spPr/>
        <p:txBody>
          <a:bodyPr>
            <a:normAutofit fontScale="90000"/>
          </a:bodyPr>
          <a:lstStyle/>
          <a:p>
            <a:r>
              <a:rPr lang="en-US" altLang="zh-CN" dirty="0" smtClean="0"/>
              <a:t>Example 8: OIerOS vs. Macrohard</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两个人各持一把枪，枪中只有一发子弹，面对面站着，相距足够远。</a:t>
            </a:r>
            <a:endParaRPr lang="en-US" altLang="zh-CN" dirty="0" smtClean="0"/>
          </a:p>
          <a:p>
            <a:r>
              <a:rPr lang="zh-CN" altLang="en-US" dirty="0" smtClean="0"/>
              <a:t>两个人不断向前走，随时可以选择开枪。</a:t>
            </a:r>
            <a:endParaRPr lang="en-US" altLang="zh-CN" dirty="0" smtClean="0"/>
          </a:p>
          <a:p>
            <a:r>
              <a:rPr lang="zh-CN" altLang="en-US" dirty="0" smtClean="0"/>
              <a:t>如果某人击中便是胜者。</a:t>
            </a:r>
            <a:endParaRPr lang="en-US" altLang="zh-CN" dirty="0" smtClean="0"/>
          </a:p>
          <a:p>
            <a:r>
              <a:rPr lang="zh-CN" altLang="en-US" dirty="0" smtClean="0"/>
              <a:t>如果未击中，仍须继续向前走，对手可以等到距离很小时再开枪。也就是说，如果未击中便输掉了游戏。</a:t>
            </a:r>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9: </a:t>
            </a:r>
            <a:r>
              <a:rPr lang="zh-CN" altLang="en-US" dirty="0" smtClean="0"/>
              <a:t>决斗游戏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对两个人命中率随距离变化的函数</a:t>
            </a:r>
            <a:r>
              <a:rPr lang="en-US" altLang="zh-CN" dirty="0" smtClean="0"/>
              <a:t>F(x)</a:t>
            </a:r>
            <a:r>
              <a:rPr lang="zh-CN" altLang="en-US" dirty="0" smtClean="0"/>
              <a:t>，</a:t>
            </a:r>
            <a:r>
              <a:rPr lang="en-US" altLang="zh-CN" dirty="0" smtClean="0"/>
              <a:t>G(x)</a:t>
            </a:r>
            <a:r>
              <a:rPr lang="zh-CN" altLang="en-US" dirty="0" smtClean="0"/>
              <a:t>作出以下假设：</a:t>
            </a:r>
            <a:endParaRPr lang="en-US" altLang="zh-CN" dirty="0" smtClean="0"/>
          </a:p>
          <a:p>
            <a:pPr lvl="1"/>
            <a:r>
              <a:rPr lang="en-US" altLang="zh-CN" dirty="0" smtClean="0"/>
              <a:t>F(0)=1, G(0)=1.</a:t>
            </a:r>
          </a:p>
          <a:p>
            <a:pPr lvl="1"/>
            <a:r>
              <a:rPr lang="en-US" altLang="zh-CN" dirty="0" smtClean="0"/>
              <a:t>F(x), G(x)</a:t>
            </a:r>
            <a:r>
              <a:rPr lang="zh-CN" altLang="en-US" dirty="0" smtClean="0"/>
              <a:t>在</a:t>
            </a:r>
            <a:r>
              <a:rPr lang="en-US" altLang="zh-CN" dirty="0" smtClean="0"/>
              <a:t>[0,+</a:t>
            </a:r>
            <a:r>
              <a:rPr lang="zh-CN" altLang="en-US" dirty="0" smtClean="0"/>
              <a:t>∞</a:t>
            </a:r>
            <a:r>
              <a:rPr lang="en-US" altLang="zh-CN" dirty="0" smtClean="0"/>
              <a:t>)</a:t>
            </a:r>
            <a:r>
              <a:rPr lang="zh-CN" altLang="en-US" dirty="0" smtClean="0"/>
              <a:t>上连续且单调递减</a:t>
            </a:r>
            <a:r>
              <a:rPr lang="en-US" altLang="zh-CN" dirty="0" smtClean="0"/>
              <a:t>.</a:t>
            </a:r>
          </a:p>
          <a:p>
            <a:pPr lvl="1"/>
            <a:r>
              <a:rPr lang="en-US" altLang="zh-CN" dirty="0" smtClean="0"/>
              <a:t>F(x)</a:t>
            </a:r>
            <a:r>
              <a:rPr lang="zh-CN" altLang="en-US" dirty="0" smtClean="0"/>
              <a:t>→</a:t>
            </a:r>
            <a:r>
              <a:rPr lang="en-US" altLang="zh-CN" dirty="0" smtClean="0"/>
              <a:t>0 (x</a:t>
            </a:r>
            <a:r>
              <a:rPr lang="zh-CN" altLang="en-US" dirty="0" smtClean="0"/>
              <a:t>→</a:t>
            </a:r>
            <a:r>
              <a:rPr lang="en-US" altLang="zh-CN" dirty="0" smtClean="0"/>
              <a:t>+</a:t>
            </a:r>
            <a:r>
              <a:rPr lang="zh-CN" altLang="en-US" dirty="0" smtClean="0"/>
              <a:t>∞</a:t>
            </a:r>
            <a:r>
              <a:rPr lang="en-US" altLang="zh-CN" dirty="0" smtClean="0"/>
              <a:t>), G(x)</a:t>
            </a:r>
            <a:r>
              <a:rPr lang="zh-CN" altLang="en-US" dirty="0" smtClean="0"/>
              <a:t>→</a:t>
            </a:r>
            <a:r>
              <a:rPr lang="en-US" altLang="zh-CN" dirty="0" smtClean="0"/>
              <a:t>0 (x</a:t>
            </a:r>
            <a:r>
              <a:rPr lang="zh-CN" altLang="en-US" dirty="0" smtClean="0"/>
              <a:t>→</a:t>
            </a:r>
            <a:r>
              <a:rPr lang="en-US" altLang="zh-CN" dirty="0" smtClean="0"/>
              <a:t>+</a:t>
            </a:r>
            <a:r>
              <a:rPr lang="zh-CN" altLang="en-US" dirty="0" smtClean="0"/>
              <a:t>∞</a:t>
            </a:r>
            <a:r>
              <a:rPr lang="en-US" altLang="zh-CN" dirty="0" smtClean="0"/>
              <a:t>).</a:t>
            </a:r>
          </a:p>
          <a:p>
            <a:r>
              <a:rPr lang="zh-CN" altLang="en-US" dirty="0" smtClean="0"/>
              <a:t>为便于分析，我们认为两个人轮流行动，每次选择开枪或前行一步。这样，当步长越来越小时，就越来越接近原来的游戏了。</a:t>
            </a:r>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9: </a:t>
            </a:r>
            <a:r>
              <a:rPr lang="zh-CN" altLang="en-US" dirty="0" smtClean="0"/>
              <a:t>决斗游戏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t>某系统由</a:t>
            </a:r>
            <a:r>
              <a:rPr lang="en-US" altLang="zh-CN" dirty="0" smtClean="0"/>
              <a:t>N </a:t>
            </a:r>
            <a:r>
              <a:rPr lang="zh-CN" altLang="en-US" dirty="0" smtClean="0"/>
              <a:t>道连续的门和</a:t>
            </a:r>
            <a:r>
              <a:rPr lang="en-US" altLang="zh-CN" dirty="0" smtClean="0"/>
              <a:t>N </a:t>
            </a:r>
            <a:r>
              <a:rPr lang="zh-CN" altLang="en-US" dirty="0" smtClean="0"/>
              <a:t>个开关组成。</a:t>
            </a:r>
            <a:endParaRPr lang="en-US" altLang="zh-CN" dirty="0" smtClean="0"/>
          </a:p>
          <a:p>
            <a:r>
              <a:rPr lang="en-US" altLang="zh-CN" dirty="0" smtClean="0"/>
              <a:t>N </a:t>
            </a:r>
            <a:r>
              <a:rPr lang="zh-CN" altLang="en-US" dirty="0" smtClean="0"/>
              <a:t>道门按前后顺序依次排列，开关和门一一对应。</a:t>
            </a:r>
          </a:p>
          <a:p>
            <a:r>
              <a:rPr lang="zh-CN" altLang="en-US" dirty="0" smtClean="0"/>
              <a:t>门和开关均按 </a:t>
            </a:r>
            <a:r>
              <a:rPr lang="en-US" altLang="zh-CN" dirty="0" smtClean="0"/>
              <a:t>0, 1, …, (N - 1) </a:t>
            </a:r>
            <a:r>
              <a:rPr lang="zh-CN" altLang="en-US" dirty="0" smtClean="0"/>
              <a:t>的顺序编号。</a:t>
            </a:r>
            <a:r>
              <a:rPr lang="en-US" altLang="zh-CN" dirty="0" smtClean="0"/>
              <a:t>0</a:t>
            </a:r>
            <a:r>
              <a:rPr lang="zh-CN" altLang="en-US" dirty="0" smtClean="0"/>
              <a:t>号门离你最近。所有开关都位于入口处。你并不知道哪个开关控制哪道门。</a:t>
            </a:r>
          </a:p>
          <a:p>
            <a:r>
              <a:rPr lang="zh-CN" altLang="en-US" dirty="0" smtClean="0"/>
              <a:t>每个开关都有“上”和“下”两种状态，其中有且只有一种状态是正确的。如果一个开关处于正确的状态，它所对应的门就会打开；如果它处于错误的状态，与之对应的门就会关闭。不同的开关有不同的正确状态，但你并不知道哪个开关在哪种状态下是正确的。</a:t>
            </a:r>
            <a:endParaRPr lang="en-US" altLang="zh-CN" dirty="0" smtClean="0"/>
          </a:p>
        </p:txBody>
      </p:sp>
      <p:sp>
        <p:nvSpPr>
          <p:cNvPr id="2" name="标题 1"/>
          <p:cNvSpPr>
            <a:spLocks noGrp="1"/>
          </p:cNvSpPr>
          <p:nvPr>
            <p:ph type="title"/>
          </p:nvPr>
        </p:nvSpPr>
        <p:spPr/>
        <p:txBody>
          <a:bodyPr/>
          <a:lstStyle/>
          <a:p>
            <a:r>
              <a:rPr lang="en-US" altLang="zh-CN" dirty="0" smtClean="0"/>
              <a:t>Problem 1: </a:t>
            </a:r>
            <a:r>
              <a:rPr lang="zh-CN" altLang="en-US" dirty="0" smtClean="0"/>
              <a:t>洞穴</a:t>
            </a:r>
            <a:r>
              <a:rPr lang="en-US" altLang="zh-CN" dirty="0" smtClean="0"/>
              <a:t>(cave)</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blipFill>
            <a:blip r:embed="rId2" cstate="print"/>
            <a:tile tx="0" ty="0" sx="100000" sy="100000" flip="none" algn="tl"/>
          </a:blipFill>
        </p:spPr>
        <p:txBody>
          <a:bodyPr/>
          <a:lstStyle/>
          <a:p>
            <a:pPr algn="ctr"/>
            <a:r>
              <a:rPr lang="zh-CN" altLang="en-US" dirty="0" smtClean="0"/>
              <a:t>投票</a:t>
            </a:r>
            <a:endParaRPr lang="zh-CN" altLang="en-US" dirty="0"/>
          </a:p>
        </p:txBody>
      </p:sp>
      <p:sp>
        <p:nvSpPr>
          <p:cNvPr id="5" name="内容占位符 4"/>
          <p:cNvSpPr>
            <a:spLocks noGrp="1"/>
          </p:cNvSpPr>
          <p:nvPr>
            <p:ph sz="half" idx="1"/>
          </p:nvPr>
        </p:nvSpPr>
        <p:spPr>
          <a:xfrm>
            <a:off x="3275856" y="1628800"/>
            <a:ext cx="2602632" cy="4525963"/>
          </a:xfrm>
          <a:blipFill>
            <a:blip r:embed="rId2" cstate="print"/>
            <a:tile tx="0" ty="0" sx="100000" sy="100000" flip="none" algn="tl"/>
          </a:blipFill>
          <a:effectLst>
            <a:glow rad="228600">
              <a:schemeClr val="accent2">
                <a:satMod val="175000"/>
                <a:alpha val="40000"/>
              </a:schemeClr>
            </a:glow>
            <a:softEdge rad="127000"/>
          </a:effectLst>
        </p:spPr>
        <p:txBody>
          <a:bodyPr/>
          <a:lstStyle/>
          <a:p>
            <a:endParaRPr lang="en-US" altLang="zh-CN" dirty="0" smtClean="0"/>
          </a:p>
          <a:p>
            <a:r>
              <a:rPr lang="zh-CN" altLang="en-US" dirty="0" smtClean="0"/>
              <a:t>两个人会同时达到应当开枪的临界点。</a:t>
            </a:r>
            <a:endParaRPr lang="zh-CN" altLang="en-US" dirty="0"/>
          </a:p>
        </p:txBody>
      </p:sp>
      <p:sp>
        <p:nvSpPr>
          <p:cNvPr id="7" name="内容占位符 4"/>
          <p:cNvSpPr txBox="1">
            <a:spLocks/>
          </p:cNvSpPr>
          <p:nvPr/>
        </p:nvSpPr>
        <p:spPr>
          <a:xfrm>
            <a:off x="609600" y="1633728"/>
            <a:ext cx="2602632" cy="4525963"/>
          </a:xfrm>
          <a:prstGeom prst="rect">
            <a:avLst/>
          </a:prstGeom>
          <a:blipFill>
            <a:blip r:embed="rId2" cstate="print"/>
            <a:tile tx="0" ty="0" sx="100000" sy="100000" flip="none" algn="tl"/>
          </a:blipFill>
          <a:effectLst>
            <a:glow rad="228600">
              <a:schemeClr val="accent1">
                <a:satMod val="175000"/>
                <a:alpha val="40000"/>
              </a:schemeClr>
            </a:glow>
            <a:softEdge rad="127000"/>
          </a:effectLst>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当然是命中率高的人先开枪了。</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内容占位符 4"/>
          <p:cNvSpPr>
            <a:spLocks noGrp="1"/>
          </p:cNvSpPr>
          <p:nvPr>
            <p:ph sz="half" idx="1"/>
          </p:nvPr>
        </p:nvSpPr>
        <p:spPr>
          <a:xfrm>
            <a:off x="5940152" y="1628800"/>
            <a:ext cx="2602632" cy="4525963"/>
          </a:xfrm>
          <a:blipFill>
            <a:blip r:embed="rId2" cstate="print"/>
            <a:tile tx="0" ty="0" sx="100000" sy="100000" flip="none" algn="tl"/>
          </a:blipFill>
          <a:effectLst>
            <a:glow rad="228600">
              <a:schemeClr val="accent5">
                <a:satMod val="175000"/>
                <a:alpha val="40000"/>
              </a:schemeClr>
            </a:glow>
            <a:softEdge rad="127000"/>
          </a:effectLst>
        </p:spPr>
        <p:txBody>
          <a:bodyPr/>
          <a:lstStyle/>
          <a:p>
            <a:endParaRPr lang="en-US" altLang="zh-CN" dirty="0" smtClean="0"/>
          </a:p>
          <a:p>
            <a:r>
              <a:rPr lang="zh-CN" altLang="en-US" dirty="0" smtClean="0"/>
              <a:t>笨鸟先飞，当然是命中率低的人先开枪了。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如果已知对方下一步不会开枪，我就没有必要在这时开枪。</a:t>
            </a:r>
            <a:endParaRPr lang="en-US" altLang="zh-CN" dirty="0" smtClean="0"/>
          </a:p>
          <a:p>
            <a:r>
              <a:rPr lang="zh-CN" altLang="en-US" dirty="0" smtClean="0"/>
              <a:t>如果</a:t>
            </a:r>
            <a:r>
              <a:rPr lang="en-US" altLang="zh-CN" dirty="0" smtClean="0"/>
              <a:t>F(x)+G(x)&lt;1</a:t>
            </a:r>
            <a:r>
              <a:rPr lang="zh-CN" altLang="en-US" dirty="0" smtClean="0"/>
              <a:t>，我就没有必要在这时开枪。</a:t>
            </a:r>
            <a:endParaRPr lang="en-US" altLang="zh-CN" dirty="0" smtClean="0"/>
          </a:p>
          <a:p>
            <a:r>
              <a:rPr lang="zh-CN" altLang="en-US" dirty="0" smtClean="0"/>
              <a:t>如果</a:t>
            </a:r>
            <a:r>
              <a:rPr lang="en-US" altLang="zh-CN" dirty="0" smtClean="0"/>
              <a:t>F(x)+G(x)&gt;1</a:t>
            </a:r>
            <a:r>
              <a:rPr lang="zh-CN" altLang="en-US" dirty="0" smtClean="0"/>
              <a:t>且已知对方下一步会开枪，我就应该在这时开枪。</a:t>
            </a:r>
            <a:endParaRPr lang="en-US" altLang="zh-CN" dirty="0" smtClean="0"/>
          </a:p>
          <a:p>
            <a:r>
              <a:rPr lang="zh-CN" altLang="en-US" dirty="0" smtClean="0"/>
              <a:t>在两侧使用逆向归纳法，可以发现，正确的策略是</a:t>
            </a:r>
            <a:r>
              <a:rPr lang="en-US" altLang="zh-CN" dirty="0" smtClean="0"/>
              <a:t>:</a:t>
            </a:r>
            <a:r>
              <a:rPr lang="zh-CN" altLang="en-US" dirty="0" smtClean="0"/>
              <a:t>一旦</a:t>
            </a:r>
            <a:r>
              <a:rPr lang="en-US" altLang="zh-CN" dirty="0" smtClean="0"/>
              <a:t>F(x)+G(x)</a:t>
            </a:r>
            <a:r>
              <a:rPr lang="zh-CN" altLang="en-US" dirty="0" smtClean="0"/>
              <a:t>≥</a:t>
            </a:r>
            <a:r>
              <a:rPr lang="en-US" altLang="zh-CN" dirty="0" smtClean="0"/>
              <a:t>1</a:t>
            </a:r>
            <a:r>
              <a:rPr lang="zh-CN" altLang="en-US" dirty="0" smtClean="0"/>
              <a:t>，便开枪。</a:t>
            </a:r>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9: </a:t>
            </a:r>
            <a:r>
              <a:rPr lang="zh-CN" altLang="en-US" dirty="0" smtClean="0"/>
              <a:t>决斗游戏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两个人分一元钱，规则如下：</a:t>
            </a:r>
            <a:endParaRPr lang="en-US" altLang="zh-CN" dirty="0" smtClean="0"/>
          </a:p>
          <a:p>
            <a:pPr lvl="1"/>
            <a:r>
              <a:rPr lang="zh-CN" altLang="en-US" dirty="0" smtClean="0"/>
              <a:t>一个人提议分配规则。</a:t>
            </a:r>
            <a:endParaRPr lang="en-US" altLang="zh-CN" dirty="0" smtClean="0"/>
          </a:p>
          <a:p>
            <a:pPr lvl="1"/>
            <a:r>
              <a:rPr lang="zh-CN" altLang="en-US" dirty="0" smtClean="0"/>
              <a:t>另一个人决定是否同意。</a:t>
            </a:r>
            <a:endParaRPr lang="en-US" altLang="zh-CN" dirty="0" smtClean="0"/>
          </a:p>
          <a:p>
            <a:pPr lvl="1"/>
            <a:r>
              <a:rPr lang="zh-CN" altLang="en-US" dirty="0" smtClean="0"/>
              <a:t>如果同意，那就按此规则分配；如果不同意，这一元钱便会流失，两个人空手而归。</a:t>
            </a:r>
            <a:endParaRPr lang="en-US" altLang="zh-CN" dirty="0" smtClean="0"/>
          </a:p>
          <a:p>
            <a:r>
              <a:rPr lang="zh-CN" altLang="en-US" dirty="0" smtClean="0"/>
              <a:t>修改一下规则：此游戏共进行</a:t>
            </a:r>
            <a:r>
              <a:rPr lang="en-US" altLang="zh-CN" dirty="0" smtClean="0"/>
              <a:t>K</a:t>
            </a:r>
            <a:r>
              <a:rPr lang="zh-CN" altLang="en-US" dirty="0" smtClean="0"/>
              <a:t>轮。在每一轮中如果双方达成协议，便依此分配收益，游戏结束；如果没有达成协议，那么总收益减少为之前的</a:t>
            </a:r>
            <a:r>
              <a:rPr lang="en-US" altLang="zh-CN" dirty="0" smtClean="0"/>
              <a:t>s</a:t>
            </a:r>
            <a:r>
              <a:rPr lang="zh-CN" altLang="en-US" dirty="0" smtClean="0"/>
              <a:t>倍</a:t>
            </a:r>
            <a:r>
              <a:rPr lang="en-US" altLang="zh-CN" dirty="0" smtClean="0"/>
              <a:t>(0&lt;s&lt;1)</a:t>
            </a:r>
            <a:r>
              <a:rPr lang="zh-CN" altLang="en-US" dirty="0" smtClean="0"/>
              <a:t>，下一轮中由另一人提议分配规则。这里我们假定一元钱的分配可以任意精细。</a:t>
            </a:r>
            <a:endParaRPr lang="en-US" altLang="zh-CN" dirty="0" smtClean="0"/>
          </a:p>
          <a:p>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A: </a:t>
            </a:r>
            <a:r>
              <a:rPr lang="zh-CN" altLang="en-US" dirty="0" smtClean="0"/>
              <a:t>讨价还价</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当</a:t>
            </a:r>
            <a:r>
              <a:rPr lang="en-US" altLang="zh-CN" dirty="0" smtClean="0"/>
              <a:t>K</a:t>
            </a:r>
            <a:r>
              <a:rPr lang="zh-CN" altLang="en-US" dirty="0" smtClean="0"/>
              <a:t>趋于正无穷时，即可以进行无限轮时，结果如何呢？</a:t>
            </a:r>
            <a:endParaRPr lang="en-US" altLang="zh-CN" dirty="0" smtClean="0"/>
          </a:p>
          <a:p>
            <a:r>
              <a:rPr lang="zh-CN" altLang="en-US" dirty="0" smtClean="0"/>
              <a:t>又当</a:t>
            </a:r>
            <a:r>
              <a:rPr lang="en-US" altLang="zh-CN" dirty="0" smtClean="0"/>
              <a:t>s</a:t>
            </a:r>
            <a:r>
              <a:rPr lang="zh-CN" altLang="en-US" dirty="0" smtClean="0"/>
              <a:t>趋于</a:t>
            </a:r>
            <a:r>
              <a:rPr lang="en-US" altLang="zh-CN" dirty="0" smtClean="0"/>
              <a:t>1</a:t>
            </a:r>
            <a:r>
              <a:rPr lang="zh-CN" altLang="en-US" dirty="0" smtClean="0"/>
              <a:t>时，即每次折损很小时，结果如何呢？</a:t>
            </a:r>
            <a:endParaRPr lang="en-US" altLang="zh-CN" dirty="0" smtClean="0"/>
          </a:p>
          <a:p>
            <a:r>
              <a:rPr lang="zh-CN" altLang="en-US" dirty="0" smtClean="0"/>
              <a:t>之前我们假定两个人有相同的折损系数，如果折损系数不同呢？</a:t>
            </a:r>
            <a:endParaRPr lang="en-US" altLang="zh-CN" dirty="0" smtClean="0"/>
          </a:p>
          <a:p>
            <a:r>
              <a:rPr lang="zh-CN" altLang="en-US" dirty="0" smtClean="0"/>
              <a:t>若在</a:t>
            </a:r>
            <a:r>
              <a:rPr lang="en-US" altLang="zh-CN" dirty="0" smtClean="0"/>
              <a:t>t</a:t>
            </a:r>
            <a:r>
              <a:rPr lang="zh-CN" altLang="en-US" dirty="0" smtClean="0"/>
              <a:t>轮后成交将一元钱分配为</a:t>
            </a:r>
            <a:r>
              <a:rPr lang="en-US" altLang="zh-CN" dirty="0" smtClean="0"/>
              <a:t>a</a:t>
            </a:r>
            <a:r>
              <a:rPr lang="en-US" altLang="zh-CN" baseline="-25000" dirty="0" smtClean="0"/>
              <a:t>1</a:t>
            </a:r>
            <a:r>
              <a:rPr lang="en-US" altLang="zh-CN" dirty="0" smtClean="0"/>
              <a:t>, a</a:t>
            </a:r>
            <a:r>
              <a:rPr lang="en-US" altLang="zh-CN" baseline="-25000" dirty="0" smtClean="0"/>
              <a:t>2</a:t>
            </a:r>
            <a:r>
              <a:rPr lang="zh-CN" altLang="en-US" dirty="0" smtClean="0"/>
              <a:t> </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=1)</a:t>
            </a:r>
            <a:r>
              <a:rPr lang="zh-CN" altLang="en-US" dirty="0" smtClean="0"/>
              <a:t> ，那么两个人的收益分别为</a:t>
            </a:r>
            <a:r>
              <a:rPr lang="en-US" altLang="zh-CN" dirty="0" smtClean="0"/>
              <a:t>a</a:t>
            </a:r>
            <a:r>
              <a:rPr lang="en-US" altLang="zh-CN" baseline="-25000" dirty="0" smtClean="0"/>
              <a:t>1 </a:t>
            </a:r>
            <a:r>
              <a:rPr lang="en-US" altLang="zh-CN" dirty="0" smtClean="0"/>
              <a:t>* s</a:t>
            </a:r>
            <a:r>
              <a:rPr lang="en-US" altLang="zh-CN" baseline="-25000" dirty="0" smtClean="0"/>
              <a:t>1</a:t>
            </a:r>
            <a:r>
              <a:rPr lang="en-US" altLang="zh-CN" baseline="30000" dirty="0" smtClean="0"/>
              <a:t>t</a:t>
            </a:r>
            <a:r>
              <a:rPr lang="en-US" altLang="zh-CN" dirty="0" smtClean="0"/>
              <a:t> </a:t>
            </a:r>
            <a:r>
              <a:rPr lang="zh-CN" altLang="en-US" dirty="0" smtClean="0"/>
              <a:t>，</a:t>
            </a:r>
            <a:r>
              <a:rPr lang="en-US" altLang="zh-CN" dirty="0" smtClean="0"/>
              <a:t> a</a:t>
            </a:r>
            <a:r>
              <a:rPr lang="en-US" altLang="zh-CN" baseline="-25000" dirty="0" smtClean="0"/>
              <a:t>2 </a:t>
            </a:r>
            <a:r>
              <a:rPr lang="en-US" altLang="zh-CN" dirty="0" smtClean="0"/>
              <a:t>* s</a:t>
            </a:r>
            <a:r>
              <a:rPr lang="en-US" altLang="zh-CN" baseline="-25000" dirty="0" smtClean="0"/>
              <a:t>2</a:t>
            </a:r>
            <a:r>
              <a:rPr lang="en-US" altLang="zh-CN" baseline="30000" dirty="0" smtClean="0"/>
              <a:t>t</a:t>
            </a:r>
            <a:r>
              <a:rPr lang="en-US" altLang="zh-CN" dirty="0" smtClean="0"/>
              <a:t> </a:t>
            </a:r>
            <a:r>
              <a:rPr lang="zh-CN" altLang="en-US" dirty="0" smtClean="0"/>
              <a:t>。</a:t>
            </a:r>
            <a:endParaRPr lang="en-US" altLang="zh-CN" dirty="0" smtClean="0"/>
          </a:p>
          <a:p>
            <a:r>
              <a:rPr lang="zh-CN" altLang="en-US" dirty="0" smtClean="0"/>
              <a:t>再令</a:t>
            </a:r>
            <a:r>
              <a:rPr lang="en-US" altLang="zh-CN" dirty="0" smtClean="0"/>
              <a:t>K</a:t>
            </a:r>
            <a:r>
              <a:rPr lang="zh-CN" altLang="en-US" dirty="0" smtClean="0"/>
              <a:t>趋于正无穷。</a:t>
            </a:r>
            <a:endParaRPr lang="en-US" altLang="zh-CN" dirty="0" smtClean="0"/>
          </a:p>
          <a:p>
            <a:r>
              <a:rPr lang="zh-CN" altLang="en-US" dirty="0" smtClean="0"/>
              <a:t>令</a:t>
            </a:r>
            <a:r>
              <a:rPr lang="en-US" altLang="zh-CN" dirty="0" smtClean="0"/>
              <a:t>s</a:t>
            </a:r>
            <a:r>
              <a:rPr lang="en-US" altLang="zh-CN" baseline="-25000" dirty="0" smtClean="0"/>
              <a:t>1</a:t>
            </a:r>
            <a:r>
              <a:rPr lang="en-US" altLang="zh-CN" dirty="0" smtClean="0"/>
              <a:t>=1-p</a:t>
            </a:r>
            <a:r>
              <a:rPr lang="en-US" altLang="zh-CN" baseline="-25000" dirty="0" smtClean="0"/>
              <a:t>1</a:t>
            </a:r>
            <a:r>
              <a:rPr lang="en-US" altLang="zh-CN" dirty="0" smtClean="0"/>
              <a:t>Δ</a:t>
            </a:r>
            <a:r>
              <a:rPr lang="zh-CN" altLang="en-US" dirty="0" smtClean="0"/>
              <a:t>，</a:t>
            </a:r>
            <a:r>
              <a:rPr lang="en-US" altLang="zh-CN" dirty="0" smtClean="0"/>
              <a:t>s</a:t>
            </a:r>
            <a:r>
              <a:rPr lang="en-US" altLang="zh-CN" baseline="-25000" dirty="0" smtClean="0"/>
              <a:t>2</a:t>
            </a:r>
            <a:r>
              <a:rPr lang="en-US" altLang="zh-CN" dirty="0" smtClean="0"/>
              <a:t>=1-p</a:t>
            </a:r>
            <a:r>
              <a:rPr lang="en-US" altLang="zh-CN" baseline="-25000" dirty="0" smtClean="0"/>
              <a:t>2</a:t>
            </a:r>
            <a:r>
              <a:rPr lang="en-US" altLang="zh-CN" dirty="0" smtClean="0"/>
              <a:t>Δ</a:t>
            </a:r>
            <a:r>
              <a:rPr lang="zh-CN" altLang="en-US" dirty="0" smtClean="0"/>
              <a:t>，其中</a:t>
            </a:r>
            <a:r>
              <a:rPr lang="en-US" altLang="zh-CN" dirty="0" smtClean="0"/>
              <a:t>Δ</a:t>
            </a:r>
            <a:r>
              <a:rPr lang="zh-CN" altLang="en-US" dirty="0" smtClean="0"/>
              <a:t>趋于零。</a:t>
            </a:r>
            <a:endParaRPr lang="en-US" altLang="zh-CN" dirty="0" smtClean="0"/>
          </a:p>
          <a:p>
            <a:r>
              <a:rPr lang="zh-CN" altLang="en-US" dirty="0" smtClean="0"/>
              <a:t>那么这一元钱会如何分配呢？</a:t>
            </a:r>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A: </a:t>
            </a:r>
            <a:r>
              <a:rPr lang="zh-CN" altLang="en-US" dirty="0" smtClean="0"/>
              <a:t>讨价还价</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这一博弈游戏可以看成分配买家对商品的期望价值与卖家的成本之间的差值，也就是讨价还价。</a:t>
            </a:r>
            <a:endParaRPr lang="en-US" altLang="zh-CN" dirty="0" smtClean="0"/>
          </a:p>
          <a:p>
            <a:r>
              <a:rPr lang="zh-CN" altLang="en-US" dirty="0" smtClean="0"/>
              <a:t>通过上面的讨论，我们发现，在与卖方讨价还价中：</a:t>
            </a:r>
            <a:endParaRPr lang="en-US" altLang="zh-CN" dirty="0" smtClean="0"/>
          </a:p>
          <a:p>
            <a:pPr lvl="1"/>
            <a:r>
              <a:rPr lang="zh-CN" altLang="en-US" dirty="0" smtClean="0"/>
              <a:t>要装作自己很有时间</a:t>
            </a:r>
            <a:r>
              <a:rPr lang="en-US" altLang="zh-CN" dirty="0" smtClean="0"/>
              <a:t>(</a:t>
            </a:r>
            <a:r>
              <a:rPr lang="zh-CN" altLang="en-US" dirty="0" smtClean="0"/>
              <a:t>折损系数小</a:t>
            </a:r>
            <a:r>
              <a:rPr lang="en-US" altLang="zh-CN" dirty="0" smtClean="0"/>
              <a:t>)</a:t>
            </a:r>
            <a:r>
              <a:rPr lang="zh-CN" altLang="en-US" dirty="0" smtClean="0"/>
              <a:t>。</a:t>
            </a:r>
            <a:endParaRPr lang="en-US" altLang="zh-CN" dirty="0" smtClean="0"/>
          </a:p>
          <a:p>
            <a:pPr lvl="1"/>
            <a:r>
              <a:rPr lang="zh-CN" altLang="en-US" dirty="0" smtClean="0"/>
              <a:t>要伪装成对商品的期望价值较低的样子</a:t>
            </a:r>
            <a:r>
              <a:rPr lang="en-US" altLang="zh-CN" dirty="0" smtClean="0"/>
              <a:t>(</a:t>
            </a:r>
            <a:r>
              <a:rPr lang="zh-CN" altLang="en-US" dirty="0" smtClean="0"/>
              <a:t>直接获得部分可分配收益</a:t>
            </a:r>
            <a:r>
              <a:rPr lang="en-US" altLang="zh-CN" dirty="0" smtClean="0"/>
              <a:t>)</a:t>
            </a:r>
            <a:r>
              <a:rPr lang="zh-CN" altLang="en-US" dirty="0" smtClean="0"/>
              <a:t>。</a:t>
            </a:r>
            <a:endParaRPr lang="en-US" altLang="zh-CN" dirty="0" smtClean="0"/>
          </a:p>
          <a:p>
            <a:pPr lvl="1"/>
            <a:r>
              <a:rPr lang="zh-CN" altLang="en-US" dirty="0" smtClean="0"/>
              <a:t>最好在卖方快要打烊时前去</a:t>
            </a:r>
            <a:r>
              <a:rPr lang="en-US" altLang="zh-CN" dirty="0" smtClean="0"/>
              <a:t>(</a:t>
            </a:r>
            <a:r>
              <a:rPr lang="zh-CN" altLang="en-US" dirty="0" smtClean="0"/>
              <a:t>对方折损系数大</a:t>
            </a:r>
            <a:r>
              <a:rPr lang="en-US" altLang="zh-CN" dirty="0" smtClean="0"/>
              <a:t>)</a:t>
            </a:r>
            <a:r>
              <a:rPr lang="zh-CN" altLang="en-US" dirty="0" smtClean="0"/>
              <a:t>。</a:t>
            </a:r>
            <a:endParaRPr lang="en-US" altLang="zh-CN" dirty="0" smtClean="0"/>
          </a:p>
          <a:p>
            <a:pPr lvl="1"/>
            <a:r>
              <a:rPr lang="zh-CN" altLang="en-US" dirty="0" smtClean="0"/>
              <a:t>拆穿卖方对成本的过高虚报</a:t>
            </a:r>
            <a:r>
              <a:rPr lang="en-US" altLang="zh-CN" dirty="0" smtClean="0"/>
              <a:t>(</a:t>
            </a:r>
            <a:r>
              <a:rPr lang="zh-CN" altLang="en-US" dirty="0" smtClean="0"/>
              <a:t>增加可分配收益</a:t>
            </a:r>
            <a:r>
              <a:rPr lang="en-US" altLang="zh-CN" dirty="0" smtClean="0"/>
              <a:t>)</a:t>
            </a:r>
            <a:r>
              <a:rPr lang="zh-CN" altLang="en-US" dirty="0" smtClean="0"/>
              <a:t>。</a:t>
            </a:r>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A: </a:t>
            </a:r>
            <a:r>
              <a:rPr lang="zh-CN" altLang="en-US" dirty="0" smtClean="0"/>
              <a:t>讨价还价</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有</a:t>
            </a:r>
            <a:r>
              <a:rPr lang="en-US" altLang="zh-CN" dirty="0" smtClean="0"/>
              <a:t>A</a:t>
            </a:r>
            <a:r>
              <a:rPr lang="zh-CN" altLang="en-US" dirty="0" smtClean="0"/>
              <a:t>，</a:t>
            </a:r>
            <a:r>
              <a:rPr lang="en-US" altLang="zh-CN" dirty="0" smtClean="0"/>
              <a:t>B</a:t>
            </a:r>
            <a:r>
              <a:rPr lang="zh-CN" altLang="en-US" dirty="0" smtClean="0"/>
              <a:t>两个团体对国会的即将发布的草案感兴趣。</a:t>
            </a:r>
            <a:endParaRPr lang="en-US" altLang="zh-CN" dirty="0" smtClean="0"/>
          </a:p>
          <a:p>
            <a:r>
              <a:rPr lang="zh-CN" altLang="en-US" dirty="0" smtClean="0"/>
              <a:t>如果草案通过，</a:t>
            </a:r>
            <a:r>
              <a:rPr lang="en-US" altLang="zh-CN" dirty="0" smtClean="0"/>
              <a:t>A</a:t>
            </a:r>
            <a:r>
              <a:rPr lang="zh-CN" altLang="en-US" dirty="0" smtClean="0"/>
              <a:t>获得收益</a:t>
            </a:r>
            <a:r>
              <a:rPr lang="en-US" altLang="zh-CN" dirty="0" smtClean="0"/>
              <a:t>3.</a:t>
            </a:r>
          </a:p>
          <a:p>
            <a:r>
              <a:rPr lang="zh-CN" altLang="en-US" dirty="0" smtClean="0"/>
              <a:t>如果草案未通过，</a:t>
            </a:r>
            <a:r>
              <a:rPr lang="en-US" altLang="zh-CN" dirty="0" smtClean="0"/>
              <a:t>B</a:t>
            </a:r>
            <a:r>
              <a:rPr lang="zh-CN" altLang="en-US" dirty="0" smtClean="0"/>
              <a:t>获得收益</a:t>
            </a:r>
            <a:r>
              <a:rPr lang="en-US" altLang="zh-CN" dirty="0" smtClean="0"/>
              <a:t>2.</a:t>
            </a:r>
          </a:p>
          <a:p>
            <a:r>
              <a:rPr lang="zh-CN" altLang="en-US" dirty="0" smtClean="0"/>
              <a:t>国会决定举行拍卖，规则是</a:t>
            </a:r>
            <a:r>
              <a:rPr lang="zh-CN" altLang="en-US" b="1" dirty="0" smtClean="0"/>
              <a:t>第二价格密封拍卖</a:t>
            </a:r>
            <a:r>
              <a:rPr lang="zh-CN" altLang="en-US" dirty="0" smtClean="0"/>
              <a:t>：两个人同时写下出价，出价较高者赢得拍卖，并支付次高出价，未赢得拍卖者无支出。</a:t>
            </a:r>
            <a:endParaRPr lang="en-US" altLang="zh-CN" dirty="0" smtClean="0"/>
          </a:p>
          <a:p>
            <a:r>
              <a:rPr lang="zh-CN" altLang="en-US" dirty="0" smtClean="0"/>
              <a:t>在这里，如果</a:t>
            </a:r>
            <a:r>
              <a:rPr lang="en-US" altLang="zh-CN" dirty="0" smtClean="0"/>
              <a:t>A</a:t>
            </a:r>
            <a:r>
              <a:rPr lang="zh-CN" altLang="en-US" dirty="0" smtClean="0"/>
              <a:t>获胜，则草案通过；否则草案不通过。</a:t>
            </a:r>
            <a:endParaRPr lang="en-US" altLang="zh-CN" dirty="0" smtClean="0"/>
          </a:p>
          <a:p>
            <a:r>
              <a:rPr lang="zh-CN" altLang="en-US" dirty="0" smtClean="0"/>
              <a:t>在这里，若两人出价相同，则认为</a:t>
            </a:r>
            <a:r>
              <a:rPr lang="en-US" altLang="zh-CN" dirty="0" smtClean="0"/>
              <a:t>A</a:t>
            </a:r>
            <a:r>
              <a:rPr lang="zh-CN" altLang="en-US" dirty="0" smtClean="0"/>
              <a:t>获胜。</a:t>
            </a:r>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B: </a:t>
            </a:r>
            <a:r>
              <a:rPr lang="zh-CN" altLang="en-US" dirty="0" smtClean="0"/>
              <a:t>第二价格密封拍卖</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A</a:t>
            </a:r>
            <a:r>
              <a:rPr lang="zh-CN" altLang="en-US" dirty="0" smtClean="0"/>
              <a:t>，</a:t>
            </a:r>
            <a:r>
              <a:rPr lang="en-US" altLang="zh-CN" dirty="0" smtClean="0"/>
              <a:t>B</a:t>
            </a:r>
            <a:r>
              <a:rPr lang="zh-CN" altLang="en-US" dirty="0" smtClean="0"/>
              <a:t>分别应如何出价？</a:t>
            </a:r>
            <a:endParaRPr lang="en-US" altLang="zh-CN" dirty="0" smtClean="0"/>
          </a:p>
          <a:p>
            <a:r>
              <a:rPr lang="zh-CN" altLang="en-US" dirty="0" smtClean="0"/>
              <a:t>在这里，报出对自己的实际价值是一个弱优势策略。</a:t>
            </a:r>
            <a:endParaRPr lang="en-US" altLang="zh-CN" dirty="0" smtClean="0"/>
          </a:p>
          <a:p>
            <a:r>
              <a:rPr lang="zh-CN" altLang="en-US" dirty="0" smtClean="0"/>
              <a:t>下面，我们假定两人均不会使用弱劣势策略。</a:t>
            </a:r>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B: </a:t>
            </a:r>
            <a:r>
              <a:rPr lang="zh-CN" altLang="en-US" dirty="0" smtClean="0"/>
              <a:t>第二价格密封拍卖</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t>现在，情况有了变化。</a:t>
            </a:r>
            <a:endParaRPr lang="en-US" altLang="zh-CN" dirty="0" smtClean="0"/>
          </a:p>
          <a:p>
            <a:r>
              <a:rPr lang="zh-CN" altLang="en-US" dirty="0" smtClean="0"/>
              <a:t>如果国会否决了此议案，一切结束。</a:t>
            </a:r>
            <a:endParaRPr lang="en-US" altLang="zh-CN" dirty="0" smtClean="0"/>
          </a:p>
          <a:p>
            <a:r>
              <a:rPr lang="zh-CN" altLang="en-US" dirty="0" smtClean="0"/>
              <a:t>如果国会通过此议案，议案要提交给总统，总统可以使用否决权。</a:t>
            </a:r>
            <a:endParaRPr lang="en-US" altLang="zh-CN" dirty="0" smtClean="0"/>
          </a:p>
          <a:p>
            <a:r>
              <a:rPr lang="zh-CN" altLang="en-US" dirty="0" smtClean="0"/>
              <a:t>总统决定再进行一次同样的拍卖。</a:t>
            </a:r>
            <a:endParaRPr lang="en-US" altLang="zh-CN" dirty="0" smtClean="0"/>
          </a:p>
          <a:p>
            <a:r>
              <a:rPr lang="zh-CN" altLang="en-US" dirty="0" smtClean="0"/>
              <a:t>无论</a:t>
            </a:r>
            <a:r>
              <a:rPr lang="en-US" altLang="zh-CN" dirty="0" smtClean="0"/>
              <a:t>A</a:t>
            </a:r>
            <a:r>
              <a:rPr lang="zh-CN" altLang="en-US" dirty="0" smtClean="0"/>
              <a:t>是否获胜，她之前赢得拍卖的支出无法收回。</a:t>
            </a:r>
            <a:endParaRPr lang="en-US" altLang="zh-CN" dirty="0" smtClean="0"/>
          </a:p>
          <a:p>
            <a:endParaRPr lang="en-US" altLang="zh-CN" dirty="0" smtClean="0"/>
          </a:p>
          <a:p>
            <a:r>
              <a:rPr lang="zh-CN" altLang="en-US" dirty="0" smtClean="0"/>
              <a:t>如果</a:t>
            </a:r>
            <a:r>
              <a:rPr lang="en-US" altLang="zh-CN" dirty="0" smtClean="0"/>
              <a:t>A</a:t>
            </a:r>
            <a:r>
              <a:rPr lang="zh-CN" altLang="en-US" dirty="0" smtClean="0"/>
              <a:t>已经以</a:t>
            </a:r>
            <a:r>
              <a:rPr lang="en-US" altLang="zh-CN" dirty="0" smtClean="0"/>
              <a:t>2</a:t>
            </a:r>
            <a:r>
              <a:rPr lang="zh-CN" altLang="en-US" dirty="0" smtClean="0"/>
              <a:t>的代价赢得了第一次拍卖，她应如何应对这第二次拍卖？</a:t>
            </a:r>
            <a:endParaRPr lang="en-US" altLang="zh-CN" dirty="0" smtClean="0"/>
          </a:p>
          <a:p>
            <a:r>
              <a:rPr lang="zh-CN" altLang="en-US" dirty="0" smtClean="0"/>
              <a:t>沉没成本</a:t>
            </a:r>
            <a:r>
              <a:rPr lang="en-US" altLang="zh-CN" dirty="0" smtClean="0"/>
              <a:t>(sunk cost)</a:t>
            </a:r>
          </a:p>
        </p:txBody>
      </p:sp>
      <p:sp>
        <p:nvSpPr>
          <p:cNvPr id="2" name="标题 1"/>
          <p:cNvSpPr>
            <a:spLocks noGrp="1"/>
          </p:cNvSpPr>
          <p:nvPr>
            <p:ph type="title"/>
          </p:nvPr>
        </p:nvSpPr>
        <p:spPr/>
        <p:txBody>
          <a:bodyPr>
            <a:normAutofit/>
          </a:bodyPr>
          <a:lstStyle/>
          <a:p>
            <a:r>
              <a:rPr lang="en-US" altLang="zh-CN" dirty="0" smtClean="0"/>
              <a:t>Example B: </a:t>
            </a:r>
            <a:r>
              <a:rPr lang="zh-CN" altLang="en-US" dirty="0" smtClean="0"/>
              <a:t>第二价格密封拍卖</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在开始时双方都知道会有两次拍卖，博弈会如何进行？</a:t>
            </a:r>
            <a:endParaRPr lang="en-US" altLang="zh-CN" dirty="0" smtClean="0"/>
          </a:p>
          <a:p>
            <a:endParaRPr lang="en-US" altLang="zh-CN" dirty="0" smtClean="0"/>
          </a:p>
          <a:p>
            <a:r>
              <a:rPr lang="zh-CN" altLang="en-US" dirty="0" smtClean="0"/>
              <a:t>现在假设若</a:t>
            </a:r>
            <a:r>
              <a:rPr lang="en-US" altLang="zh-CN" dirty="0" smtClean="0"/>
              <a:t>A</a:t>
            </a:r>
            <a:r>
              <a:rPr lang="zh-CN" altLang="en-US" dirty="0" smtClean="0"/>
              <a:t>输掉了第二次拍卖，她可以收回第一次的支出，只需支付</a:t>
            </a:r>
            <a:r>
              <a:rPr lang="en-US" altLang="zh-CN" dirty="0" smtClean="0">
                <a:latin typeface="Adobe 黑体 Std R" pitchFamily="34" charset="-122"/>
                <a:ea typeface="Adobe 黑体 Std R" pitchFamily="34" charset="-122"/>
              </a:rPr>
              <a:t>ε</a:t>
            </a:r>
            <a:r>
              <a:rPr lang="zh-CN" altLang="en-US" dirty="0" smtClean="0"/>
              <a:t>作为手续费。</a:t>
            </a:r>
            <a:endParaRPr lang="en-US" altLang="zh-CN" dirty="0" smtClean="0"/>
          </a:p>
          <a:p>
            <a:endParaRPr lang="en-US" altLang="zh-CN" dirty="0" smtClean="0"/>
          </a:p>
          <a:p>
            <a:r>
              <a:rPr lang="zh-CN" altLang="en-US" dirty="0" smtClean="0"/>
              <a:t>游戏会如何进行？</a:t>
            </a:r>
            <a:endParaRPr lang="en-US" altLang="zh-CN" dirty="0" smtClean="0"/>
          </a:p>
          <a:p>
            <a:r>
              <a:rPr lang="zh-CN" altLang="en-US" dirty="0" smtClean="0"/>
              <a:t>有一个人有着弱优势策略，是</a:t>
            </a:r>
            <a:r>
              <a:rPr lang="en-US" altLang="zh-CN" dirty="0" smtClean="0"/>
              <a:t>A</a:t>
            </a:r>
            <a:r>
              <a:rPr lang="zh-CN" altLang="en-US" dirty="0" smtClean="0"/>
              <a:t>还是</a:t>
            </a:r>
            <a:r>
              <a:rPr lang="en-US" altLang="zh-CN" dirty="0" smtClean="0"/>
              <a:t>B</a:t>
            </a:r>
            <a:r>
              <a:rPr lang="zh-CN" altLang="en-US" dirty="0" smtClean="0"/>
              <a:t>？</a:t>
            </a:r>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B: </a:t>
            </a:r>
            <a:r>
              <a:rPr lang="zh-CN" altLang="en-US" dirty="0" smtClean="0"/>
              <a:t>第二价格密封拍卖</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如果我们重复</a:t>
            </a:r>
            <a:r>
              <a:rPr lang="en-US" altLang="zh-CN" dirty="0" smtClean="0"/>
              <a:t>K</a:t>
            </a:r>
            <a:r>
              <a:rPr lang="zh-CN" altLang="en-US" dirty="0" smtClean="0"/>
              <a:t>次囚徒困境游戏，结果会如何呢？</a:t>
            </a:r>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C: </a:t>
            </a:r>
            <a:r>
              <a:rPr lang="zh-CN" altLang="en-US" dirty="0" smtClean="0"/>
              <a:t>囚徒困境</a:t>
            </a:r>
            <a:r>
              <a:rPr lang="en-US" altLang="zh-CN" dirty="0" smtClean="0"/>
              <a:t>2</a:t>
            </a:r>
            <a:endParaRPr lang="zh-CN" altLang="en-US" dirty="0"/>
          </a:p>
        </p:txBody>
      </p:sp>
      <p:graphicFrame>
        <p:nvGraphicFramePr>
          <p:cNvPr id="4" name="内容占位符 3"/>
          <p:cNvGraphicFramePr>
            <a:graphicFrameLocks/>
          </p:cNvGraphicFramePr>
          <p:nvPr/>
        </p:nvGraphicFramePr>
        <p:xfrm>
          <a:off x="1619672" y="2204864"/>
          <a:ext cx="6810720" cy="3771868"/>
        </p:xfrm>
        <a:graphic>
          <a:graphicData uri="http://schemas.openxmlformats.org/drawingml/2006/table">
            <a:tbl>
              <a:tblPr bandRow="1">
                <a:tableStyleId>{C4B1156A-380E-4F78-BDF5-A606A8083BF9}</a:tableStyleId>
              </a:tblPr>
              <a:tblGrid>
                <a:gridCol w="2270240"/>
                <a:gridCol w="2270240"/>
                <a:gridCol w="2270240"/>
              </a:tblGrid>
              <a:tr h="1200134">
                <a:tc>
                  <a:txBody>
                    <a:bodyPr/>
                    <a:lstStyle/>
                    <a:p>
                      <a:pPr algn="l"/>
                      <a:r>
                        <a:rPr lang="zh-CN" altLang="en-US" sz="2800" dirty="0" smtClean="0">
                          <a:latin typeface="黑体" pitchFamily="49" charset="-122"/>
                          <a:ea typeface="黑体" pitchFamily="49" charset="-122"/>
                        </a:rPr>
                        <a:t>      玩家</a:t>
                      </a:r>
                      <a:r>
                        <a:rPr lang="en-US" altLang="zh-CN" sz="2800" dirty="0" smtClean="0">
                          <a:latin typeface="黑体" pitchFamily="49" charset="-122"/>
                          <a:ea typeface="黑体" pitchFamily="49" charset="-122"/>
                        </a:rPr>
                        <a:t>B</a:t>
                      </a:r>
                    </a:p>
                    <a:p>
                      <a:pPr algn="l"/>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  玩家</a:t>
                      </a:r>
                      <a:r>
                        <a:rPr lang="en-US" altLang="zh-CN" sz="2800" dirty="0" smtClean="0">
                          <a:latin typeface="黑体" pitchFamily="49" charset="-122"/>
                          <a:ea typeface="黑体" pitchFamily="49" charset="-122"/>
                        </a:rPr>
                        <a:t>A</a:t>
                      </a:r>
                      <a:endParaRPr lang="zh-CN" altLang="en-US" sz="2800" dirty="0">
                        <a:latin typeface="黑体" pitchFamily="49" charset="-122"/>
                        <a:ea typeface="黑体" pitchFamily="49" charset="-122"/>
                      </a:endParaRPr>
                    </a:p>
                  </a:txBody>
                  <a:tcPr>
                    <a:lnTlToBr w="12700" cap="flat" cmpd="sng" algn="ctr">
                      <a:solidFill>
                        <a:schemeClr val="tx1"/>
                      </a:solidFill>
                      <a:prstDash val="solid"/>
                      <a:round/>
                      <a:headEnd type="none" w="med" len="med"/>
                      <a:tailEnd type="none" w="med" len="med"/>
                    </a:lnTlToBr>
                  </a:tcPr>
                </a:tc>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合作</a:t>
                      </a:r>
                      <a:endParaRPr lang="zh-CN" altLang="en-US" sz="2800" dirty="0">
                        <a:latin typeface="黑体" pitchFamily="49" charset="-122"/>
                        <a:ea typeface="黑体" pitchFamily="49" charset="-122"/>
                      </a:endParaRPr>
                    </a:p>
                  </a:txBody>
                  <a:tcPr/>
                </a:tc>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背叛</a:t>
                      </a:r>
                      <a:endParaRPr lang="zh-CN" altLang="en-US" sz="2800" dirty="0">
                        <a:latin typeface="黑体" pitchFamily="49" charset="-122"/>
                        <a:ea typeface="黑体" pitchFamily="49" charset="-122"/>
                      </a:endParaRPr>
                    </a:p>
                  </a:txBody>
                  <a:tcPr/>
                </a:tc>
              </a:tr>
              <a:tr h="1200134">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合作</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(2, 2)</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a:t>
                      </a:r>
                      <a:r>
                        <a:rPr lang="en-US" altLang="zh-CN" sz="2800" b="1" baseline="0" dirty="0" smtClean="0">
                          <a:latin typeface="黑体" pitchFamily="49" charset="-122"/>
                          <a:ea typeface="黑体" pitchFamily="49" charset="-122"/>
                        </a:rPr>
                        <a:t> 3</a:t>
                      </a:r>
                      <a:r>
                        <a:rPr lang="en-US" altLang="zh-CN" sz="2800" b="1" dirty="0" smtClean="0">
                          <a:latin typeface="黑体" pitchFamily="49" charset="-122"/>
                          <a:ea typeface="黑体" pitchFamily="49" charset="-122"/>
                        </a:rPr>
                        <a:t>)</a:t>
                      </a:r>
                      <a:endParaRPr lang="zh-CN" altLang="en-US" sz="2800" b="1" dirty="0">
                        <a:latin typeface="黑体" pitchFamily="49" charset="-122"/>
                        <a:ea typeface="黑体" pitchFamily="49" charset="-122"/>
                      </a:endParaRPr>
                    </a:p>
                  </a:txBody>
                  <a:tcPr/>
                </a:tc>
              </a:tr>
              <a:tr h="1200134">
                <a:tc>
                  <a:txBody>
                    <a:bodyPr/>
                    <a:lstStyle/>
                    <a:p>
                      <a:pPr algn="ctr"/>
                      <a:endParaRPr lang="en-US" altLang="zh-CN" sz="2800" dirty="0" smtClean="0">
                        <a:latin typeface="黑体" pitchFamily="49" charset="-122"/>
                        <a:ea typeface="黑体" pitchFamily="49" charset="-122"/>
                      </a:endParaRPr>
                    </a:p>
                    <a:p>
                      <a:pPr algn="ctr"/>
                      <a:r>
                        <a:rPr lang="zh-CN" altLang="en-US" sz="2800" dirty="0" smtClean="0">
                          <a:latin typeface="黑体" pitchFamily="49" charset="-122"/>
                          <a:ea typeface="黑体" pitchFamily="49" charset="-122"/>
                        </a:rPr>
                        <a:t>背叛</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(3, -1)</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a:t>
                      </a:r>
                      <a:r>
                        <a:rPr lang="en-US" altLang="zh-CN" sz="2800" b="1" baseline="0" dirty="0" smtClean="0">
                          <a:latin typeface="黑体" pitchFamily="49" charset="-122"/>
                          <a:ea typeface="黑体" pitchFamily="49" charset="-122"/>
                        </a:rPr>
                        <a:t> 0)</a:t>
                      </a:r>
                      <a:endParaRPr lang="zh-CN" altLang="en-US" sz="2800" b="1" dirty="0">
                        <a:latin typeface="黑体" pitchFamily="49" charset="-122"/>
                        <a:ea typeface="黑体"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你可以这样做，将所有开关设置为某种状态组合，然后走进地下洞穴系统去查看哪道门是第一道被关闭的门。因为门是不透明的，所以你不会知道这道关闭的门之后的门是打开还是关闭的。</a:t>
            </a:r>
          </a:p>
          <a:p>
            <a:r>
              <a:rPr lang="zh-CN" altLang="en-US" dirty="0" smtClean="0"/>
              <a:t>你有时间尝试至多</a:t>
            </a:r>
            <a:r>
              <a:rPr lang="en-US" altLang="zh-CN" dirty="0" smtClean="0"/>
              <a:t>70,000 </a:t>
            </a:r>
            <a:r>
              <a:rPr lang="zh-CN" altLang="en-US" dirty="0" smtClean="0"/>
              <a:t>次开关状态的不同组合。你的任务是确定每个开关的正确状态是什么，以及门和开关之间的对应关系。</a:t>
            </a:r>
            <a:endParaRPr lang="en-US" altLang="zh-CN" dirty="0" smtClean="0"/>
          </a:p>
          <a:p>
            <a:endParaRPr lang="en-US" altLang="zh-CN" dirty="0" smtClean="0"/>
          </a:p>
          <a:p>
            <a:r>
              <a:rPr lang="zh-CN" altLang="en-US" dirty="0" smtClean="0"/>
              <a:t>时间限制</a:t>
            </a:r>
            <a:r>
              <a:rPr lang="en-US" altLang="zh-CN" dirty="0" smtClean="0"/>
              <a:t>: 2</a:t>
            </a:r>
            <a:r>
              <a:rPr lang="zh-CN" altLang="en-US" dirty="0" smtClean="0"/>
              <a:t>秒 内存限制</a:t>
            </a:r>
            <a:r>
              <a:rPr lang="en-US" altLang="zh-CN" dirty="0" smtClean="0"/>
              <a:t>: 32 MB</a:t>
            </a:r>
          </a:p>
          <a:p>
            <a:r>
              <a:rPr lang="en-US" altLang="zh-CN" dirty="0" smtClean="0"/>
              <a:t>1 ≤ N ≤ 5,000</a:t>
            </a:r>
            <a:endParaRPr lang="zh-CN" altLang="en-US" dirty="0"/>
          </a:p>
        </p:txBody>
      </p:sp>
      <p:sp>
        <p:nvSpPr>
          <p:cNvPr id="2" name="标题 1"/>
          <p:cNvSpPr>
            <a:spLocks noGrp="1"/>
          </p:cNvSpPr>
          <p:nvPr>
            <p:ph type="title"/>
          </p:nvPr>
        </p:nvSpPr>
        <p:spPr/>
        <p:txBody>
          <a:bodyPr/>
          <a:lstStyle/>
          <a:p>
            <a:r>
              <a:rPr lang="en-US" altLang="zh-CN" dirty="0" smtClean="0"/>
              <a:t>Problem 1: </a:t>
            </a:r>
            <a:r>
              <a:rPr lang="zh-CN" altLang="en-US" dirty="0" smtClean="0"/>
              <a:t>洞穴</a:t>
            </a:r>
            <a:r>
              <a:rPr lang="en-US" altLang="zh-CN" dirty="0" smtClean="0"/>
              <a:t>(cave)</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blipFill>
            <a:blip r:embed="rId2" cstate="print"/>
            <a:tile tx="0" ty="0" sx="100000" sy="100000" flip="none" algn="tl"/>
          </a:blipFill>
        </p:spPr>
        <p:txBody>
          <a:bodyPr/>
          <a:lstStyle/>
          <a:p>
            <a:pPr algn="ctr"/>
            <a:r>
              <a:rPr lang="zh-CN" altLang="en-US" dirty="0" smtClean="0"/>
              <a:t>投票</a:t>
            </a:r>
            <a:endParaRPr lang="zh-CN" altLang="en-US" dirty="0"/>
          </a:p>
        </p:txBody>
      </p:sp>
      <p:sp>
        <p:nvSpPr>
          <p:cNvPr id="5" name="内容占位符 4"/>
          <p:cNvSpPr>
            <a:spLocks noGrp="1"/>
          </p:cNvSpPr>
          <p:nvPr>
            <p:ph sz="half" idx="1"/>
          </p:nvPr>
        </p:nvSpPr>
        <p:spPr>
          <a:blipFill>
            <a:blip r:embed="rId2" cstate="print"/>
            <a:tile tx="0" ty="0" sx="100000" sy="100000" flip="none" algn="tl"/>
          </a:blipFill>
          <a:effectLst>
            <a:glow rad="228600">
              <a:schemeClr val="accent1">
                <a:satMod val="175000"/>
                <a:alpha val="40000"/>
              </a:schemeClr>
            </a:glow>
            <a:softEdge rad="127000"/>
          </a:effectLst>
        </p:spPr>
        <p:txBody>
          <a:bodyPr/>
          <a:lstStyle/>
          <a:p>
            <a:endParaRPr lang="en-US" altLang="zh-CN" dirty="0" smtClean="0"/>
          </a:p>
          <a:p>
            <a:r>
              <a:rPr lang="zh-CN" altLang="en-US" dirty="0" smtClean="0"/>
              <a:t>在所有玩家都是理性的的前提下，重复多次囚徒困境会迫使玩家选择合作。</a:t>
            </a:r>
            <a:endParaRPr lang="zh-CN" altLang="en-US" dirty="0"/>
          </a:p>
        </p:txBody>
      </p:sp>
      <p:sp>
        <p:nvSpPr>
          <p:cNvPr id="6" name="内容占位符 5"/>
          <p:cNvSpPr>
            <a:spLocks noGrp="1"/>
          </p:cNvSpPr>
          <p:nvPr>
            <p:ph sz="half" idx="2"/>
          </p:nvPr>
        </p:nvSpPr>
        <p:spPr>
          <a:blipFill>
            <a:blip r:embed="rId2" cstate="print"/>
            <a:tile tx="0" ty="0" sx="100000" sy="100000" flip="none" algn="tl"/>
          </a:blipFill>
          <a:effectLst>
            <a:glow rad="228600">
              <a:schemeClr val="accent2">
                <a:satMod val="175000"/>
                <a:alpha val="40000"/>
              </a:schemeClr>
            </a:glow>
            <a:softEdge rad="127000"/>
          </a:effectLst>
        </p:spPr>
        <p:txBody>
          <a:bodyPr/>
          <a:lstStyle/>
          <a:p>
            <a:endParaRPr lang="en-US" altLang="zh-CN" dirty="0" smtClean="0"/>
          </a:p>
          <a:p>
            <a:r>
              <a:rPr lang="zh-CN" altLang="en-US" dirty="0" smtClean="0"/>
              <a:t>在所有玩家都是理性的的前提下，重复多次囚徒困境玩家仍然会选择背叛。</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如果</a:t>
            </a:r>
            <a:r>
              <a:rPr lang="en-US" altLang="zh-CN" dirty="0" smtClean="0"/>
              <a:t>K=1</a:t>
            </a:r>
            <a:r>
              <a:rPr lang="zh-CN" altLang="en-US" dirty="0" smtClean="0"/>
              <a:t>，就是普通的囚徒困境，玩家会选择背叛。</a:t>
            </a:r>
            <a:endParaRPr lang="en-US" altLang="zh-CN" dirty="0" smtClean="0"/>
          </a:p>
          <a:p>
            <a:r>
              <a:rPr lang="zh-CN" altLang="en-US" dirty="0" smtClean="0"/>
              <a:t>如果</a:t>
            </a:r>
            <a:r>
              <a:rPr lang="en-US" altLang="zh-CN" dirty="0" smtClean="0"/>
              <a:t>K=2</a:t>
            </a:r>
            <a:r>
              <a:rPr lang="zh-CN" altLang="en-US" dirty="0" smtClean="0"/>
              <a:t>，玩家已知下一轮中双方一定会选择背叛，因此下一轮的收益不需要纳入本轮的考虑之中</a:t>
            </a:r>
            <a:r>
              <a:rPr lang="en-US" altLang="zh-CN" dirty="0" smtClean="0"/>
              <a:t>(</a:t>
            </a:r>
            <a:r>
              <a:rPr lang="zh-CN" altLang="en-US" dirty="0" smtClean="0"/>
              <a:t>沉没成本</a:t>
            </a:r>
            <a:r>
              <a:rPr lang="en-US" altLang="zh-CN" dirty="0" smtClean="0"/>
              <a:t>) </a:t>
            </a:r>
            <a:r>
              <a:rPr lang="zh-CN" altLang="en-US" dirty="0" smtClean="0"/>
              <a:t>，因此会选择背叛。</a:t>
            </a:r>
            <a:endParaRPr lang="en-US" altLang="zh-CN" dirty="0" smtClean="0"/>
          </a:p>
          <a:p>
            <a:r>
              <a:rPr lang="zh-CN" altLang="en-US" dirty="0" smtClean="0"/>
              <a:t>如果</a:t>
            </a:r>
            <a:r>
              <a:rPr lang="en-US" altLang="zh-CN" dirty="0" smtClean="0"/>
              <a:t>K=3</a:t>
            </a:r>
            <a:r>
              <a:rPr lang="zh-CN" altLang="en-US" dirty="0" smtClean="0"/>
              <a:t>，玩家已知后两轮中双方一定会选择背叛，因此后两轮的收益不需要纳入本轮的考虑之中，因此会选择背叛。</a:t>
            </a:r>
            <a:endParaRPr lang="en-US" altLang="zh-CN" dirty="0" smtClean="0"/>
          </a:p>
          <a:p>
            <a:r>
              <a:rPr lang="en-US" altLang="zh-CN" dirty="0" smtClean="0"/>
              <a:t>…</a:t>
            </a:r>
          </a:p>
          <a:p>
            <a:r>
              <a:rPr lang="zh-CN" altLang="en-US" dirty="0" smtClean="0"/>
              <a:t>对于任意的正整数</a:t>
            </a:r>
            <a:r>
              <a:rPr lang="en-US" altLang="zh-CN" dirty="0" smtClean="0"/>
              <a:t>K</a:t>
            </a:r>
            <a:r>
              <a:rPr lang="zh-CN" altLang="en-US" dirty="0" smtClean="0"/>
              <a:t>，进行</a:t>
            </a:r>
            <a:r>
              <a:rPr lang="en-US" altLang="zh-CN" dirty="0" smtClean="0"/>
              <a:t>K</a:t>
            </a:r>
            <a:r>
              <a:rPr lang="zh-CN" altLang="en-US" dirty="0" smtClean="0"/>
              <a:t>轮囚徒困境不会使理性的玩家选择合作。</a:t>
            </a:r>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C: </a:t>
            </a:r>
            <a:r>
              <a:rPr lang="zh-CN" altLang="en-US" dirty="0" smtClean="0"/>
              <a:t>囚徒困境</a:t>
            </a:r>
            <a:r>
              <a:rPr lang="en-US" altLang="zh-CN" dirty="0" smtClean="0"/>
              <a:t>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Example C: </a:t>
            </a:r>
            <a:r>
              <a:rPr lang="zh-CN" altLang="en-US" dirty="0" smtClean="0"/>
              <a:t>囚徒困境</a:t>
            </a:r>
            <a:r>
              <a:rPr lang="en-US" altLang="zh-CN" dirty="0" smtClean="0"/>
              <a:t>2</a:t>
            </a:r>
            <a:endParaRPr lang="zh-CN" altLang="en-US" dirty="0"/>
          </a:p>
        </p:txBody>
      </p:sp>
      <p:graphicFrame>
        <p:nvGraphicFramePr>
          <p:cNvPr id="6" name="内容占位符 3"/>
          <p:cNvGraphicFramePr>
            <a:graphicFrameLocks noGrp="1"/>
          </p:cNvGraphicFramePr>
          <p:nvPr>
            <p:ph idx="1"/>
          </p:nvPr>
        </p:nvGraphicFramePr>
        <p:xfrm>
          <a:off x="755576" y="1412776"/>
          <a:ext cx="7920880" cy="4477544"/>
        </p:xfrm>
        <a:graphic>
          <a:graphicData uri="http://schemas.openxmlformats.org/drawingml/2006/table">
            <a:tbl>
              <a:tblPr bandRow="1">
                <a:tableStyleId>{C4B1156A-380E-4F78-BDF5-A606A8083BF9}</a:tableStyleId>
              </a:tblPr>
              <a:tblGrid>
                <a:gridCol w="1980220"/>
                <a:gridCol w="1980220"/>
                <a:gridCol w="1980220"/>
                <a:gridCol w="1980220"/>
              </a:tblGrid>
              <a:tr h="1358552">
                <a:tc>
                  <a:txBody>
                    <a:bodyPr/>
                    <a:lstStyle/>
                    <a:p>
                      <a:pPr algn="l"/>
                      <a:r>
                        <a:rPr lang="zh-CN" altLang="en-US" sz="2800" baseline="0" dirty="0" smtClean="0">
                          <a:latin typeface="黑体" pitchFamily="49" charset="-122"/>
                          <a:ea typeface="黑体" pitchFamily="49" charset="-122"/>
                        </a:rPr>
                        <a:t>    </a:t>
                      </a:r>
                      <a:r>
                        <a:rPr lang="zh-CN" altLang="en-US" sz="2800" dirty="0" smtClean="0">
                          <a:latin typeface="黑体" pitchFamily="49" charset="-122"/>
                          <a:ea typeface="黑体" pitchFamily="49" charset="-122"/>
                        </a:rPr>
                        <a:t>玩家乙</a:t>
                      </a:r>
                      <a:endParaRPr lang="en-US" altLang="zh-CN" sz="2800" dirty="0" smtClean="0">
                        <a:latin typeface="黑体" pitchFamily="49" charset="-122"/>
                        <a:ea typeface="黑体" pitchFamily="49" charset="-122"/>
                      </a:endParaRPr>
                    </a:p>
                    <a:p>
                      <a:pPr algn="l"/>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 玩家甲</a:t>
                      </a:r>
                      <a:endParaRPr lang="zh-CN" altLang="en-US" sz="2800" dirty="0">
                        <a:latin typeface="黑体" pitchFamily="49" charset="-122"/>
                        <a:ea typeface="黑体" pitchFamily="49" charset="-122"/>
                      </a:endParaRPr>
                    </a:p>
                  </a:txBody>
                  <a:tcPr>
                    <a:lnTlToBr w="12700" cap="flat" cmpd="sng" algn="ctr">
                      <a:solidFill>
                        <a:schemeClr val="tx1"/>
                      </a:solidFill>
                      <a:prstDash val="solid"/>
                      <a:round/>
                      <a:headEnd type="none" w="med" len="med"/>
                      <a:tailEnd type="none" w="med" len="med"/>
                    </a:lnTlToBr>
                  </a:tcPr>
                </a:tc>
                <a:tc>
                  <a:txBody>
                    <a:bodyPr/>
                    <a:lstStyle/>
                    <a:p>
                      <a:pPr algn="ctr"/>
                      <a:endParaRPr lang="en-US" altLang="zh-CN" sz="2800" dirty="0" smtClean="0">
                        <a:latin typeface="黑体" pitchFamily="49" charset="-122"/>
                        <a:ea typeface="黑体" pitchFamily="49" charset="-122"/>
                      </a:endParaRPr>
                    </a:p>
                    <a:p>
                      <a:pPr algn="ctr"/>
                      <a:r>
                        <a:rPr lang="en-US" altLang="zh-CN" sz="2800" dirty="0" smtClean="0">
                          <a:latin typeface="黑体" pitchFamily="49" charset="-122"/>
                          <a:ea typeface="黑体" pitchFamily="49" charset="-122"/>
                        </a:rPr>
                        <a:t>A(</a:t>
                      </a:r>
                      <a:r>
                        <a:rPr lang="zh-CN" altLang="en-US" sz="2800" dirty="0" smtClean="0">
                          <a:latin typeface="黑体" pitchFamily="49" charset="-122"/>
                          <a:ea typeface="黑体" pitchFamily="49" charset="-122"/>
                        </a:rPr>
                        <a:t>合作</a:t>
                      </a:r>
                      <a:r>
                        <a:rPr lang="en-US" altLang="zh-CN" sz="2800" dirty="0" smtClean="0">
                          <a:latin typeface="黑体" pitchFamily="49" charset="-122"/>
                          <a:ea typeface="黑体" pitchFamily="49" charset="-122"/>
                        </a:rPr>
                        <a:t>)</a:t>
                      </a:r>
                      <a:endParaRPr lang="zh-CN" altLang="en-US" sz="2800" dirty="0">
                        <a:latin typeface="黑体" pitchFamily="49" charset="-122"/>
                        <a:ea typeface="黑体" pitchFamily="49" charset="-122"/>
                      </a:endParaRPr>
                    </a:p>
                  </a:txBody>
                  <a:tcPr/>
                </a:tc>
                <a:tc>
                  <a:txBody>
                    <a:bodyPr/>
                    <a:lstStyle/>
                    <a:p>
                      <a:pPr algn="ctr"/>
                      <a:endParaRPr lang="en-US" altLang="zh-CN" sz="2800" dirty="0" smtClean="0">
                        <a:latin typeface="黑体" pitchFamily="49" charset="-122"/>
                        <a:ea typeface="黑体" pitchFamily="49" charset="-122"/>
                      </a:endParaRPr>
                    </a:p>
                    <a:p>
                      <a:pPr algn="ctr"/>
                      <a:r>
                        <a:rPr lang="en-US" altLang="zh-CN" sz="2800" dirty="0" smtClean="0">
                          <a:latin typeface="黑体" pitchFamily="49" charset="-122"/>
                          <a:ea typeface="黑体" pitchFamily="49" charset="-122"/>
                        </a:rPr>
                        <a:t>B(</a:t>
                      </a:r>
                      <a:r>
                        <a:rPr lang="zh-CN" altLang="en-US" sz="2800" dirty="0" smtClean="0">
                          <a:latin typeface="黑体" pitchFamily="49" charset="-122"/>
                          <a:ea typeface="黑体" pitchFamily="49" charset="-122"/>
                        </a:rPr>
                        <a:t>背叛</a:t>
                      </a:r>
                      <a:r>
                        <a:rPr lang="en-US" altLang="zh-CN" sz="2800" dirty="0" smtClean="0">
                          <a:latin typeface="黑体" pitchFamily="49" charset="-122"/>
                          <a:ea typeface="黑体" pitchFamily="49" charset="-122"/>
                        </a:rPr>
                        <a:t>)</a:t>
                      </a:r>
                      <a:endParaRPr lang="zh-CN" altLang="en-US" sz="2800" dirty="0">
                        <a:latin typeface="黑体" pitchFamily="49" charset="-122"/>
                        <a:ea typeface="黑体" pitchFamily="49" charset="-122"/>
                      </a:endParaRPr>
                    </a:p>
                  </a:txBody>
                  <a:tcPr/>
                </a:tc>
                <a:tc>
                  <a:txBody>
                    <a:bodyPr/>
                    <a:lstStyle/>
                    <a:p>
                      <a:pPr algn="ctr"/>
                      <a:endParaRPr lang="en-US" altLang="zh-CN" sz="2800" dirty="0" smtClean="0">
                        <a:latin typeface="黑体" pitchFamily="49" charset="-122"/>
                        <a:ea typeface="黑体" pitchFamily="49" charset="-122"/>
                      </a:endParaRPr>
                    </a:p>
                    <a:p>
                      <a:pPr algn="ctr"/>
                      <a:r>
                        <a:rPr lang="en-US" altLang="zh-CN" sz="2800" dirty="0" smtClean="0">
                          <a:latin typeface="黑体" pitchFamily="49" charset="-122"/>
                          <a:ea typeface="黑体" pitchFamily="49" charset="-122"/>
                        </a:rPr>
                        <a:t>C</a:t>
                      </a:r>
                      <a:endParaRPr lang="zh-CN" altLang="en-US" sz="2800" dirty="0">
                        <a:latin typeface="黑体" pitchFamily="49" charset="-122"/>
                        <a:ea typeface="黑体" pitchFamily="49" charset="-122"/>
                      </a:endParaRPr>
                    </a:p>
                  </a:txBody>
                  <a:tcPr/>
                </a:tc>
              </a:tr>
              <a:tr h="1036183">
                <a:tc>
                  <a:txBody>
                    <a:bodyPr/>
                    <a:lstStyle/>
                    <a:p>
                      <a:pPr algn="ctr"/>
                      <a:endParaRPr lang="en-US" altLang="zh-CN" sz="2800" dirty="0" smtClean="0">
                        <a:latin typeface="黑体" pitchFamily="49" charset="-122"/>
                        <a:ea typeface="黑体" pitchFamily="49" charset="-122"/>
                      </a:endParaRPr>
                    </a:p>
                    <a:p>
                      <a:pPr algn="ctr"/>
                      <a:r>
                        <a:rPr lang="en-US" altLang="zh-CN" sz="2800" dirty="0" smtClean="0">
                          <a:latin typeface="黑体" pitchFamily="49" charset="-122"/>
                          <a:ea typeface="黑体" pitchFamily="49" charset="-122"/>
                        </a:rPr>
                        <a:t>A(</a:t>
                      </a:r>
                      <a:r>
                        <a:rPr lang="zh-CN" altLang="en-US" sz="2800" dirty="0" smtClean="0">
                          <a:latin typeface="黑体" pitchFamily="49" charset="-122"/>
                          <a:ea typeface="黑体" pitchFamily="49" charset="-122"/>
                        </a:rPr>
                        <a:t>合作</a:t>
                      </a:r>
                      <a:r>
                        <a:rPr lang="en-US" altLang="zh-CN" sz="2800" dirty="0" smtClean="0">
                          <a:latin typeface="黑体" pitchFamily="49" charset="-122"/>
                          <a:ea typeface="黑体" pitchFamily="49" charset="-122"/>
                        </a:rPr>
                        <a:t>)</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(4, 4)</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a:t>
                      </a:r>
                      <a:r>
                        <a:rPr lang="en-US" altLang="zh-CN" sz="2800" b="1" baseline="0" dirty="0" smtClean="0">
                          <a:latin typeface="黑体" pitchFamily="49" charset="-122"/>
                          <a:ea typeface="黑体" pitchFamily="49" charset="-122"/>
                        </a:rPr>
                        <a:t> 5</a:t>
                      </a:r>
                      <a:r>
                        <a:rPr lang="en-US" altLang="zh-CN" sz="2800" b="1" dirty="0" smtClean="0">
                          <a:latin typeface="黑体" pitchFamily="49" charset="-122"/>
                          <a:ea typeface="黑体" pitchFamily="49" charset="-122"/>
                        </a:rPr>
                        <a:t>)</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(0, 0)</a:t>
                      </a:r>
                      <a:endParaRPr lang="zh-CN" altLang="en-US" sz="2800" b="1" dirty="0" smtClean="0">
                        <a:latin typeface="黑体" pitchFamily="49" charset="-122"/>
                        <a:ea typeface="黑体" pitchFamily="49" charset="-122"/>
                      </a:endParaRPr>
                    </a:p>
                  </a:txBody>
                  <a:tcPr/>
                </a:tc>
              </a:tr>
              <a:tr h="1036183">
                <a:tc>
                  <a:txBody>
                    <a:bodyPr/>
                    <a:lstStyle/>
                    <a:p>
                      <a:pPr algn="ctr"/>
                      <a:endParaRPr lang="en-US" altLang="zh-CN" sz="2800" dirty="0" smtClean="0">
                        <a:latin typeface="黑体" pitchFamily="49" charset="-122"/>
                        <a:ea typeface="黑体" pitchFamily="49" charset="-122"/>
                      </a:endParaRPr>
                    </a:p>
                    <a:p>
                      <a:pPr algn="ctr"/>
                      <a:r>
                        <a:rPr lang="en-US" altLang="zh-CN" sz="2800" dirty="0" smtClean="0">
                          <a:latin typeface="黑体" pitchFamily="49" charset="-122"/>
                          <a:ea typeface="黑体" pitchFamily="49" charset="-122"/>
                        </a:rPr>
                        <a:t>B(</a:t>
                      </a:r>
                      <a:r>
                        <a:rPr lang="zh-CN" altLang="en-US" sz="2800" dirty="0" smtClean="0">
                          <a:latin typeface="黑体" pitchFamily="49" charset="-122"/>
                          <a:ea typeface="黑体" pitchFamily="49" charset="-122"/>
                        </a:rPr>
                        <a:t>背叛</a:t>
                      </a:r>
                      <a:r>
                        <a:rPr lang="en-US" altLang="zh-CN" sz="2800" dirty="0" smtClean="0">
                          <a:latin typeface="黑体" pitchFamily="49" charset="-122"/>
                          <a:ea typeface="黑体" pitchFamily="49" charset="-122"/>
                        </a:rPr>
                        <a:t>)</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(5, 0)</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(1, 1</a:t>
                      </a:r>
                      <a:r>
                        <a:rPr lang="en-US" altLang="zh-CN" sz="2800" b="1" baseline="0" dirty="0" smtClean="0">
                          <a:latin typeface="黑体" pitchFamily="49" charset="-122"/>
                          <a:ea typeface="黑体" pitchFamily="49" charset="-122"/>
                        </a:rPr>
                        <a:t>)</a:t>
                      </a:r>
                      <a:endParaRPr lang="zh-CN" altLang="en-US" sz="2800" b="1" dirty="0">
                        <a:latin typeface="黑体" pitchFamily="49" charset="-122"/>
                        <a:ea typeface="黑体"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800" b="1" dirty="0" smtClean="0">
                        <a:latin typeface="黑体" pitchFamily="49" charset="-122"/>
                        <a:ea typeface="黑体"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latin typeface="黑体" pitchFamily="49" charset="-122"/>
                          <a:ea typeface="黑体" pitchFamily="49" charset="-122"/>
                        </a:rPr>
                        <a:t>(0,</a:t>
                      </a:r>
                      <a:r>
                        <a:rPr lang="en-US" altLang="zh-CN" sz="2800" b="1" baseline="0" dirty="0" smtClean="0">
                          <a:latin typeface="黑体" pitchFamily="49" charset="-122"/>
                          <a:ea typeface="黑体" pitchFamily="49" charset="-122"/>
                        </a:rPr>
                        <a:t> 0</a:t>
                      </a:r>
                      <a:r>
                        <a:rPr lang="en-US" altLang="zh-CN" sz="2800" b="1" dirty="0" smtClean="0">
                          <a:latin typeface="黑体" pitchFamily="49" charset="-122"/>
                          <a:ea typeface="黑体" pitchFamily="49" charset="-122"/>
                        </a:rPr>
                        <a:t>)</a:t>
                      </a:r>
                      <a:endParaRPr lang="zh-CN" altLang="en-US" sz="2800" b="1" dirty="0" smtClean="0">
                        <a:latin typeface="黑体" pitchFamily="49" charset="-122"/>
                        <a:ea typeface="黑体" pitchFamily="49" charset="-122"/>
                      </a:endParaRPr>
                    </a:p>
                  </a:txBody>
                  <a:tcPr/>
                </a:tc>
              </a:tr>
              <a:tr h="1033578">
                <a:tc>
                  <a:txBody>
                    <a:bodyPr/>
                    <a:lstStyle/>
                    <a:p>
                      <a:pPr algn="ctr"/>
                      <a:endParaRPr lang="en-US" altLang="zh-CN" sz="2800" dirty="0" smtClean="0">
                        <a:latin typeface="黑体" pitchFamily="49" charset="-122"/>
                        <a:ea typeface="黑体" pitchFamily="49" charset="-122"/>
                      </a:endParaRPr>
                    </a:p>
                    <a:p>
                      <a:pPr algn="ctr"/>
                      <a:r>
                        <a:rPr lang="en-US" altLang="zh-CN" sz="2800" dirty="0" smtClean="0">
                          <a:latin typeface="黑体" pitchFamily="49" charset="-122"/>
                          <a:ea typeface="黑体" pitchFamily="49" charset="-122"/>
                        </a:rPr>
                        <a:t>C</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latin typeface="黑体" pitchFamily="49" charset="-122"/>
                          <a:ea typeface="黑体" pitchFamily="49" charset="-122"/>
                        </a:rPr>
                        <a:t>(0,</a:t>
                      </a:r>
                      <a:r>
                        <a:rPr lang="en-US" altLang="zh-CN" sz="2800" b="1" baseline="0" dirty="0" smtClean="0">
                          <a:latin typeface="黑体" pitchFamily="49" charset="-122"/>
                          <a:ea typeface="黑体" pitchFamily="49" charset="-122"/>
                        </a:rPr>
                        <a:t> 0</a:t>
                      </a:r>
                      <a:r>
                        <a:rPr lang="en-US" altLang="zh-CN" sz="2800" b="1" dirty="0" smtClean="0">
                          <a:latin typeface="黑体" pitchFamily="49" charset="-122"/>
                          <a:ea typeface="黑体" pitchFamily="49" charset="-122"/>
                        </a:rPr>
                        <a:t>)</a:t>
                      </a:r>
                      <a:endParaRPr lang="zh-CN" altLang="en-US" sz="2800" b="1" dirty="0" smtClean="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(0, 0)</a:t>
                      </a:r>
                      <a:endParaRPr lang="zh-CN" altLang="en-US" sz="2800" b="1" dirty="0" smtClean="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(3, 3)</a:t>
                      </a:r>
                      <a:endParaRPr lang="zh-CN" altLang="en-US" sz="2800" b="1" dirty="0">
                        <a:latin typeface="黑体" pitchFamily="49" charset="-122"/>
                        <a:ea typeface="黑体" pitchFamily="49" charset="-122"/>
                      </a:endParaRPr>
                    </a:p>
                  </a:txBody>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Example C: </a:t>
            </a:r>
            <a:r>
              <a:rPr lang="zh-CN" altLang="en-US" dirty="0" smtClean="0"/>
              <a:t>囚徒困境</a:t>
            </a:r>
            <a:r>
              <a:rPr lang="en-US" altLang="zh-CN" dirty="0" smtClean="0"/>
              <a:t>2</a:t>
            </a:r>
            <a:endParaRPr lang="zh-CN" altLang="en-US" dirty="0"/>
          </a:p>
        </p:txBody>
      </p:sp>
      <p:graphicFrame>
        <p:nvGraphicFramePr>
          <p:cNvPr id="6" name="内容占位符 3"/>
          <p:cNvGraphicFramePr>
            <a:graphicFrameLocks noGrp="1"/>
          </p:cNvGraphicFramePr>
          <p:nvPr>
            <p:ph idx="1"/>
          </p:nvPr>
        </p:nvGraphicFramePr>
        <p:xfrm>
          <a:off x="755576" y="1412776"/>
          <a:ext cx="7920880" cy="4477544"/>
        </p:xfrm>
        <a:graphic>
          <a:graphicData uri="http://schemas.openxmlformats.org/drawingml/2006/table">
            <a:tbl>
              <a:tblPr bandRow="1">
                <a:tableStyleId>{C4B1156A-380E-4F78-BDF5-A606A8083BF9}</a:tableStyleId>
              </a:tblPr>
              <a:tblGrid>
                <a:gridCol w="1980220"/>
                <a:gridCol w="1980220"/>
                <a:gridCol w="1980220"/>
                <a:gridCol w="1980220"/>
              </a:tblGrid>
              <a:tr h="1358552">
                <a:tc>
                  <a:txBody>
                    <a:bodyPr/>
                    <a:lstStyle/>
                    <a:p>
                      <a:pPr algn="l"/>
                      <a:r>
                        <a:rPr lang="zh-CN" altLang="en-US" sz="2800" baseline="0" dirty="0" smtClean="0">
                          <a:latin typeface="黑体" pitchFamily="49" charset="-122"/>
                          <a:ea typeface="黑体" pitchFamily="49" charset="-122"/>
                        </a:rPr>
                        <a:t>    </a:t>
                      </a:r>
                      <a:r>
                        <a:rPr lang="zh-CN" altLang="en-US" sz="2800" dirty="0" smtClean="0">
                          <a:latin typeface="黑体" pitchFamily="49" charset="-122"/>
                          <a:ea typeface="黑体" pitchFamily="49" charset="-122"/>
                        </a:rPr>
                        <a:t>玩家乙</a:t>
                      </a:r>
                      <a:endParaRPr lang="en-US" altLang="zh-CN" sz="2800" dirty="0" smtClean="0">
                        <a:latin typeface="黑体" pitchFamily="49" charset="-122"/>
                        <a:ea typeface="黑体" pitchFamily="49" charset="-122"/>
                      </a:endParaRPr>
                    </a:p>
                    <a:p>
                      <a:pPr algn="l"/>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 玩家甲</a:t>
                      </a:r>
                      <a:endParaRPr lang="zh-CN" altLang="en-US" sz="2800" dirty="0">
                        <a:latin typeface="黑体" pitchFamily="49" charset="-122"/>
                        <a:ea typeface="黑体" pitchFamily="49" charset="-122"/>
                      </a:endParaRPr>
                    </a:p>
                  </a:txBody>
                  <a:tcPr>
                    <a:lnTlToBr w="12700" cap="flat" cmpd="sng" algn="ctr">
                      <a:solidFill>
                        <a:schemeClr val="tx1"/>
                      </a:solidFill>
                      <a:prstDash val="solid"/>
                      <a:round/>
                      <a:headEnd type="none" w="med" len="med"/>
                      <a:tailEnd type="none" w="med" len="med"/>
                    </a:lnTlToBr>
                  </a:tcPr>
                </a:tc>
                <a:tc>
                  <a:txBody>
                    <a:bodyPr/>
                    <a:lstStyle/>
                    <a:p>
                      <a:pPr algn="ctr"/>
                      <a:endParaRPr lang="en-US" altLang="zh-CN" sz="2800" dirty="0" smtClean="0">
                        <a:latin typeface="黑体" pitchFamily="49" charset="-122"/>
                        <a:ea typeface="黑体" pitchFamily="49" charset="-122"/>
                      </a:endParaRPr>
                    </a:p>
                    <a:p>
                      <a:pPr algn="ctr"/>
                      <a:r>
                        <a:rPr lang="en-US" altLang="zh-CN" sz="2800" dirty="0" smtClean="0">
                          <a:latin typeface="黑体" pitchFamily="49" charset="-122"/>
                          <a:ea typeface="黑体" pitchFamily="49" charset="-122"/>
                        </a:rPr>
                        <a:t>A(</a:t>
                      </a:r>
                      <a:r>
                        <a:rPr lang="zh-CN" altLang="en-US" sz="2800" dirty="0" smtClean="0">
                          <a:latin typeface="黑体" pitchFamily="49" charset="-122"/>
                          <a:ea typeface="黑体" pitchFamily="49" charset="-122"/>
                        </a:rPr>
                        <a:t>合作</a:t>
                      </a:r>
                      <a:r>
                        <a:rPr lang="en-US" altLang="zh-CN" sz="2800" dirty="0" smtClean="0">
                          <a:latin typeface="黑体" pitchFamily="49" charset="-122"/>
                          <a:ea typeface="黑体" pitchFamily="49" charset="-122"/>
                        </a:rPr>
                        <a:t>)</a:t>
                      </a:r>
                      <a:endParaRPr lang="zh-CN" altLang="en-US" sz="2800" dirty="0">
                        <a:latin typeface="黑体" pitchFamily="49" charset="-122"/>
                        <a:ea typeface="黑体" pitchFamily="49" charset="-122"/>
                      </a:endParaRPr>
                    </a:p>
                  </a:txBody>
                  <a:tcPr/>
                </a:tc>
                <a:tc>
                  <a:txBody>
                    <a:bodyPr/>
                    <a:lstStyle/>
                    <a:p>
                      <a:pPr algn="ctr"/>
                      <a:endParaRPr lang="en-US" altLang="zh-CN" sz="2800" dirty="0" smtClean="0">
                        <a:latin typeface="黑体" pitchFamily="49" charset="-122"/>
                        <a:ea typeface="黑体" pitchFamily="49" charset="-122"/>
                      </a:endParaRPr>
                    </a:p>
                    <a:p>
                      <a:pPr algn="ctr"/>
                      <a:r>
                        <a:rPr lang="en-US" altLang="zh-CN" sz="2800" dirty="0" smtClean="0">
                          <a:latin typeface="黑体" pitchFamily="49" charset="-122"/>
                          <a:ea typeface="黑体" pitchFamily="49" charset="-122"/>
                        </a:rPr>
                        <a:t>B(</a:t>
                      </a:r>
                      <a:r>
                        <a:rPr lang="zh-CN" altLang="en-US" sz="2800" dirty="0" smtClean="0">
                          <a:latin typeface="黑体" pitchFamily="49" charset="-122"/>
                          <a:ea typeface="黑体" pitchFamily="49" charset="-122"/>
                        </a:rPr>
                        <a:t>背叛</a:t>
                      </a:r>
                      <a:r>
                        <a:rPr lang="en-US" altLang="zh-CN" sz="2800" dirty="0" smtClean="0">
                          <a:latin typeface="黑体" pitchFamily="49" charset="-122"/>
                          <a:ea typeface="黑体" pitchFamily="49" charset="-122"/>
                        </a:rPr>
                        <a:t>)</a:t>
                      </a:r>
                      <a:endParaRPr lang="zh-CN" altLang="en-US" sz="2800" dirty="0">
                        <a:latin typeface="黑体" pitchFamily="49" charset="-122"/>
                        <a:ea typeface="黑体" pitchFamily="49" charset="-122"/>
                      </a:endParaRPr>
                    </a:p>
                  </a:txBody>
                  <a:tcPr/>
                </a:tc>
                <a:tc>
                  <a:txBody>
                    <a:bodyPr/>
                    <a:lstStyle/>
                    <a:p>
                      <a:pPr algn="ctr"/>
                      <a:endParaRPr lang="en-US" altLang="zh-CN" sz="2800" dirty="0" smtClean="0">
                        <a:latin typeface="黑体" pitchFamily="49" charset="-122"/>
                        <a:ea typeface="黑体" pitchFamily="49" charset="-122"/>
                      </a:endParaRPr>
                    </a:p>
                    <a:p>
                      <a:pPr algn="ctr"/>
                      <a:r>
                        <a:rPr lang="en-US" altLang="zh-CN" sz="2800" dirty="0" smtClean="0">
                          <a:latin typeface="黑体" pitchFamily="49" charset="-122"/>
                          <a:ea typeface="黑体" pitchFamily="49" charset="-122"/>
                        </a:rPr>
                        <a:t>C</a:t>
                      </a:r>
                      <a:endParaRPr lang="zh-CN" altLang="en-US" sz="2800" dirty="0">
                        <a:latin typeface="黑体" pitchFamily="49" charset="-122"/>
                        <a:ea typeface="黑体" pitchFamily="49" charset="-122"/>
                      </a:endParaRPr>
                    </a:p>
                  </a:txBody>
                  <a:tcPr/>
                </a:tc>
              </a:tr>
              <a:tr h="1036183">
                <a:tc>
                  <a:txBody>
                    <a:bodyPr/>
                    <a:lstStyle/>
                    <a:p>
                      <a:pPr algn="ctr"/>
                      <a:endParaRPr lang="en-US" altLang="zh-CN" sz="2800" dirty="0" smtClean="0">
                        <a:latin typeface="黑体" pitchFamily="49" charset="-122"/>
                        <a:ea typeface="黑体" pitchFamily="49" charset="-122"/>
                      </a:endParaRPr>
                    </a:p>
                    <a:p>
                      <a:pPr algn="ctr"/>
                      <a:r>
                        <a:rPr lang="en-US" altLang="zh-CN" sz="2800" dirty="0" smtClean="0">
                          <a:latin typeface="黑体" pitchFamily="49" charset="-122"/>
                          <a:ea typeface="黑体" pitchFamily="49" charset="-122"/>
                        </a:rPr>
                        <a:t>A(</a:t>
                      </a:r>
                      <a:r>
                        <a:rPr lang="zh-CN" altLang="en-US" sz="2800" dirty="0" smtClean="0">
                          <a:latin typeface="黑体" pitchFamily="49" charset="-122"/>
                          <a:ea typeface="黑体" pitchFamily="49" charset="-122"/>
                        </a:rPr>
                        <a:t>合作</a:t>
                      </a:r>
                      <a:r>
                        <a:rPr lang="en-US" altLang="zh-CN" sz="2800" dirty="0" smtClean="0">
                          <a:latin typeface="黑体" pitchFamily="49" charset="-122"/>
                          <a:ea typeface="黑体" pitchFamily="49" charset="-122"/>
                        </a:rPr>
                        <a:t>)</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(4, 4)</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a:t>
                      </a:r>
                      <a:r>
                        <a:rPr lang="en-US" altLang="zh-CN" sz="2800" b="1" baseline="0" dirty="0" smtClean="0">
                          <a:latin typeface="黑体" pitchFamily="49" charset="-122"/>
                          <a:ea typeface="黑体" pitchFamily="49" charset="-122"/>
                        </a:rPr>
                        <a:t> 5</a:t>
                      </a:r>
                      <a:r>
                        <a:rPr lang="en-US" altLang="zh-CN" sz="2800" b="1" dirty="0" smtClean="0">
                          <a:latin typeface="黑体" pitchFamily="49" charset="-122"/>
                          <a:ea typeface="黑体" pitchFamily="49" charset="-122"/>
                        </a:rPr>
                        <a:t>)</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(0, 0)</a:t>
                      </a:r>
                      <a:endParaRPr lang="zh-CN" altLang="en-US" sz="2800" b="1" dirty="0" smtClean="0">
                        <a:latin typeface="黑体" pitchFamily="49" charset="-122"/>
                        <a:ea typeface="黑体" pitchFamily="49" charset="-122"/>
                      </a:endParaRPr>
                    </a:p>
                  </a:txBody>
                  <a:tcPr/>
                </a:tc>
              </a:tr>
              <a:tr h="1036183">
                <a:tc>
                  <a:txBody>
                    <a:bodyPr/>
                    <a:lstStyle/>
                    <a:p>
                      <a:pPr algn="ctr"/>
                      <a:endParaRPr lang="en-US" altLang="zh-CN" sz="2800" dirty="0" smtClean="0">
                        <a:latin typeface="黑体" pitchFamily="49" charset="-122"/>
                        <a:ea typeface="黑体" pitchFamily="49" charset="-122"/>
                      </a:endParaRPr>
                    </a:p>
                    <a:p>
                      <a:pPr algn="ctr"/>
                      <a:r>
                        <a:rPr lang="en-US" altLang="zh-CN" sz="2800" dirty="0" smtClean="0">
                          <a:latin typeface="黑体" pitchFamily="49" charset="-122"/>
                          <a:ea typeface="黑体" pitchFamily="49" charset="-122"/>
                        </a:rPr>
                        <a:t>B(</a:t>
                      </a:r>
                      <a:r>
                        <a:rPr lang="zh-CN" altLang="en-US" sz="2800" dirty="0" smtClean="0">
                          <a:latin typeface="黑体" pitchFamily="49" charset="-122"/>
                          <a:ea typeface="黑体" pitchFamily="49" charset="-122"/>
                        </a:rPr>
                        <a:t>背叛</a:t>
                      </a:r>
                      <a:r>
                        <a:rPr lang="en-US" altLang="zh-CN" sz="2800" dirty="0" smtClean="0">
                          <a:latin typeface="黑体" pitchFamily="49" charset="-122"/>
                          <a:ea typeface="黑体" pitchFamily="49" charset="-122"/>
                        </a:rPr>
                        <a:t>)</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(5, 0)</a:t>
                      </a:r>
                      <a:endParaRPr lang="zh-CN" altLang="en-US" sz="2800" b="1"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solidFill>
                            <a:srgbClr val="FF0000"/>
                          </a:solidFill>
                          <a:latin typeface="黑体" pitchFamily="49" charset="-122"/>
                          <a:ea typeface="黑体" pitchFamily="49" charset="-122"/>
                        </a:rPr>
                        <a:t>(1, 1</a:t>
                      </a:r>
                      <a:r>
                        <a:rPr lang="en-US" altLang="zh-CN" sz="2800" b="1" baseline="0" dirty="0" smtClean="0">
                          <a:solidFill>
                            <a:srgbClr val="FF0000"/>
                          </a:solidFill>
                          <a:latin typeface="黑体" pitchFamily="49" charset="-122"/>
                          <a:ea typeface="黑体" pitchFamily="49" charset="-122"/>
                        </a:rPr>
                        <a:t>)</a:t>
                      </a:r>
                      <a:endParaRPr lang="zh-CN" altLang="en-US" sz="2800" b="1" dirty="0">
                        <a:solidFill>
                          <a:srgbClr val="FF0000"/>
                        </a:solidFill>
                        <a:latin typeface="黑体" pitchFamily="49" charset="-122"/>
                        <a:ea typeface="黑体"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800" b="1" dirty="0" smtClean="0">
                        <a:latin typeface="黑体" pitchFamily="49" charset="-122"/>
                        <a:ea typeface="黑体"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latin typeface="黑体" pitchFamily="49" charset="-122"/>
                          <a:ea typeface="黑体" pitchFamily="49" charset="-122"/>
                        </a:rPr>
                        <a:t>(0,</a:t>
                      </a:r>
                      <a:r>
                        <a:rPr lang="en-US" altLang="zh-CN" sz="2800" b="1" baseline="0" dirty="0" smtClean="0">
                          <a:latin typeface="黑体" pitchFamily="49" charset="-122"/>
                          <a:ea typeface="黑体" pitchFamily="49" charset="-122"/>
                        </a:rPr>
                        <a:t> 0</a:t>
                      </a:r>
                      <a:r>
                        <a:rPr lang="en-US" altLang="zh-CN" sz="2800" b="1" dirty="0" smtClean="0">
                          <a:latin typeface="黑体" pitchFamily="49" charset="-122"/>
                          <a:ea typeface="黑体" pitchFamily="49" charset="-122"/>
                        </a:rPr>
                        <a:t>)</a:t>
                      </a:r>
                      <a:endParaRPr lang="zh-CN" altLang="en-US" sz="2800" b="1" dirty="0" smtClean="0">
                        <a:latin typeface="黑体" pitchFamily="49" charset="-122"/>
                        <a:ea typeface="黑体" pitchFamily="49" charset="-122"/>
                      </a:endParaRPr>
                    </a:p>
                  </a:txBody>
                  <a:tcPr/>
                </a:tc>
              </a:tr>
              <a:tr h="1033578">
                <a:tc>
                  <a:txBody>
                    <a:bodyPr/>
                    <a:lstStyle/>
                    <a:p>
                      <a:pPr algn="ctr"/>
                      <a:endParaRPr lang="en-US" altLang="zh-CN" sz="2800" dirty="0" smtClean="0">
                        <a:latin typeface="黑体" pitchFamily="49" charset="-122"/>
                        <a:ea typeface="黑体" pitchFamily="49" charset="-122"/>
                      </a:endParaRPr>
                    </a:p>
                    <a:p>
                      <a:pPr algn="ctr"/>
                      <a:r>
                        <a:rPr lang="en-US" altLang="zh-CN" sz="2800" dirty="0" smtClean="0">
                          <a:latin typeface="黑体" pitchFamily="49" charset="-122"/>
                          <a:ea typeface="黑体" pitchFamily="49" charset="-122"/>
                        </a:rPr>
                        <a:t>C</a:t>
                      </a:r>
                      <a:endParaRPr lang="zh-CN" altLang="en-US" sz="2800" dirty="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latin typeface="黑体" pitchFamily="49" charset="-122"/>
                          <a:ea typeface="黑体" pitchFamily="49" charset="-122"/>
                        </a:rPr>
                        <a:t>(0,</a:t>
                      </a:r>
                      <a:r>
                        <a:rPr lang="en-US" altLang="zh-CN" sz="2800" b="1" baseline="0" dirty="0" smtClean="0">
                          <a:latin typeface="黑体" pitchFamily="49" charset="-122"/>
                          <a:ea typeface="黑体" pitchFamily="49" charset="-122"/>
                        </a:rPr>
                        <a:t> 0</a:t>
                      </a:r>
                      <a:r>
                        <a:rPr lang="en-US" altLang="zh-CN" sz="2800" b="1" dirty="0" smtClean="0">
                          <a:latin typeface="黑体" pitchFamily="49" charset="-122"/>
                          <a:ea typeface="黑体" pitchFamily="49" charset="-122"/>
                        </a:rPr>
                        <a:t>)</a:t>
                      </a:r>
                      <a:endParaRPr lang="zh-CN" altLang="en-US" sz="2800" b="1" dirty="0" smtClean="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latin typeface="黑体" pitchFamily="49" charset="-122"/>
                          <a:ea typeface="黑体" pitchFamily="49" charset="-122"/>
                        </a:rPr>
                        <a:t>(0, 0)</a:t>
                      </a:r>
                      <a:endParaRPr lang="zh-CN" altLang="en-US" sz="2800" b="1" dirty="0" smtClean="0">
                        <a:latin typeface="黑体" pitchFamily="49" charset="-122"/>
                        <a:ea typeface="黑体" pitchFamily="49" charset="-122"/>
                      </a:endParaRPr>
                    </a:p>
                  </a:txBody>
                  <a:tcPr/>
                </a:tc>
                <a:tc>
                  <a:txBody>
                    <a:bodyPr/>
                    <a:lstStyle/>
                    <a:p>
                      <a:pPr algn="ctr"/>
                      <a:endParaRPr lang="en-US" altLang="zh-CN" sz="2800" b="1" dirty="0" smtClean="0">
                        <a:latin typeface="黑体" pitchFamily="49" charset="-122"/>
                        <a:ea typeface="黑体" pitchFamily="49" charset="-122"/>
                      </a:endParaRPr>
                    </a:p>
                    <a:p>
                      <a:pPr algn="ctr"/>
                      <a:r>
                        <a:rPr lang="en-US" altLang="zh-CN" sz="2800" b="1" dirty="0" smtClean="0">
                          <a:solidFill>
                            <a:srgbClr val="FF0000"/>
                          </a:solidFill>
                          <a:latin typeface="黑体" pitchFamily="49" charset="-122"/>
                          <a:ea typeface="黑体" pitchFamily="49" charset="-122"/>
                        </a:rPr>
                        <a:t>(3, 3)</a:t>
                      </a:r>
                      <a:endParaRPr lang="zh-CN" altLang="en-US" sz="2800" b="1" dirty="0">
                        <a:solidFill>
                          <a:srgbClr val="FF0000"/>
                        </a:solidFill>
                        <a:latin typeface="黑体" pitchFamily="49" charset="-122"/>
                        <a:ea typeface="黑体" pitchFamily="49" charset="-122"/>
                      </a:endParaRPr>
                    </a:p>
                  </a:txBody>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假设我们重复两次这一游戏，允许两人在之前协商以达到较好的纳什均衡。</a:t>
            </a:r>
            <a:r>
              <a:rPr lang="en-US" altLang="zh-CN" dirty="0" smtClean="0"/>
              <a:t>(</a:t>
            </a:r>
            <a:r>
              <a:rPr lang="zh-CN" altLang="en-US" dirty="0" smtClean="0"/>
              <a:t>在囚徒困境中，协商是没有约束力的</a:t>
            </a:r>
            <a:r>
              <a:rPr lang="en-US" altLang="zh-CN" dirty="0" smtClean="0"/>
              <a:t>)</a:t>
            </a:r>
          </a:p>
          <a:p>
            <a:r>
              <a:rPr lang="zh-CN" altLang="en-US" dirty="0" smtClean="0"/>
              <a:t>只考虑纯策略。</a:t>
            </a:r>
            <a:endParaRPr lang="en-US" altLang="zh-CN" dirty="0" smtClean="0"/>
          </a:p>
          <a:p>
            <a:r>
              <a:rPr lang="zh-CN" altLang="en-US" dirty="0" smtClean="0"/>
              <a:t>注意第二轮的策略可以与第一轮的结果相关。</a:t>
            </a:r>
            <a:endParaRPr lang="en-US" altLang="zh-CN" dirty="0" smtClean="0"/>
          </a:p>
          <a:p>
            <a:r>
              <a:rPr lang="zh-CN" altLang="en-US" dirty="0" smtClean="0"/>
              <a:t>你能想到什么方法呢？</a:t>
            </a:r>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C: </a:t>
            </a:r>
            <a:r>
              <a:rPr lang="zh-CN" altLang="en-US" dirty="0" smtClean="0"/>
              <a:t>囚徒困境</a:t>
            </a:r>
            <a:r>
              <a:rPr lang="en-US" altLang="zh-CN" dirty="0" smtClean="0"/>
              <a:t>2</a:t>
            </a:r>
            <a:endParaRPr lang="zh-CN" altLang="en-US" dirty="0"/>
          </a:p>
        </p:txBody>
      </p:sp>
      <p:pic>
        <p:nvPicPr>
          <p:cNvPr id="4" name="图片 3" descr="无标题.jpg"/>
          <p:cNvPicPr>
            <a:picLocks noChangeAspect="1"/>
          </p:cNvPicPr>
          <p:nvPr/>
        </p:nvPicPr>
        <p:blipFill>
          <a:blip r:embed="rId3" cstate="print"/>
          <a:stretch>
            <a:fillRect/>
          </a:stretch>
        </p:blipFill>
        <p:spPr>
          <a:xfrm>
            <a:off x="6012160" y="4005064"/>
            <a:ext cx="2133600" cy="1962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考虑两人均选择这样一个策略：</a:t>
            </a:r>
            <a:endParaRPr lang="en-US" altLang="zh-CN" dirty="0" smtClean="0"/>
          </a:p>
          <a:p>
            <a:pPr lvl="1"/>
            <a:r>
              <a:rPr lang="zh-CN" altLang="en-US" dirty="0" smtClean="0"/>
              <a:t>第一轮合作。</a:t>
            </a:r>
            <a:endParaRPr lang="en-US" altLang="zh-CN" dirty="0" smtClean="0"/>
          </a:p>
          <a:p>
            <a:pPr lvl="1"/>
            <a:r>
              <a:rPr lang="zh-CN" altLang="en-US" dirty="0" smtClean="0"/>
              <a:t>如果第一轮合作成功，第二轮选择策略</a:t>
            </a:r>
            <a:r>
              <a:rPr lang="en-US" altLang="zh-CN" dirty="0" smtClean="0"/>
              <a:t>C</a:t>
            </a:r>
            <a:r>
              <a:rPr lang="zh-CN" altLang="en-US" dirty="0" smtClean="0"/>
              <a:t>。</a:t>
            </a:r>
            <a:endParaRPr lang="en-US" altLang="zh-CN" dirty="0" smtClean="0"/>
          </a:p>
          <a:p>
            <a:pPr lvl="1"/>
            <a:r>
              <a:rPr lang="zh-CN" altLang="en-US" dirty="0" smtClean="0"/>
              <a:t>如果第一轮合作不成功，第二轮选择背叛。</a:t>
            </a:r>
            <a:endParaRPr lang="en-US" altLang="zh-CN" dirty="0" smtClean="0"/>
          </a:p>
          <a:p>
            <a:r>
              <a:rPr lang="zh-CN" altLang="en-US" dirty="0" smtClean="0"/>
              <a:t>这是一个纳什均衡！</a:t>
            </a:r>
            <a:endParaRPr lang="en-US" altLang="zh-CN" dirty="0" smtClean="0"/>
          </a:p>
          <a:p>
            <a:r>
              <a:rPr lang="zh-CN" altLang="en-US" dirty="0" smtClean="0"/>
              <a:t>这要求单次游戏有至少两个纳什均衡，这样便可以将较差的纳什均衡作为失信的惩罚。</a:t>
            </a:r>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C: </a:t>
            </a:r>
            <a:r>
              <a:rPr lang="zh-CN" altLang="en-US" dirty="0" smtClean="0"/>
              <a:t>囚徒困境</a:t>
            </a:r>
            <a:r>
              <a:rPr lang="en-US" altLang="zh-CN" dirty="0" smtClean="0"/>
              <a:t>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考虑原版囚徒困境，假设在</a:t>
            </a:r>
            <a:r>
              <a:rPr lang="en-US" altLang="zh-CN" dirty="0" smtClean="0"/>
              <a:t>k</a:t>
            </a:r>
            <a:r>
              <a:rPr lang="zh-CN" altLang="en-US" dirty="0" smtClean="0"/>
              <a:t>次博弈后游戏将终止，然而我们不知道</a:t>
            </a:r>
            <a:r>
              <a:rPr lang="en-US" altLang="zh-CN" dirty="0" smtClean="0"/>
              <a:t>k</a:t>
            </a:r>
            <a:r>
              <a:rPr lang="zh-CN" altLang="en-US" dirty="0" smtClean="0"/>
              <a:t>的值，只知道</a:t>
            </a:r>
            <a:r>
              <a:rPr lang="en-US" altLang="zh-CN" dirty="0" smtClean="0"/>
              <a:t>k</a:t>
            </a:r>
            <a:r>
              <a:rPr lang="zh-CN" altLang="en-US" dirty="0" smtClean="0"/>
              <a:t>是不大于</a:t>
            </a:r>
            <a:r>
              <a:rPr lang="en-US" altLang="zh-CN" dirty="0" smtClean="0"/>
              <a:t>N</a:t>
            </a:r>
            <a:r>
              <a:rPr lang="zh-CN" altLang="en-US" dirty="0" smtClean="0"/>
              <a:t>的正整数，其中</a:t>
            </a:r>
            <a:r>
              <a:rPr lang="en-US" altLang="zh-CN" dirty="0" smtClean="0"/>
              <a:t>N</a:t>
            </a:r>
            <a:r>
              <a:rPr lang="zh-CN" altLang="en-US" dirty="0" smtClean="0"/>
              <a:t>是已知的。</a:t>
            </a:r>
            <a:endParaRPr lang="en-US" altLang="zh-CN" dirty="0" smtClean="0"/>
          </a:p>
          <a:p>
            <a:r>
              <a:rPr lang="zh-CN" altLang="en-US" dirty="0" smtClean="0"/>
              <a:t>这会迫使两个人合作吗？</a:t>
            </a:r>
            <a:endParaRPr lang="en-US" altLang="zh-CN" dirty="0" smtClean="0"/>
          </a:p>
          <a:p>
            <a:r>
              <a:rPr lang="zh-CN" altLang="en-US" dirty="0" smtClean="0"/>
              <a:t>模拟一下</a:t>
            </a:r>
            <a:r>
              <a:rPr lang="en-US" altLang="zh-CN" dirty="0" smtClean="0"/>
              <a:t>…</a:t>
            </a:r>
          </a:p>
          <a:p>
            <a:r>
              <a:rPr lang="zh-CN" altLang="en-US" dirty="0" smtClean="0"/>
              <a:t>还是不会</a:t>
            </a:r>
            <a:r>
              <a:rPr lang="en-US" altLang="zh-CN" dirty="0" smtClean="0"/>
              <a:t>…</a:t>
            </a:r>
          </a:p>
        </p:txBody>
      </p:sp>
      <p:sp>
        <p:nvSpPr>
          <p:cNvPr id="2" name="标题 1"/>
          <p:cNvSpPr>
            <a:spLocks noGrp="1"/>
          </p:cNvSpPr>
          <p:nvPr>
            <p:ph type="title"/>
          </p:nvPr>
        </p:nvSpPr>
        <p:spPr/>
        <p:txBody>
          <a:bodyPr>
            <a:normAutofit/>
          </a:bodyPr>
          <a:lstStyle/>
          <a:p>
            <a:r>
              <a:rPr lang="en-US" altLang="zh-CN" dirty="0" smtClean="0"/>
              <a:t>Example C: </a:t>
            </a:r>
            <a:r>
              <a:rPr lang="zh-CN" altLang="en-US" dirty="0" smtClean="0"/>
              <a:t>囚徒困境</a:t>
            </a:r>
            <a:r>
              <a:rPr lang="en-US" altLang="zh-CN" dirty="0" smtClean="0"/>
              <a:t>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考虑这种情况，收益矩阵还是原版的囚徒困境，每次博弈后有</a:t>
            </a:r>
            <a:r>
              <a:rPr lang="en-US" altLang="zh-CN" dirty="0" smtClean="0"/>
              <a:t>1/4</a:t>
            </a:r>
            <a:r>
              <a:rPr lang="zh-CN" altLang="en-US" dirty="0" smtClean="0"/>
              <a:t>的概率终止游戏。</a:t>
            </a:r>
            <a:endParaRPr lang="en-US" altLang="zh-CN" dirty="0" smtClean="0"/>
          </a:p>
          <a:p>
            <a:r>
              <a:rPr lang="zh-CN" altLang="en-US" dirty="0" smtClean="0"/>
              <a:t>这会迫使两个人合作吗？</a:t>
            </a:r>
            <a:endParaRPr lang="en-US" altLang="zh-CN" dirty="0" smtClean="0"/>
          </a:p>
          <a:p>
            <a:r>
              <a:rPr lang="zh-CN" altLang="en-US" dirty="0" smtClean="0"/>
              <a:t>模拟一下</a:t>
            </a:r>
            <a:r>
              <a:rPr lang="en-US" altLang="zh-CN" dirty="0" smtClean="0"/>
              <a:t>…</a:t>
            </a:r>
          </a:p>
          <a:p>
            <a:r>
              <a:rPr lang="zh-CN" altLang="en-US" dirty="0" smtClean="0"/>
              <a:t>策略：第一次时选择合作，之后的每一次这样选择：如果前一次双方同时合作，则这次继续选择合作；否则选择背叛。</a:t>
            </a:r>
            <a:endParaRPr lang="en-US" altLang="zh-CN" dirty="0" smtClean="0"/>
          </a:p>
          <a:p>
            <a:r>
              <a:rPr lang="zh-CN" altLang="en-US" dirty="0" smtClean="0"/>
              <a:t>这是一个纳什均衡！</a:t>
            </a:r>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C: </a:t>
            </a:r>
            <a:r>
              <a:rPr lang="zh-CN" altLang="en-US" dirty="0" smtClean="0"/>
              <a:t>囚徒困境</a:t>
            </a:r>
            <a:r>
              <a:rPr lang="en-US" altLang="zh-CN" dirty="0" smtClean="0"/>
              <a:t>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上面的讨论有好多反直觉的地方，这是为什么呢？</a:t>
            </a:r>
            <a:endParaRPr lang="en-US" altLang="zh-CN" dirty="0" smtClean="0"/>
          </a:p>
          <a:p>
            <a:endParaRPr lang="en-US" altLang="zh-CN" dirty="0" smtClean="0"/>
          </a:p>
          <a:p>
            <a:r>
              <a:rPr lang="zh-CN" altLang="en-US" dirty="0" smtClean="0"/>
              <a:t>人们不总是理性的。</a:t>
            </a:r>
            <a:endParaRPr lang="en-US" altLang="zh-CN" dirty="0" smtClean="0"/>
          </a:p>
          <a:p>
            <a:r>
              <a:rPr lang="zh-CN" altLang="en-US" dirty="0" smtClean="0"/>
              <a:t>人们不总是确信其他人是理性的。</a:t>
            </a:r>
            <a:endParaRPr lang="en-US" altLang="zh-CN" dirty="0" smtClean="0"/>
          </a:p>
          <a:p>
            <a:r>
              <a:rPr lang="zh-CN" altLang="en-US" dirty="0" smtClean="0"/>
              <a:t>收益受某些因素的影响而产生扭曲</a:t>
            </a:r>
            <a:r>
              <a:rPr lang="en-US" altLang="zh-CN" dirty="0" smtClean="0"/>
              <a:t>(</a:t>
            </a:r>
            <a:r>
              <a:rPr lang="zh-CN" altLang="en-US" dirty="0" smtClean="0"/>
              <a:t>比如失信者所受的舆论谴责</a:t>
            </a:r>
            <a:r>
              <a:rPr lang="en-US" altLang="zh-CN" dirty="0" smtClean="0"/>
              <a:t>)</a:t>
            </a:r>
            <a:r>
              <a:rPr lang="zh-CN" altLang="en-US" dirty="0" smtClean="0"/>
              <a:t>。</a:t>
            </a:r>
            <a:endParaRPr lang="en-US" altLang="zh-CN" dirty="0" smtClean="0"/>
          </a:p>
        </p:txBody>
      </p:sp>
      <p:sp>
        <p:nvSpPr>
          <p:cNvPr id="2" name="标题 1"/>
          <p:cNvSpPr>
            <a:spLocks noGrp="1"/>
          </p:cNvSpPr>
          <p:nvPr>
            <p:ph type="title"/>
          </p:nvPr>
        </p:nvSpPr>
        <p:spPr/>
        <p:txBody>
          <a:bodyPr>
            <a:normAutofit/>
          </a:bodyPr>
          <a:lstStyle/>
          <a:p>
            <a:r>
              <a:rPr lang="en-US" altLang="zh-CN" dirty="0" smtClean="0"/>
              <a:t>Example C: </a:t>
            </a:r>
            <a:r>
              <a:rPr lang="zh-CN" altLang="en-US" dirty="0" smtClean="0"/>
              <a:t>囚徒困境</a:t>
            </a:r>
            <a:r>
              <a:rPr lang="en-US" altLang="zh-CN" dirty="0" smtClean="0"/>
              <a:t>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矩形 3"/>
          <p:cNvSpPr/>
          <p:nvPr/>
        </p:nvSpPr>
        <p:spPr>
          <a:xfrm rot="21436784">
            <a:off x="692500" y="2391451"/>
            <a:ext cx="8105104" cy="1754326"/>
          </a:xfrm>
          <a:prstGeom prst="rect">
            <a:avLst/>
          </a:prstGeom>
          <a:noFill/>
        </p:spPr>
        <p:txBody>
          <a:bodyPr wrap="none" lIns="91440" tIns="45720" rIns="91440" bIns="45720">
            <a:spAutoFit/>
          </a:bodyPr>
          <a:lstStyle/>
          <a:p>
            <a:pPr algn="ctr"/>
            <a:r>
              <a:rPr lang="en-US" altLang="zh-CN"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 for listening,</a:t>
            </a:r>
          </a:p>
          <a:p>
            <a:pPr algn="ctr"/>
            <a:r>
              <a:rPr lang="en-US" altLang="zh-CN"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q</a:t>
            </a:r>
            <a:r>
              <a:rPr lang="en-US" altLang="zh-CN"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uestions are welcome.</a:t>
            </a:r>
            <a:endPar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1: </a:t>
            </a:r>
            <a:r>
              <a:rPr lang="zh-CN" altLang="en-US" dirty="0" smtClean="0"/>
              <a:t>洞穴</a:t>
            </a:r>
            <a:r>
              <a:rPr lang="en-US" altLang="zh-CN" dirty="0" smtClean="0"/>
              <a:t>(cave)</a:t>
            </a:r>
            <a:endParaRPr lang="zh-CN" altLang="en-US" dirty="0"/>
          </a:p>
        </p:txBody>
      </p:sp>
      <p:pic>
        <p:nvPicPr>
          <p:cNvPr id="4" name="图片 3" descr="无标题.png"/>
          <p:cNvPicPr>
            <a:picLocks noChangeAspect="1"/>
          </p:cNvPicPr>
          <p:nvPr/>
        </p:nvPicPr>
        <p:blipFill>
          <a:blip r:embed="rId2" cstate="print"/>
          <a:stretch>
            <a:fillRect/>
          </a:stretch>
        </p:blipFill>
        <p:spPr>
          <a:xfrm>
            <a:off x="1147284" y="1857155"/>
            <a:ext cx="6849431" cy="314368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考虑依次求出</a:t>
            </a:r>
            <a:r>
              <a:rPr lang="en-US" altLang="zh-CN" dirty="0" smtClean="0"/>
              <a:t>0</a:t>
            </a:r>
            <a:r>
              <a:rPr lang="zh-CN" altLang="en-US" dirty="0" smtClean="0"/>
              <a:t>号门对应的是哪个开关，</a:t>
            </a:r>
            <a:r>
              <a:rPr lang="en-US" altLang="zh-CN" dirty="0" smtClean="0"/>
              <a:t>1</a:t>
            </a:r>
            <a:r>
              <a:rPr lang="zh-CN" altLang="en-US" dirty="0" smtClean="0"/>
              <a:t>号门对应的是哪个开关，</a:t>
            </a:r>
            <a:r>
              <a:rPr lang="en-US" altLang="zh-CN" dirty="0" smtClean="0"/>
              <a:t>···</a:t>
            </a:r>
            <a:r>
              <a:rPr lang="zh-CN" altLang="en-US" dirty="0" smtClean="0"/>
              <a:t>，</a:t>
            </a:r>
            <a:r>
              <a:rPr lang="en-US" altLang="zh-CN" dirty="0" smtClean="0"/>
              <a:t>(N – 1)</a:t>
            </a:r>
            <a:r>
              <a:rPr lang="zh-CN" altLang="en-US" dirty="0" smtClean="0"/>
              <a:t>号门对应的是哪个开关。</a:t>
            </a:r>
            <a:endParaRPr lang="en-US" altLang="zh-CN" dirty="0" smtClean="0"/>
          </a:p>
          <a:p>
            <a:r>
              <a:rPr lang="zh-CN" altLang="en-US" dirty="0" smtClean="0"/>
              <a:t>每次固定之前的门对应的开关为打开状态，每次翻转一个未知的开关，直至当前门改变状态，便可推断这一开关与当前门对应，同时还能求出打开状态对应“上”还是“下”。</a:t>
            </a:r>
            <a:endParaRPr lang="en-US" altLang="zh-CN" dirty="0" smtClean="0"/>
          </a:p>
          <a:p>
            <a:endParaRPr lang="en-US" altLang="zh-CN" dirty="0" smtClean="0"/>
          </a:p>
          <a:p>
            <a:r>
              <a:rPr lang="zh-CN" altLang="en-US" dirty="0" smtClean="0"/>
              <a:t>这样做需要约</a:t>
            </a:r>
            <a:r>
              <a:rPr lang="en-US" altLang="zh-CN" dirty="0" smtClean="0"/>
              <a:t>N</a:t>
            </a:r>
            <a:r>
              <a:rPr lang="en-US" altLang="zh-CN" baseline="30000" dirty="0" smtClean="0"/>
              <a:t>2</a:t>
            </a:r>
            <a:r>
              <a:rPr lang="en-US" altLang="zh-CN" dirty="0" smtClean="0"/>
              <a:t>/4</a:t>
            </a:r>
            <a:r>
              <a:rPr lang="zh-CN" altLang="en-US" dirty="0" smtClean="0"/>
              <a:t>次询问。</a:t>
            </a:r>
            <a:endParaRPr lang="en-US" altLang="zh-CN" dirty="0" smtClean="0"/>
          </a:p>
        </p:txBody>
      </p:sp>
      <p:sp>
        <p:nvSpPr>
          <p:cNvPr id="2" name="标题 1"/>
          <p:cNvSpPr>
            <a:spLocks noGrp="1"/>
          </p:cNvSpPr>
          <p:nvPr>
            <p:ph type="title"/>
          </p:nvPr>
        </p:nvSpPr>
        <p:spPr/>
        <p:txBody>
          <a:bodyPr/>
          <a:lstStyle/>
          <a:p>
            <a:r>
              <a:rPr lang="en-US" altLang="zh-CN" dirty="0" smtClean="0"/>
              <a:t>Problem 1: </a:t>
            </a:r>
            <a:r>
              <a:rPr lang="zh-CN" altLang="en-US" dirty="0" smtClean="0"/>
              <a:t>洞穴</a:t>
            </a:r>
            <a:r>
              <a:rPr lang="en-US" altLang="zh-CN" dirty="0" smtClean="0"/>
              <a:t>(cave)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事实上，我们无需依次尝试每个开关。通过二分查找，每次可以减少一半的可能选择。</a:t>
            </a:r>
            <a:endParaRPr lang="en-US" altLang="zh-CN" dirty="0" smtClean="0"/>
          </a:p>
          <a:p>
            <a:endParaRPr lang="en-US" altLang="zh-CN" dirty="0" smtClean="0"/>
          </a:p>
          <a:p>
            <a:r>
              <a:rPr lang="zh-CN" altLang="en-US" dirty="0" smtClean="0"/>
              <a:t>这样做需要约</a:t>
            </a:r>
            <a:r>
              <a:rPr lang="en-US" altLang="zh-CN" dirty="0" smtClean="0"/>
              <a:t>N*log</a:t>
            </a:r>
            <a:r>
              <a:rPr lang="en-US" altLang="zh-CN" baseline="-25000" dirty="0" smtClean="0"/>
              <a:t>2</a:t>
            </a:r>
            <a:r>
              <a:rPr lang="en-US" altLang="zh-CN" dirty="0" smtClean="0"/>
              <a:t>N</a:t>
            </a:r>
            <a:r>
              <a:rPr lang="zh-CN" altLang="en-US" dirty="0" smtClean="0"/>
              <a:t>次询问，符合题中要求。</a:t>
            </a:r>
            <a:endParaRPr lang="en-US" altLang="zh-CN" dirty="0" smtClean="0"/>
          </a:p>
        </p:txBody>
      </p:sp>
      <p:sp>
        <p:nvSpPr>
          <p:cNvPr id="2" name="标题 1"/>
          <p:cNvSpPr>
            <a:spLocks noGrp="1"/>
          </p:cNvSpPr>
          <p:nvPr>
            <p:ph type="title"/>
          </p:nvPr>
        </p:nvSpPr>
        <p:spPr/>
        <p:txBody>
          <a:bodyPr/>
          <a:lstStyle/>
          <a:p>
            <a:r>
              <a:rPr lang="en-US" altLang="zh-CN" dirty="0" smtClean="0"/>
              <a:t>Problem 1: </a:t>
            </a:r>
            <a:r>
              <a:rPr lang="zh-CN" altLang="en-US" dirty="0" smtClean="0"/>
              <a:t>洞穴</a:t>
            </a:r>
            <a:r>
              <a:rPr lang="en-US" altLang="zh-CN" dirty="0" smtClean="0"/>
              <a:t>(cave)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2758</TotalTime>
  <Words>4676</Words>
  <Application>Microsoft Office PowerPoint</Application>
  <PresentationFormat>全屏显示(4:3)</PresentationFormat>
  <Paragraphs>598</Paragraphs>
  <Slides>69</Slides>
  <Notes>27</Notes>
  <HiddenSlides>0</HiddenSlides>
  <MMClips>0</MMClips>
  <ScaleCrop>false</ScaleCrop>
  <HeadingPairs>
    <vt:vector size="4" baseType="variant">
      <vt:variant>
        <vt:lpstr>主题</vt:lpstr>
      </vt:variant>
      <vt:variant>
        <vt:i4>1</vt:i4>
      </vt:variant>
      <vt:variant>
        <vt:lpstr>幻灯片标题</vt:lpstr>
      </vt:variant>
      <vt:variant>
        <vt:i4>69</vt:i4>
      </vt:variant>
    </vt:vector>
  </HeadingPairs>
  <TitlesOfParts>
    <vt:vector size="70" baseType="lpstr">
      <vt:lpstr>聚合</vt:lpstr>
      <vt:lpstr>IOI2013 Day2 题目讲解 及 一些有趣的博弈游戏</vt:lpstr>
      <vt:lpstr>声明</vt:lpstr>
      <vt:lpstr>Part I  IOI2013 Day2 题目讲解</vt:lpstr>
      <vt:lpstr>IOI2013 参赛感想</vt:lpstr>
      <vt:lpstr>Problem 1: 洞穴(cave)</vt:lpstr>
      <vt:lpstr>Problem 1: 洞穴(cave)</vt:lpstr>
      <vt:lpstr>Problem 1: 洞穴(cave)</vt:lpstr>
      <vt:lpstr>Problem 1: 洞穴(cave)</vt:lpstr>
      <vt:lpstr>Problem 1: 洞穴(cave)</vt:lpstr>
      <vt:lpstr>Problem 2: 机器人(robots)</vt:lpstr>
      <vt:lpstr>Problem 2: 机器人(robots)</vt:lpstr>
      <vt:lpstr>Problem 2: 机器人(robots)</vt:lpstr>
      <vt:lpstr>Problem 2: 机器人(robots)</vt:lpstr>
      <vt:lpstr>Problem 2: 机器人(robots)</vt:lpstr>
      <vt:lpstr>Problem 3: 游戏(game)</vt:lpstr>
      <vt:lpstr>Problem 3: 游戏(game)</vt:lpstr>
      <vt:lpstr>Problem 3: 游戏(game)</vt:lpstr>
      <vt:lpstr>Part II  一些有趣的博弈游戏</vt:lpstr>
      <vt:lpstr>Example 1: 囚徒困境</vt:lpstr>
      <vt:lpstr>Example 1: 囚徒困境</vt:lpstr>
      <vt:lpstr>投票</vt:lpstr>
      <vt:lpstr>概念：优势策略与劣势策略</vt:lpstr>
      <vt:lpstr>概念：优势策略与劣势策略</vt:lpstr>
      <vt:lpstr>Example 2: 一次OI考试</vt:lpstr>
      <vt:lpstr>概念：纯策略纳什均衡</vt:lpstr>
      <vt:lpstr>概念：纯策略纳什均衡</vt:lpstr>
      <vt:lpstr>概念：纯策略纳什均衡</vt:lpstr>
      <vt:lpstr>Example 3: 点球大战</vt:lpstr>
      <vt:lpstr>概念：混合策略纳什均衡</vt:lpstr>
      <vt:lpstr>Example 4: 我该写作业吗？</vt:lpstr>
      <vt:lpstr>Example 4: 我该写作业吗？</vt:lpstr>
      <vt:lpstr>Example 4: 我该写作业吗？</vt:lpstr>
      <vt:lpstr>投票</vt:lpstr>
      <vt:lpstr>Example 5: B国的侵略</vt:lpstr>
      <vt:lpstr>投票</vt:lpstr>
      <vt:lpstr>Example 5: B国的侵略</vt:lpstr>
      <vt:lpstr>Example 5: B国的侵略</vt:lpstr>
      <vt:lpstr>Example 5: B国的侵略</vt:lpstr>
      <vt:lpstr>概念：逆向归纳法</vt:lpstr>
      <vt:lpstr>Example 6: 我可以吃你吗？</vt:lpstr>
      <vt:lpstr>Example 6: 我可以吃你吗？</vt:lpstr>
      <vt:lpstr>Example 7: 一个取石子游戏</vt:lpstr>
      <vt:lpstr>Example 7: 一个取石子游戏</vt:lpstr>
      <vt:lpstr>Example 7: 一个取石子游戏</vt:lpstr>
      <vt:lpstr>Example 7: 一个取石子游戏</vt:lpstr>
      <vt:lpstr>Example 8: OIerOS vs. Macrohard</vt:lpstr>
      <vt:lpstr>Example 8: OIerOS vs. Macrohard</vt:lpstr>
      <vt:lpstr>Example 9: 决斗游戏</vt:lpstr>
      <vt:lpstr>Example 9: 决斗游戏</vt:lpstr>
      <vt:lpstr>投票</vt:lpstr>
      <vt:lpstr>Example 9: 决斗游戏</vt:lpstr>
      <vt:lpstr>Example A: 讨价还价</vt:lpstr>
      <vt:lpstr>Example A: 讨价还价</vt:lpstr>
      <vt:lpstr>Example A: 讨价还价</vt:lpstr>
      <vt:lpstr>Example B: 第二价格密封拍卖</vt:lpstr>
      <vt:lpstr>Example B: 第二价格密封拍卖</vt:lpstr>
      <vt:lpstr>Example B: 第二价格密封拍卖</vt:lpstr>
      <vt:lpstr>Example B: 第二价格密封拍卖</vt:lpstr>
      <vt:lpstr>Example C: 囚徒困境2</vt:lpstr>
      <vt:lpstr>投票</vt:lpstr>
      <vt:lpstr>Example C: 囚徒困境2</vt:lpstr>
      <vt:lpstr>Example C: 囚徒困境2</vt:lpstr>
      <vt:lpstr>Example C: 囚徒困境2</vt:lpstr>
      <vt:lpstr>Example C: 囚徒困境2</vt:lpstr>
      <vt:lpstr>Example C: 囚徒困境2</vt:lpstr>
      <vt:lpstr>Example C: 囚徒困境2</vt:lpstr>
      <vt:lpstr>Example C: 囚徒困境2</vt:lpstr>
      <vt:lpstr>Example C: 囚徒困境2</vt:lpstr>
      <vt:lpstr>幻灯片 69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WC2014</dc:title>
  <dc:creator>dell</dc:creator>
  <cp:lastModifiedBy>dell</cp:lastModifiedBy>
  <cp:revision>398</cp:revision>
  <dcterms:created xsi:type="dcterms:W3CDTF">2014-01-02T09:24:09Z</dcterms:created>
  <dcterms:modified xsi:type="dcterms:W3CDTF">2014-02-10T09:47:16Z</dcterms:modified>
</cp:coreProperties>
</file>