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66DB6-7852-43F1-FCDD-187639409EB9}" v="1086" dt="2021-03-07T20:52:02.497"/>
    <p1510:client id="{5BF27A20-50AA-4027-BF8D-708E511EF701}" v="998" dt="2020-11-03T08:05:43.908"/>
    <p1510:client id="{B8BC7E7A-B3A3-6813-D782-95E3458F90D9}" v="9" dt="2020-11-03T08:15:21.371"/>
    <p1510:client id="{BA43E8DC-464F-C52C-7101-CCE154E4C47E}" v="7" dt="2021-03-07T20:05:25.161"/>
    <p1510:client id="{CB214B55-A0A6-47C3-941A-FCEA5E5C46DD}" v="159" dt="2021-03-07T20:55:43.871"/>
    <p1510:client id="{ED03CA58-182B-69D2-E991-6559BFBC0A34}" v="280" dt="2021-01-11T20:46:1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6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88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66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90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2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022B7DA-BE17-44F7-88AC-186644B8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1" t="664" r="2282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071" y="1747370"/>
            <a:ext cx="2782315" cy="2372168"/>
          </a:xfrm>
        </p:spPr>
        <p:txBody>
          <a:bodyPr>
            <a:normAutofit/>
          </a:bodyPr>
          <a:lstStyle/>
          <a:p>
            <a:r>
              <a:rPr lang="en-US" err="1"/>
              <a:t>Github</a:t>
            </a:r>
            <a:r>
              <a:rPr lang="en-US"/>
              <a:t> 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7940" y="3426243"/>
            <a:ext cx="3893440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cs typeface="Calibri"/>
              </a:rPr>
              <a:t>MADE BY 4xS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606DC-A916-4373-8045-D415B6B1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000"/>
              <a:t>Who are we?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7ED7E7-CFE2-4E44-90A1-C79E08E4B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41136"/>
              </p:ext>
            </p:extLst>
          </p:nvPr>
        </p:nvGraphicFramePr>
        <p:xfrm>
          <a:off x="1286933" y="2165348"/>
          <a:ext cx="9836727" cy="36598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71256">
                  <a:extLst>
                    <a:ext uri="{9D8B030D-6E8A-4147-A177-3AD203B41FA5}">
                      <a16:colId xmlns:a16="http://schemas.microsoft.com/office/drawing/2014/main" val="3672949550"/>
                    </a:ext>
                  </a:extLst>
                </a:gridCol>
                <a:gridCol w="4465471">
                  <a:extLst>
                    <a:ext uri="{9D8B030D-6E8A-4147-A177-3AD203B41FA5}">
                      <a16:colId xmlns:a16="http://schemas.microsoft.com/office/drawing/2014/main" val="3391873819"/>
                    </a:ext>
                  </a:extLst>
                </a:gridCol>
              </a:tblGrid>
              <a:tr h="785492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Name</a:t>
                      </a:r>
                    </a:p>
                  </a:txBody>
                  <a:tcPr marL="129477" marR="129477" marT="64738" marB="64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Role</a:t>
                      </a:r>
                    </a:p>
                  </a:txBody>
                  <a:tcPr marL="129477" marR="129477" marT="64738" marB="64738"/>
                </a:tc>
                <a:extLst>
                  <a:ext uri="{0D108BD9-81ED-4DB2-BD59-A6C34878D82A}">
                    <a16:rowId xmlns:a16="http://schemas.microsoft.com/office/drawing/2014/main" val="3699567323"/>
                  </a:ext>
                </a:extLst>
              </a:tr>
              <a:tr h="958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u="none" strike="noStrike" noProof="0"/>
                        <a:t>Stefan Georgiev </a:t>
                      </a:r>
                      <a:r>
                        <a:rPr lang="en-US" sz="2500" b="0" u="none" strike="noStrike" noProof="0" err="1"/>
                        <a:t>Diomov</a:t>
                      </a:r>
                      <a:r>
                        <a:rPr lang="en-US" sz="2500" b="0" u="none" strike="noStrike" noProof="0"/>
                        <a:t> </a:t>
                      </a:r>
                      <a:r>
                        <a:rPr lang="en-US" sz="2500"/>
                        <a:t>– 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X</a:t>
                      </a:r>
                      <a:r>
                        <a:rPr lang="en-US" sz="2500" b="0" i="0" u="none" strike="noStrike" baseline="30000" noProof="0">
                          <a:latin typeface="Trebuchet MS"/>
                        </a:rPr>
                        <a:t>G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 </a:t>
                      </a:r>
                      <a:endParaRPr lang="en-US" sz="2500"/>
                    </a:p>
                    <a:p>
                      <a:pPr lvl="0">
                        <a:buNone/>
                      </a:pPr>
                      <a:r>
                        <a:rPr lang="en-US" sz="2500"/>
                        <a:t>SGDiomov18@codingburgas.bg</a:t>
                      </a:r>
                    </a:p>
                  </a:txBody>
                  <a:tcPr marL="129477" marR="129477" marT="64738" marB="64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/>
                        <a:t>Scrum Trainer</a:t>
                      </a:r>
                    </a:p>
                  </a:txBody>
                  <a:tcPr marL="129477" marR="129477" marT="64738" marB="64738" anchor="ctr"/>
                </a:tc>
                <a:extLst>
                  <a:ext uri="{0D108BD9-81ED-4DB2-BD59-A6C34878D82A}">
                    <a16:rowId xmlns:a16="http://schemas.microsoft.com/office/drawing/2014/main" val="2883606714"/>
                  </a:ext>
                </a:extLst>
              </a:tr>
              <a:tr h="958127">
                <a:tc>
                  <a:txBody>
                    <a:bodyPr/>
                    <a:lstStyle/>
                    <a:p>
                      <a:r>
                        <a:rPr lang="en-US" sz="2500" err="1"/>
                        <a:t>Stoicho</a:t>
                      </a:r>
                      <a:r>
                        <a:rPr lang="en-US" sz="2500"/>
                        <a:t> </a:t>
                      </a:r>
                      <a:r>
                        <a:rPr lang="en-US" sz="2500" err="1"/>
                        <a:t>Denchev</a:t>
                      </a:r>
                      <a:r>
                        <a:rPr lang="en-US" sz="2500"/>
                        <a:t> Dimitrov – 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X</a:t>
                      </a:r>
                      <a:r>
                        <a:rPr lang="en-US" sz="2500" b="0" i="0" u="none" strike="noStrike" baseline="30000" noProof="0">
                          <a:latin typeface="Trebuchet MS"/>
                        </a:rPr>
                        <a:t>B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 </a:t>
                      </a:r>
                      <a:endParaRPr lang="en-US" sz="2500"/>
                    </a:p>
                    <a:p>
                      <a:pPr lvl="0">
                        <a:buNone/>
                      </a:pPr>
                      <a:r>
                        <a:rPr lang="en-US" sz="2500"/>
                        <a:t>SDDimitrov18@codingburgas.bg</a:t>
                      </a:r>
                    </a:p>
                  </a:txBody>
                  <a:tcPr marL="129477" marR="129477" marT="64738" marB="6473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400" b="0" u="none" strike="noStrike" noProof="0"/>
                        <a:t>Back-end developer</a:t>
                      </a:r>
                      <a:endParaRPr lang="en-US" sz="3400"/>
                    </a:p>
                  </a:txBody>
                  <a:tcPr marL="129477" marR="129477" marT="64738" marB="64738" anchor="ctr"/>
                </a:tc>
                <a:extLst>
                  <a:ext uri="{0D108BD9-81ED-4DB2-BD59-A6C34878D82A}">
                    <a16:rowId xmlns:a16="http://schemas.microsoft.com/office/drawing/2014/main" val="1971030199"/>
                  </a:ext>
                </a:extLst>
              </a:tr>
              <a:tr h="958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/>
                        <a:t>Stefan </a:t>
                      </a:r>
                      <a:r>
                        <a:rPr lang="en-US" sz="2500" err="1"/>
                        <a:t>Plamenov</a:t>
                      </a:r>
                      <a:r>
                        <a:rPr lang="en-US" sz="2500"/>
                        <a:t> </a:t>
                      </a:r>
                      <a:r>
                        <a:rPr lang="en-US" sz="2500" err="1"/>
                        <a:t>Ganchev</a:t>
                      </a:r>
                      <a:r>
                        <a:rPr lang="en-US" sz="2500"/>
                        <a:t> – 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X</a:t>
                      </a:r>
                      <a:r>
                        <a:rPr lang="en-US" sz="2500" b="0" i="0" u="none" strike="noStrike" baseline="30000" noProof="0">
                          <a:latin typeface="Trebuchet MS"/>
                        </a:rPr>
                        <a:t>B</a:t>
                      </a:r>
                      <a:r>
                        <a:rPr lang="en-US" sz="2500" b="0" i="0" u="none" strike="noStrike" noProof="0">
                          <a:latin typeface="Trebuchet MS"/>
                        </a:rPr>
                        <a:t> </a:t>
                      </a:r>
                      <a:endParaRPr lang="en-US" sz="2500"/>
                    </a:p>
                    <a:p>
                      <a:pPr lvl="0">
                        <a:buNone/>
                      </a:pPr>
                      <a:r>
                        <a:rPr lang="en-US" sz="2500"/>
                        <a:t>SPGanchev18@codingburgas.bg</a:t>
                      </a:r>
                    </a:p>
                  </a:txBody>
                  <a:tcPr marL="129477" marR="129477" marT="64738" marB="6473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400" b="0" u="none" strike="noStrike" noProof="0"/>
                        <a:t>Front-end developer</a:t>
                      </a:r>
                      <a:endParaRPr lang="en-US" sz="3400"/>
                    </a:p>
                  </a:txBody>
                  <a:tcPr marL="129477" marR="129477" marT="64738" marB="64738" anchor="ctr"/>
                </a:tc>
                <a:extLst>
                  <a:ext uri="{0D108BD9-81ED-4DB2-BD59-A6C34878D82A}">
                    <a16:rowId xmlns:a16="http://schemas.microsoft.com/office/drawing/2014/main" val="22590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2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B902-288C-44B4-B825-E2B9470B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9593-DD1A-420C-BA9C-33E0BA1A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9" y="2810163"/>
            <a:ext cx="3973943" cy="344011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 algn="ctr">
              <a:buNone/>
            </a:pPr>
            <a:endParaRPr lang="en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" sz="2400" b="1">
                <a:solidFill>
                  <a:schemeClr val="bg1"/>
                </a:solidFill>
                <a:ea typeface="+mn-lt"/>
                <a:cs typeface="+mn-lt"/>
              </a:rPr>
              <a:t>To Develop school system to help with school management</a:t>
            </a:r>
          </a:p>
        </p:txBody>
      </p:sp>
      <p:pic>
        <p:nvPicPr>
          <p:cNvPr id="23" name="Graphic 22" descr="Classroom">
            <a:extLst>
              <a:ext uri="{FF2B5EF4-FFF2-40B4-BE49-F238E27FC236}">
                <a16:creationId xmlns:a16="http://schemas.microsoft.com/office/drawing/2014/main" id="{551ECB03-9BAC-4A8C-98B4-FAC2BD79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7FF14-DBB6-4646-9957-348894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6" y="2798911"/>
            <a:ext cx="4203045" cy="137560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How does the app work?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DFC459-6529-4761-B8AB-5DAA307F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3" y="1461600"/>
            <a:ext cx="5761843" cy="440946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3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person, wooden&#10;&#10;Description automatically generated">
            <a:extLst>
              <a:ext uri="{FF2B5EF4-FFF2-40B4-BE49-F238E27FC236}">
                <a16:creationId xmlns:a16="http://schemas.microsoft.com/office/drawing/2014/main" id="{4889EE0A-6374-4B78-B983-A21BE2E8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3" r="2057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CB3BD-1422-426D-81EE-E6445F7F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Difficulties we went through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C396-5E81-42D8-9CA9-5DC520A3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3" y="2766441"/>
            <a:ext cx="4213384" cy="3880773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2000"/>
              <a:t>The cohesion between writing and reading data from the files and using that data to create objects. Communication between teammates.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6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819F103-6CBB-48E1-BE78-B867F61C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761905"/>
            <a:ext cx="3217333" cy="3217333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F52A80B-5378-4D19-AFD1-B814318D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7" y="761905"/>
            <a:ext cx="2863425" cy="3217333"/>
          </a:xfrm>
          <a:prstGeom prst="rect">
            <a:avLst/>
          </a:prstGeom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F9B18C69-0812-45E6-862F-88BBA2AF7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22" y="761905"/>
            <a:ext cx="3217333" cy="3217333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40EDCA8-6FB7-42AB-96B1-6845A577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56E0E-2267-44D9-BB30-BF24BFC3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/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8014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6BD2C07-DBEA-48D6-9E65-0333217D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99" b="2"/>
          <a:stretch/>
        </p:blipFill>
        <p:spPr>
          <a:xfrm>
            <a:off x="643466" y="1106598"/>
            <a:ext cx="3420534" cy="2527946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1D415B6-2239-45F5-8B35-B20F32C1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03" y="761905"/>
            <a:ext cx="3282993" cy="3217333"/>
          </a:xfrm>
          <a:prstGeom prst="rect">
            <a:avLst/>
          </a:prstGeom>
        </p:spPr>
      </p:pic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B463276-9C32-4A8F-8106-8C13CDF17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9" r="-3" b="10397"/>
          <a:stretch/>
        </p:blipFill>
        <p:spPr>
          <a:xfrm>
            <a:off x="8128001" y="1108358"/>
            <a:ext cx="3415776" cy="25244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FE97-8A83-46C3-85E5-1CD71903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Font typeface="Arial" panose="020B0602020104020603" pitchFamily="34" charset="0"/>
              <a:buChar char="•"/>
            </a:pPr>
            <a:r>
              <a:rPr lang="en-US" sz="2400" b="1" i="1">
                <a:solidFill>
                  <a:srgbClr val="FFFFFF"/>
                </a:solidFill>
                <a:latin typeface="TW Cen MT"/>
                <a:cs typeface="Calibri"/>
              </a:rPr>
              <a:t>To add UI (user interface)</a:t>
            </a: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2020104020603" pitchFamily="34" charset="0"/>
              <a:buChar char="•"/>
            </a:pPr>
            <a:r>
              <a:rPr lang="en-US" sz="2400" b="1" i="1">
                <a:solidFill>
                  <a:srgbClr val="FFFFFF"/>
                </a:solidFill>
                <a:latin typeface="TW Cen MT"/>
                <a:cs typeface="Calibri"/>
              </a:rPr>
              <a:t>To replace the .csv files with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95BB8-2AF8-4974-853D-301F8EBE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92174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FA34-C8BA-4F52-B6ED-102D7673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54" y="866035"/>
            <a:ext cx="9720072" cy="1499616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D78223-91E2-4E02-9721-B2DFE997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793" y="2492838"/>
            <a:ext cx="4591050" cy="2695575"/>
          </a:xfrm>
        </p:spPr>
      </p:pic>
    </p:spTree>
    <p:extLst>
      <p:ext uri="{BB962C8B-B14F-4D97-AF65-F5344CB8AC3E}">
        <p14:creationId xmlns:p14="http://schemas.microsoft.com/office/powerpoint/2010/main" val="2403050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Github Project</vt:lpstr>
      <vt:lpstr>Who are we?</vt:lpstr>
      <vt:lpstr>About the project</vt:lpstr>
      <vt:lpstr>How does the app work?</vt:lpstr>
      <vt:lpstr>Difficulties we went through </vt:lpstr>
      <vt:lpstr>Used technologies</vt:lpstr>
      <vt:lpstr>Future improvements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377</cp:revision>
  <dcterms:created xsi:type="dcterms:W3CDTF">2020-11-03T06:36:59Z</dcterms:created>
  <dcterms:modified xsi:type="dcterms:W3CDTF">2021-03-07T20:56:46Z</dcterms:modified>
</cp:coreProperties>
</file>