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72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6" y="-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351468-4080-4959-A4D0-422550D31D2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709E004-ECB3-42FC-BC38-FAF7F5E0C749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El consultorio veterinario </a:t>
          </a:r>
          <a:r>
            <a:rPr lang="es-MX" i="1" dirty="0"/>
            <a:t>Huellitas Saludables</a:t>
          </a:r>
          <a:r>
            <a:rPr lang="es-MX" dirty="0"/>
            <a:t> presenta deficiencias en:</a:t>
          </a:r>
          <a:endParaRPr lang="en-US" dirty="0"/>
        </a:p>
      </dgm:t>
    </dgm:pt>
    <dgm:pt modelId="{88B88D50-0236-4AEC-AED2-23DFEC0DFD6F}" type="parTrans" cxnId="{7F06F45E-5904-460A-973A-67413B387168}">
      <dgm:prSet/>
      <dgm:spPr/>
      <dgm:t>
        <a:bodyPr/>
        <a:lstStyle/>
        <a:p>
          <a:endParaRPr lang="en-US"/>
        </a:p>
      </dgm:t>
    </dgm:pt>
    <dgm:pt modelId="{51B55E69-2BAF-4A80-B3C2-11862988296F}" type="sibTrans" cxnId="{7F06F45E-5904-460A-973A-67413B38716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DDF787-4665-421B-875F-620866057B5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El agendamiento de citas (demoras, confusión de horarios).</a:t>
          </a:r>
          <a:endParaRPr lang="en-US" dirty="0"/>
        </a:p>
      </dgm:t>
    </dgm:pt>
    <dgm:pt modelId="{1D512AF4-A48D-49E4-B665-BA3B01907200}" type="parTrans" cxnId="{9D15E996-8890-48F4-AC70-584EFE851658}">
      <dgm:prSet/>
      <dgm:spPr/>
      <dgm:t>
        <a:bodyPr/>
        <a:lstStyle/>
        <a:p>
          <a:endParaRPr lang="en-US"/>
        </a:p>
      </dgm:t>
    </dgm:pt>
    <dgm:pt modelId="{FA57A3B3-909A-44AD-BBAC-19E28FA7952A}" type="sibTrans" cxnId="{9D15E996-8890-48F4-AC70-584EFE8516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2B4350-A743-4C2F-B5E5-5800CB5F68AB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El registro de historias clínicas (manual, lento y desorganizado).</a:t>
          </a:r>
          <a:endParaRPr lang="en-US" dirty="0"/>
        </a:p>
      </dgm:t>
    </dgm:pt>
    <dgm:pt modelId="{2360FAFE-E841-4BDB-9D14-3BF1E5D635B0}" type="parTrans" cxnId="{E4FB1C20-28F0-4BAF-978A-9E72E2694805}">
      <dgm:prSet/>
      <dgm:spPr/>
      <dgm:t>
        <a:bodyPr/>
        <a:lstStyle/>
        <a:p>
          <a:endParaRPr lang="en-US"/>
        </a:p>
      </dgm:t>
    </dgm:pt>
    <dgm:pt modelId="{BB31D4AA-2A46-4758-9875-B9C1F89BF4EE}" type="sibTrans" cxnId="{E4FB1C20-28F0-4BAF-978A-9E72E269480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F684826-6F8B-4377-9C7F-551ABC22B11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La comunicación con los clientes (limitada y poco efectiva).</a:t>
          </a:r>
          <a:endParaRPr lang="en-US" dirty="0"/>
        </a:p>
      </dgm:t>
    </dgm:pt>
    <dgm:pt modelId="{3D25F723-82E8-4698-A9A1-F3F298FB8E21}" type="parTrans" cxnId="{5C547A01-E83D-434B-8368-3FC1E1FF27E8}">
      <dgm:prSet/>
      <dgm:spPr/>
      <dgm:t>
        <a:bodyPr/>
        <a:lstStyle/>
        <a:p>
          <a:endParaRPr lang="en-US"/>
        </a:p>
      </dgm:t>
    </dgm:pt>
    <dgm:pt modelId="{7AAF74EA-040C-4B65-AD95-93E45496946C}" type="sibTrans" cxnId="{5C547A01-E83D-434B-8368-3FC1E1FF27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F9D662-C48D-4A68-A12E-ED874D343AD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 dirty="0"/>
            <a:t>El control del inventario de medicamentos (desabastecimiento por mala gestión).</a:t>
          </a:r>
          <a:endParaRPr lang="en-US" dirty="0"/>
        </a:p>
      </dgm:t>
    </dgm:pt>
    <dgm:pt modelId="{BAC3E8CF-D6F7-4BE3-BF99-EDCB709FA416}" type="parTrans" cxnId="{E25698EA-A3A3-4956-AB58-73CC0AB724B8}">
      <dgm:prSet/>
      <dgm:spPr/>
      <dgm:t>
        <a:bodyPr/>
        <a:lstStyle/>
        <a:p>
          <a:endParaRPr lang="en-US"/>
        </a:p>
      </dgm:t>
    </dgm:pt>
    <dgm:pt modelId="{FA0922EB-1671-4043-AA20-9D5CC0807935}" type="sibTrans" cxnId="{E25698EA-A3A3-4956-AB58-73CC0AB724B8}">
      <dgm:prSet/>
      <dgm:spPr/>
      <dgm:t>
        <a:bodyPr/>
        <a:lstStyle/>
        <a:p>
          <a:endParaRPr lang="en-US"/>
        </a:p>
      </dgm:t>
    </dgm:pt>
    <dgm:pt modelId="{4D8F6042-CE1E-4578-892C-83093A496B0D}" type="pres">
      <dgm:prSet presAssocID="{36351468-4080-4959-A4D0-422550D31D2C}" presName="root" presStyleCnt="0">
        <dgm:presLayoutVars>
          <dgm:dir/>
          <dgm:resizeHandles val="exact"/>
        </dgm:presLayoutVars>
      </dgm:prSet>
      <dgm:spPr/>
    </dgm:pt>
    <dgm:pt modelId="{F145F7B5-AD14-40EB-A917-E4DCF0E07190}" type="pres">
      <dgm:prSet presAssocID="{36351468-4080-4959-A4D0-422550D31D2C}" presName="container" presStyleCnt="0">
        <dgm:presLayoutVars>
          <dgm:dir/>
          <dgm:resizeHandles val="exact"/>
        </dgm:presLayoutVars>
      </dgm:prSet>
      <dgm:spPr/>
    </dgm:pt>
    <dgm:pt modelId="{1FC7166E-B5A2-4B0D-94F5-3119D443B82A}" type="pres">
      <dgm:prSet presAssocID="{6709E004-ECB3-42FC-BC38-FAF7F5E0C749}" presName="compNode" presStyleCnt="0"/>
      <dgm:spPr/>
    </dgm:pt>
    <dgm:pt modelId="{80DFACA6-30B8-4D3A-BCFB-DBD46FC8BF38}" type="pres">
      <dgm:prSet presAssocID="{6709E004-ECB3-42FC-BC38-FAF7F5E0C749}" presName="iconBgRect" presStyleLbl="bgShp" presStyleIdx="0" presStyleCnt="5"/>
      <dgm:spPr/>
    </dgm:pt>
    <dgm:pt modelId="{1A9C7B4B-8763-448E-BEA6-4C111DA311D4}" type="pres">
      <dgm:prSet presAssocID="{6709E004-ECB3-42FC-BC38-FAF7F5E0C74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terinario"/>
        </a:ext>
      </dgm:extLst>
    </dgm:pt>
    <dgm:pt modelId="{8DC523A5-5C7A-426B-AB7A-24C4CD55FF13}" type="pres">
      <dgm:prSet presAssocID="{6709E004-ECB3-42FC-BC38-FAF7F5E0C749}" presName="spaceRect" presStyleCnt="0"/>
      <dgm:spPr/>
    </dgm:pt>
    <dgm:pt modelId="{2781DEF3-83A3-404F-B268-D971E8AFA274}" type="pres">
      <dgm:prSet presAssocID="{6709E004-ECB3-42FC-BC38-FAF7F5E0C749}" presName="textRect" presStyleLbl="revTx" presStyleIdx="0" presStyleCnt="5">
        <dgm:presLayoutVars>
          <dgm:chMax val="1"/>
          <dgm:chPref val="1"/>
        </dgm:presLayoutVars>
      </dgm:prSet>
      <dgm:spPr/>
    </dgm:pt>
    <dgm:pt modelId="{3AC5B34F-12F4-4B8A-BDCB-D5C406BB30E0}" type="pres">
      <dgm:prSet presAssocID="{51B55E69-2BAF-4A80-B3C2-11862988296F}" presName="sibTrans" presStyleLbl="sibTrans2D1" presStyleIdx="0" presStyleCnt="0"/>
      <dgm:spPr/>
    </dgm:pt>
    <dgm:pt modelId="{B92D561A-6014-4EBD-AACA-22751F8F152D}" type="pres">
      <dgm:prSet presAssocID="{7ADDF787-4665-421B-875F-620866057B53}" presName="compNode" presStyleCnt="0"/>
      <dgm:spPr/>
    </dgm:pt>
    <dgm:pt modelId="{982F0906-8194-496D-9EA6-B896855FB3DE}" type="pres">
      <dgm:prSet presAssocID="{7ADDF787-4665-421B-875F-620866057B53}" presName="iconBgRect" presStyleLbl="bgShp" presStyleIdx="1" presStyleCnt="5"/>
      <dgm:spPr/>
    </dgm:pt>
    <dgm:pt modelId="{AEEFA9CC-43AA-4469-B4D6-9CE37236F42B}" type="pres">
      <dgm:prSet presAssocID="{7ADDF787-4665-421B-875F-620866057B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ve Letter"/>
        </a:ext>
      </dgm:extLst>
    </dgm:pt>
    <dgm:pt modelId="{A4457AB5-3859-49BE-857A-950D321DCA87}" type="pres">
      <dgm:prSet presAssocID="{7ADDF787-4665-421B-875F-620866057B53}" presName="spaceRect" presStyleCnt="0"/>
      <dgm:spPr/>
    </dgm:pt>
    <dgm:pt modelId="{51B23AC0-BB3D-4EE4-8C03-A52BD64A3FCE}" type="pres">
      <dgm:prSet presAssocID="{7ADDF787-4665-421B-875F-620866057B53}" presName="textRect" presStyleLbl="revTx" presStyleIdx="1" presStyleCnt="5">
        <dgm:presLayoutVars>
          <dgm:chMax val="1"/>
          <dgm:chPref val="1"/>
        </dgm:presLayoutVars>
      </dgm:prSet>
      <dgm:spPr/>
    </dgm:pt>
    <dgm:pt modelId="{99EF7376-3C81-411A-895C-E40FD19D366A}" type="pres">
      <dgm:prSet presAssocID="{FA57A3B3-909A-44AD-BBAC-19E28FA7952A}" presName="sibTrans" presStyleLbl="sibTrans2D1" presStyleIdx="0" presStyleCnt="0"/>
      <dgm:spPr/>
    </dgm:pt>
    <dgm:pt modelId="{96D61B13-3317-4D11-B7EA-CD7AA01E01FA}" type="pres">
      <dgm:prSet presAssocID="{ED2B4350-A743-4C2F-B5E5-5800CB5F68AB}" presName="compNode" presStyleCnt="0"/>
      <dgm:spPr/>
    </dgm:pt>
    <dgm:pt modelId="{AE8F909D-C5C1-4E75-94C6-56DA37515D52}" type="pres">
      <dgm:prSet presAssocID="{ED2B4350-A743-4C2F-B5E5-5800CB5F68AB}" presName="iconBgRect" presStyleLbl="bgShp" presStyleIdx="2" presStyleCnt="5"/>
      <dgm:spPr/>
    </dgm:pt>
    <dgm:pt modelId="{7868E77D-E61B-408C-AE9D-B0870F6ACE36}" type="pres">
      <dgm:prSet presAssocID="{ED2B4350-A743-4C2F-B5E5-5800CB5F68A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AA3CD59F-4B6D-49E4-8058-FE5C64C9528B}" type="pres">
      <dgm:prSet presAssocID="{ED2B4350-A743-4C2F-B5E5-5800CB5F68AB}" presName="spaceRect" presStyleCnt="0"/>
      <dgm:spPr/>
    </dgm:pt>
    <dgm:pt modelId="{BCCA50E6-FA40-49E1-AC9E-F206A1F22A3C}" type="pres">
      <dgm:prSet presAssocID="{ED2B4350-A743-4C2F-B5E5-5800CB5F68AB}" presName="textRect" presStyleLbl="revTx" presStyleIdx="2" presStyleCnt="5">
        <dgm:presLayoutVars>
          <dgm:chMax val="1"/>
          <dgm:chPref val="1"/>
        </dgm:presLayoutVars>
      </dgm:prSet>
      <dgm:spPr/>
    </dgm:pt>
    <dgm:pt modelId="{27E2E0C3-08BD-4B2D-88D1-0874DBC3CDCD}" type="pres">
      <dgm:prSet presAssocID="{BB31D4AA-2A46-4758-9875-B9C1F89BF4EE}" presName="sibTrans" presStyleLbl="sibTrans2D1" presStyleIdx="0" presStyleCnt="0"/>
      <dgm:spPr/>
    </dgm:pt>
    <dgm:pt modelId="{328B6DE5-BADB-41D5-A884-2FDA9DCEB902}" type="pres">
      <dgm:prSet presAssocID="{8F684826-6F8B-4377-9C7F-551ABC22B11F}" presName="compNode" presStyleCnt="0"/>
      <dgm:spPr/>
    </dgm:pt>
    <dgm:pt modelId="{A59067EE-6C4E-440D-92E7-29A78CD8B095}" type="pres">
      <dgm:prSet presAssocID="{8F684826-6F8B-4377-9C7F-551ABC22B11F}" presName="iconBgRect" presStyleLbl="bgShp" presStyleIdx="3" presStyleCnt="5"/>
      <dgm:spPr/>
    </dgm:pt>
    <dgm:pt modelId="{5B915DF5-6864-4B93-BEDE-C47481EF0E37}" type="pres">
      <dgm:prSet presAssocID="{8F684826-6F8B-4377-9C7F-551ABC22B11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84D295C2-D101-417F-A611-544BFB4FB9F8}" type="pres">
      <dgm:prSet presAssocID="{8F684826-6F8B-4377-9C7F-551ABC22B11F}" presName="spaceRect" presStyleCnt="0"/>
      <dgm:spPr/>
    </dgm:pt>
    <dgm:pt modelId="{D494A110-085B-4C46-805C-636B4390D522}" type="pres">
      <dgm:prSet presAssocID="{8F684826-6F8B-4377-9C7F-551ABC22B11F}" presName="textRect" presStyleLbl="revTx" presStyleIdx="3" presStyleCnt="5">
        <dgm:presLayoutVars>
          <dgm:chMax val="1"/>
          <dgm:chPref val="1"/>
        </dgm:presLayoutVars>
      </dgm:prSet>
      <dgm:spPr/>
    </dgm:pt>
    <dgm:pt modelId="{EE1A2B6F-D56A-4DDF-AF5A-D25D70CA3ECC}" type="pres">
      <dgm:prSet presAssocID="{7AAF74EA-040C-4B65-AD95-93E45496946C}" presName="sibTrans" presStyleLbl="sibTrans2D1" presStyleIdx="0" presStyleCnt="0"/>
      <dgm:spPr/>
    </dgm:pt>
    <dgm:pt modelId="{AF372F05-DE78-4D0B-AE7D-A52020B00076}" type="pres">
      <dgm:prSet presAssocID="{03F9D662-C48D-4A68-A12E-ED874D343ADF}" presName="compNode" presStyleCnt="0"/>
      <dgm:spPr/>
    </dgm:pt>
    <dgm:pt modelId="{5B4B0A3A-7C55-4126-A31C-37A7AFA11E35}" type="pres">
      <dgm:prSet presAssocID="{03F9D662-C48D-4A68-A12E-ED874D343ADF}" presName="iconBgRect" presStyleLbl="bgShp" presStyleIdx="4" presStyleCnt="5"/>
      <dgm:spPr/>
    </dgm:pt>
    <dgm:pt modelId="{87B88A08-60D3-42B4-A7D5-256F74A06F99}" type="pres">
      <dgm:prSet presAssocID="{03F9D662-C48D-4A68-A12E-ED874D343A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dicina"/>
        </a:ext>
      </dgm:extLst>
    </dgm:pt>
    <dgm:pt modelId="{74299613-628A-4205-9A67-E391F4C3CA60}" type="pres">
      <dgm:prSet presAssocID="{03F9D662-C48D-4A68-A12E-ED874D343ADF}" presName="spaceRect" presStyleCnt="0"/>
      <dgm:spPr/>
    </dgm:pt>
    <dgm:pt modelId="{0C469956-7A2D-4742-A604-596E3FB712FF}" type="pres">
      <dgm:prSet presAssocID="{03F9D662-C48D-4A68-A12E-ED874D343AD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3CA1D00-96CD-428D-9FD9-0357D2ABF879}" type="presOf" srcId="{36351468-4080-4959-A4D0-422550D31D2C}" destId="{4D8F6042-CE1E-4578-892C-83093A496B0D}" srcOrd="0" destOrd="0" presId="urn:microsoft.com/office/officeart/2018/2/layout/IconCircleList"/>
    <dgm:cxn modelId="{5C547A01-E83D-434B-8368-3FC1E1FF27E8}" srcId="{36351468-4080-4959-A4D0-422550D31D2C}" destId="{8F684826-6F8B-4377-9C7F-551ABC22B11F}" srcOrd="3" destOrd="0" parTransId="{3D25F723-82E8-4698-A9A1-F3F298FB8E21}" sibTransId="{7AAF74EA-040C-4B65-AD95-93E45496946C}"/>
    <dgm:cxn modelId="{E4FB1C20-28F0-4BAF-978A-9E72E2694805}" srcId="{36351468-4080-4959-A4D0-422550D31D2C}" destId="{ED2B4350-A743-4C2F-B5E5-5800CB5F68AB}" srcOrd="2" destOrd="0" parTransId="{2360FAFE-E841-4BDB-9D14-3BF1E5D635B0}" sibTransId="{BB31D4AA-2A46-4758-9875-B9C1F89BF4EE}"/>
    <dgm:cxn modelId="{7F06F45E-5904-460A-973A-67413B387168}" srcId="{36351468-4080-4959-A4D0-422550D31D2C}" destId="{6709E004-ECB3-42FC-BC38-FAF7F5E0C749}" srcOrd="0" destOrd="0" parTransId="{88B88D50-0236-4AEC-AED2-23DFEC0DFD6F}" sibTransId="{51B55E69-2BAF-4A80-B3C2-11862988296F}"/>
    <dgm:cxn modelId="{5B2C9043-5759-4974-BA89-AD1E2E458D6E}" type="presOf" srcId="{FA57A3B3-909A-44AD-BBAC-19E28FA7952A}" destId="{99EF7376-3C81-411A-895C-E40FD19D366A}" srcOrd="0" destOrd="0" presId="urn:microsoft.com/office/officeart/2018/2/layout/IconCircleList"/>
    <dgm:cxn modelId="{62C72C44-2739-484C-A301-C4A6FDD008B0}" type="presOf" srcId="{7AAF74EA-040C-4B65-AD95-93E45496946C}" destId="{EE1A2B6F-D56A-4DDF-AF5A-D25D70CA3ECC}" srcOrd="0" destOrd="0" presId="urn:microsoft.com/office/officeart/2018/2/layout/IconCircleList"/>
    <dgm:cxn modelId="{01559745-6E81-4E06-A1AB-B0706396654D}" type="presOf" srcId="{6709E004-ECB3-42FC-BC38-FAF7F5E0C749}" destId="{2781DEF3-83A3-404F-B268-D971E8AFA274}" srcOrd="0" destOrd="0" presId="urn:microsoft.com/office/officeart/2018/2/layout/IconCircleList"/>
    <dgm:cxn modelId="{6955814F-ED19-49EE-823E-4036DA369BF4}" type="presOf" srcId="{8F684826-6F8B-4377-9C7F-551ABC22B11F}" destId="{D494A110-085B-4C46-805C-636B4390D522}" srcOrd="0" destOrd="0" presId="urn:microsoft.com/office/officeart/2018/2/layout/IconCircleList"/>
    <dgm:cxn modelId="{9D15E996-8890-48F4-AC70-584EFE851658}" srcId="{36351468-4080-4959-A4D0-422550D31D2C}" destId="{7ADDF787-4665-421B-875F-620866057B53}" srcOrd="1" destOrd="0" parTransId="{1D512AF4-A48D-49E4-B665-BA3B01907200}" sibTransId="{FA57A3B3-909A-44AD-BBAC-19E28FA7952A}"/>
    <dgm:cxn modelId="{46F4FEAC-72FD-4109-BFAE-1AC1ECF72350}" type="presOf" srcId="{ED2B4350-A743-4C2F-B5E5-5800CB5F68AB}" destId="{BCCA50E6-FA40-49E1-AC9E-F206A1F22A3C}" srcOrd="0" destOrd="0" presId="urn:microsoft.com/office/officeart/2018/2/layout/IconCircleList"/>
    <dgm:cxn modelId="{81B121B1-BCD3-4622-946B-0328F2FF54D2}" type="presOf" srcId="{51B55E69-2BAF-4A80-B3C2-11862988296F}" destId="{3AC5B34F-12F4-4B8A-BDCB-D5C406BB30E0}" srcOrd="0" destOrd="0" presId="urn:microsoft.com/office/officeart/2018/2/layout/IconCircleList"/>
    <dgm:cxn modelId="{C73ABABC-AAF8-49CD-8641-809EC19C7C7D}" type="presOf" srcId="{03F9D662-C48D-4A68-A12E-ED874D343ADF}" destId="{0C469956-7A2D-4742-A604-596E3FB712FF}" srcOrd="0" destOrd="0" presId="urn:microsoft.com/office/officeart/2018/2/layout/IconCircleList"/>
    <dgm:cxn modelId="{E25698EA-A3A3-4956-AB58-73CC0AB724B8}" srcId="{36351468-4080-4959-A4D0-422550D31D2C}" destId="{03F9D662-C48D-4A68-A12E-ED874D343ADF}" srcOrd="4" destOrd="0" parTransId="{BAC3E8CF-D6F7-4BE3-BF99-EDCB709FA416}" sibTransId="{FA0922EB-1671-4043-AA20-9D5CC0807935}"/>
    <dgm:cxn modelId="{D0B084F0-9B66-463C-A5A7-BAC8AF7AA51A}" type="presOf" srcId="{7ADDF787-4665-421B-875F-620866057B53}" destId="{51B23AC0-BB3D-4EE4-8C03-A52BD64A3FCE}" srcOrd="0" destOrd="0" presId="urn:microsoft.com/office/officeart/2018/2/layout/IconCircleList"/>
    <dgm:cxn modelId="{A6FA08F5-D18B-4067-B5C0-7FE1032CE55B}" type="presOf" srcId="{BB31D4AA-2A46-4758-9875-B9C1F89BF4EE}" destId="{27E2E0C3-08BD-4B2D-88D1-0874DBC3CDCD}" srcOrd="0" destOrd="0" presId="urn:microsoft.com/office/officeart/2018/2/layout/IconCircleList"/>
    <dgm:cxn modelId="{5FAE089A-B87D-46DA-9E4F-0AB208012174}" type="presParOf" srcId="{4D8F6042-CE1E-4578-892C-83093A496B0D}" destId="{F145F7B5-AD14-40EB-A917-E4DCF0E07190}" srcOrd="0" destOrd="0" presId="urn:microsoft.com/office/officeart/2018/2/layout/IconCircleList"/>
    <dgm:cxn modelId="{6BB5D226-2091-49B8-9024-F7EDF2EE5963}" type="presParOf" srcId="{F145F7B5-AD14-40EB-A917-E4DCF0E07190}" destId="{1FC7166E-B5A2-4B0D-94F5-3119D443B82A}" srcOrd="0" destOrd="0" presId="urn:microsoft.com/office/officeart/2018/2/layout/IconCircleList"/>
    <dgm:cxn modelId="{681BCD1E-0851-4DB2-B912-3C5B65E71F6B}" type="presParOf" srcId="{1FC7166E-B5A2-4B0D-94F5-3119D443B82A}" destId="{80DFACA6-30B8-4D3A-BCFB-DBD46FC8BF38}" srcOrd="0" destOrd="0" presId="urn:microsoft.com/office/officeart/2018/2/layout/IconCircleList"/>
    <dgm:cxn modelId="{24A8F78D-54D2-454D-8F26-14B3C843901E}" type="presParOf" srcId="{1FC7166E-B5A2-4B0D-94F5-3119D443B82A}" destId="{1A9C7B4B-8763-448E-BEA6-4C111DA311D4}" srcOrd="1" destOrd="0" presId="urn:microsoft.com/office/officeart/2018/2/layout/IconCircleList"/>
    <dgm:cxn modelId="{AA7C25B1-235C-4AA8-AD53-7DCB7EA97A15}" type="presParOf" srcId="{1FC7166E-B5A2-4B0D-94F5-3119D443B82A}" destId="{8DC523A5-5C7A-426B-AB7A-24C4CD55FF13}" srcOrd="2" destOrd="0" presId="urn:microsoft.com/office/officeart/2018/2/layout/IconCircleList"/>
    <dgm:cxn modelId="{D3C75F2D-FFD3-4639-9D4D-B6630F417171}" type="presParOf" srcId="{1FC7166E-B5A2-4B0D-94F5-3119D443B82A}" destId="{2781DEF3-83A3-404F-B268-D971E8AFA274}" srcOrd="3" destOrd="0" presId="urn:microsoft.com/office/officeart/2018/2/layout/IconCircleList"/>
    <dgm:cxn modelId="{C517F62E-C370-4E66-8E65-4705AFFA5555}" type="presParOf" srcId="{F145F7B5-AD14-40EB-A917-E4DCF0E07190}" destId="{3AC5B34F-12F4-4B8A-BDCB-D5C406BB30E0}" srcOrd="1" destOrd="0" presId="urn:microsoft.com/office/officeart/2018/2/layout/IconCircleList"/>
    <dgm:cxn modelId="{5438A1F4-86BC-4A71-A50C-E291D0121E1E}" type="presParOf" srcId="{F145F7B5-AD14-40EB-A917-E4DCF0E07190}" destId="{B92D561A-6014-4EBD-AACA-22751F8F152D}" srcOrd="2" destOrd="0" presId="urn:microsoft.com/office/officeart/2018/2/layout/IconCircleList"/>
    <dgm:cxn modelId="{D64F5502-1A81-494F-979B-25F8777D1EE0}" type="presParOf" srcId="{B92D561A-6014-4EBD-AACA-22751F8F152D}" destId="{982F0906-8194-496D-9EA6-B896855FB3DE}" srcOrd="0" destOrd="0" presId="urn:microsoft.com/office/officeart/2018/2/layout/IconCircleList"/>
    <dgm:cxn modelId="{BAF36432-D6FE-4A08-992A-899998A3E7A6}" type="presParOf" srcId="{B92D561A-6014-4EBD-AACA-22751F8F152D}" destId="{AEEFA9CC-43AA-4469-B4D6-9CE37236F42B}" srcOrd="1" destOrd="0" presId="urn:microsoft.com/office/officeart/2018/2/layout/IconCircleList"/>
    <dgm:cxn modelId="{E001B5D0-50B1-439A-9E63-20EEC3C01CD0}" type="presParOf" srcId="{B92D561A-6014-4EBD-AACA-22751F8F152D}" destId="{A4457AB5-3859-49BE-857A-950D321DCA87}" srcOrd="2" destOrd="0" presId="urn:microsoft.com/office/officeart/2018/2/layout/IconCircleList"/>
    <dgm:cxn modelId="{F00743C0-6610-42E5-8164-EDC85CC6E890}" type="presParOf" srcId="{B92D561A-6014-4EBD-AACA-22751F8F152D}" destId="{51B23AC0-BB3D-4EE4-8C03-A52BD64A3FCE}" srcOrd="3" destOrd="0" presId="urn:microsoft.com/office/officeart/2018/2/layout/IconCircleList"/>
    <dgm:cxn modelId="{3C552BF7-EE64-4375-8BF7-F313BCD0BBFD}" type="presParOf" srcId="{F145F7B5-AD14-40EB-A917-E4DCF0E07190}" destId="{99EF7376-3C81-411A-895C-E40FD19D366A}" srcOrd="3" destOrd="0" presId="urn:microsoft.com/office/officeart/2018/2/layout/IconCircleList"/>
    <dgm:cxn modelId="{F931331B-4923-4B12-B337-4AD7EE8C62CF}" type="presParOf" srcId="{F145F7B5-AD14-40EB-A917-E4DCF0E07190}" destId="{96D61B13-3317-4D11-B7EA-CD7AA01E01FA}" srcOrd="4" destOrd="0" presId="urn:microsoft.com/office/officeart/2018/2/layout/IconCircleList"/>
    <dgm:cxn modelId="{01389244-6DE7-4361-8B46-94190DE4C740}" type="presParOf" srcId="{96D61B13-3317-4D11-B7EA-CD7AA01E01FA}" destId="{AE8F909D-C5C1-4E75-94C6-56DA37515D52}" srcOrd="0" destOrd="0" presId="urn:microsoft.com/office/officeart/2018/2/layout/IconCircleList"/>
    <dgm:cxn modelId="{8F53F936-F2B0-4C0A-85AB-4E9C7788ED04}" type="presParOf" srcId="{96D61B13-3317-4D11-B7EA-CD7AA01E01FA}" destId="{7868E77D-E61B-408C-AE9D-B0870F6ACE36}" srcOrd="1" destOrd="0" presId="urn:microsoft.com/office/officeart/2018/2/layout/IconCircleList"/>
    <dgm:cxn modelId="{5F3E21BA-0BCA-4D27-A154-236A38A93EA4}" type="presParOf" srcId="{96D61B13-3317-4D11-B7EA-CD7AA01E01FA}" destId="{AA3CD59F-4B6D-49E4-8058-FE5C64C9528B}" srcOrd="2" destOrd="0" presId="urn:microsoft.com/office/officeart/2018/2/layout/IconCircleList"/>
    <dgm:cxn modelId="{20308C40-32CE-4570-B153-F7DBE807321C}" type="presParOf" srcId="{96D61B13-3317-4D11-B7EA-CD7AA01E01FA}" destId="{BCCA50E6-FA40-49E1-AC9E-F206A1F22A3C}" srcOrd="3" destOrd="0" presId="urn:microsoft.com/office/officeart/2018/2/layout/IconCircleList"/>
    <dgm:cxn modelId="{5CDF5FC0-ADC5-43CC-8C25-974FFBA73F2F}" type="presParOf" srcId="{F145F7B5-AD14-40EB-A917-E4DCF0E07190}" destId="{27E2E0C3-08BD-4B2D-88D1-0874DBC3CDCD}" srcOrd="5" destOrd="0" presId="urn:microsoft.com/office/officeart/2018/2/layout/IconCircleList"/>
    <dgm:cxn modelId="{7060A172-0482-48F7-918A-10D05204C193}" type="presParOf" srcId="{F145F7B5-AD14-40EB-A917-E4DCF0E07190}" destId="{328B6DE5-BADB-41D5-A884-2FDA9DCEB902}" srcOrd="6" destOrd="0" presId="urn:microsoft.com/office/officeart/2018/2/layout/IconCircleList"/>
    <dgm:cxn modelId="{C4782FA3-7329-463F-AB17-7F548EAE1CC1}" type="presParOf" srcId="{328B6DE5-BADB-41D5-A884-2FDA9DCEB902}" destId="{A59067EE-6C4E-440D-92E7-29A78CD8B095}" srcOrd="0" destOrd="0" presId="urn:microsoft.com/office/officeart/2018/2/layout/IconCircleList"/>
    <dgm:cxn modelId="{B350E266-34AC-4CF2-A3DF-9C51CC734D8B}" type="presParOf" srcId="{328B6DE5-BADB-41D5-A884-2FDA9DCEB902}" destId="{5B915DF5-6864-4B93-BEDE-C47481EF0E37}" srcOrd="1" destOrd="0" presId="urn:microsoft.com/office/officeart/2018/2/layout/IconCircleList"/>
    <dgm:cxn modelId="{AB6A02A5-E03D-48D3-8791-7F13D6DA80FB}" type="presParOf" srcId="{328B6DE5-BADB-41D5-A884-2FDA9DCEB902}" destId="{84D295C2-D101-417F-A611-544BFB4FB9F8}" srcOrd="2" destOrd="0" presId="urn:microsoft.com/office/officeart/2018/2/layout/IconCircleList"/>
    <dgm:cxn modelId="{251DD570-28A9-4DCA-AFA2-85E1E30C81FA}" type="presParOf" srcId="{328B6DE5-BADB-41D5-A884-2FDA9DCEB902}" destId="{D494A110-085B-4C46-805C-636B4390D522}" srcOrd="3" destOrd="0" presId="urn:microsoft.com/office/officeart/2018/2/layout/IconCircleList"/>
    <dgm:cxn modelId="{2A52FD10-8487-42A1-B011-B0D21C33E4E2}" type="presParOf" srcId="{F145F7B5-AD14-40EB-A917-E4DCF0E07190}" destId="{EE1A2B6F-D56A-4DDF-AF5A-D25D70CA3ECC}" srcOrd="7" destOrd="0" presId="urn:microsoft.com/office/officeart/2018/2/layout/IconCircleList"/>
    <dgm:cxn modelId="{7DBBBBC1-7228-44F4-9DD5-D0119919C7CF}" type="presParOf" srcId="{F145F7B5-AD14-40EB-A917-E4DCF0E07190}" destId="{AF372F05-DE78-4D0B-AE7D-A52020B00076}" srcOrd="8" destOrd="0" presId="urn:microsoft.com/office/officeart/2018/2/layout/IconCircleList"/>
    <dgm:cxn modelId="{D3EE1378-AD34-4DCA-9239-907CFA0D174A}" type="presParOf" srcId="{AF372F05-DE78-4D0B-AE7D-A52020B00076}" destId="{5B4B0A3A-7C55-4126-A31C-37A7AFA11E35}" srcOrd="0" destOrd="0" presId="urn:microsoft.com/office/officeart/2018/2/layout/IconCircleList"/>
    <dgm:cxn modelId="{A1ECDA81-ECDE-4680-87FE-F6C78F821DEA}" type="presParOf" srcId="{AF372F05-DE78-4D0B-AE7D-A52020B00076}" destId="{87B88A08-60D3-42B4-A7D5-256F74A06F99}" srcOrd="1" destOrd="0" presId="urn:microsoft.com/office/officeart/2018/2/layout/IconCircleList"/>
    <dgm:cxn modelId="{A4CBED45-D628-4A60-B9FD-CFFA0B6A6195}" type="presParOf" srcId="{AF372F05-DE78-4D0B-AE7D-A52020B00076}" destId="{74299613-628A-4205-9A67-E391F4C3CA60}" srcOrd="2" destOrd="0" presId="urn:microsoft.com/office/officeart/2018/2/layout/IconCircleList"/>
    <dgm:cxn modelId="{38DA6E57-57C9-4C9C-8CF3-5540162B8A8A}" type="presParOf" srcId="{AF372F05-DE78-4D0B-AE7D-A52020B00076}" destId="{0C469956-7A2D-4742-A604-596E3FB712F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BE1FA-D7FB-4ADD-82BD-DBBD94F3D2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B601DF0-CB39-4047-B5A4-7A2AE73E0C1F}">
      <dgm:prSet/>
      <dgm:spPr/>
      <dgm:t>
        <a:bodyPr/>
        <a:lstStyle/>
        <a:p>
          <a:r>
            <a:rPr lang="es-CO" b="1" i="0" baseline="0" dirty="0"/>
            <a:t>Módulo 1:</a:t>
          </a:r>
          <a:r>
            <a:rPr lang="es-CO" b="0" i="0" baseline="0" dirty="0"/>
            <a:t> Agendamiento digital de citas</a:t>
          </a:r>
          <a:endParaRPr lang="en-US" dirty="0"/>
        </a:p>
      </dgm:t>
    </dgm:pt>
    <dgm:pt modelId="{1ED05ABB-D7BA-4F6F-8852-DB3C6AF0853A}" type="parTrans" cxnId="{293354D4-06EF-4B1E-B00A-2307F581251B}">
      <dgm:prSet/>
      <dgm:spPr/>
      <dgm:t>
        <a:bodyPr/>
        <a:lstStyle/>
        <a:p>
          <a:endParaRPr lang="en-US"/>
        </a:p>
      </dgm:t>
    </dgm:pt>
    <dgm:pt modelId="{6BD2CBF9-A0F7-469D-92CD-D01C86BE0AAD}" type="sibTrans" cxnId="{293354D4-06EF-4B1E-B00A-2307F581251B}">
      <dgm:prSet/>
      <dgm:spPr/>
      <dgm:t>
        <a:bodyPr/>
        <a:lstStyle/>
        <a:p>
          <a:endParaRPr lang="en-US"/>
        </a:p>
      </dgm:t>
    </dgm:pt>
    <dgm:pt modelId="{F875F9AE-3E74-4A10-929F-EBA7474D765C}">
      <dgm:prSet/>
      <dgm:spPr/>
      <dgm:t>
        <a:bodyPr/>
        <a:lstStyle/>
        <a:p>
          <a:r>
            <a:rPr lang="es-CO" b="1" i="0" baseline="0" dirty="0"/>
            <a:t>Módulo 2:</a:t>
          </a:r>
          <a:r>
            <a:rPr lang="es-CO" b="0" i="0" baseline="0" dirty="0"/>
            <a:t> Registro digital de historias clínicas</a:t>
          </a:r>
          <a:endParaRPr lang="en-US" dirty="0"/>
        </a:p>
      </dgm:t>
    </dgm:pt>
    <dgm:pt modelId="{3CBC0625-C210-4B32-8C50-076D03A488D2}" type="parTrans" cxnId="{6D974E35-F9FC-452E-9449-E6575D5AC118}">
      <dgm:prSet/>
      <dgm:spPr/>
      <dgm:t>
        <a:bodyPr/>
        <a:lstStyle/>
        <a:p>
          <a:endParaRPr lang="en-US"/>
        </a:p>
      </dgm:t>
    </dgm:pt>
    <dgm:pt modelId="{DCA7AE1B-7E16-4A7F-97E6-024718EC9E8B}" type="sibTrans" cxnId="{6D974E35-F9FC-452E-9449-E6575D5AC118}">
      <dgm:prSet/>
      <dgm:spPr/>
      <dgm:t>
        <a:bodyPr/>
        <a:lstStyle/>
        <a:p>
          <a:endParaRPr lang="en-US"/>
        </a:p>
      </dgm:t>
    </dgm:pt>
    <dgm:pt modelId="{A77EB268-EAFC-4421-9D78-2C18AF6344B0}">
      <dgm:prSet/>
      <dgm:spPr/>
      <dgm:t>
        <a:bodyPr/>
        <a:lstStyle/>
        <a:p>
          <a:r>
            <a:rPr lang="es-CO" b="1" i="0" baseline="0" dirty="0"/>
            <a:t>Módulo 3:</a:t>
          </a:r>
          <a:r>
            <a:rPr lang="es-CO" b="0" i="0" baseline="0" dirty="0"/>
            <a:t> Comunicación entre cliente y veterinario</a:t>
          </a:r>
          <a:endParaRPr lang="en-US" dirty="0"/>
        </a:p>
      </dgm:t>
    </dgm:pt>
    <dgm:pt modelId="{F57BFF95-3685-4E89-9CDF-EF25E439297A}" type="parTrans" cxnId="{E99AC471-BA01-4127-8C26-6A4DCFFDEC4E}">
      <dgm:prSet/>
      <dgm:spPr/>
      <dgm:t>
        <a:bodyPr/>
        <a:lstStyle/>
        <a:p>
          <a:endParaRPr lang="en-US"/>
        </a:p>
      </dgm:t>
    </dgm:pt>
    <dgm:pt modelId="{CB02BA3A-51F6-4A44-981D-899B405B0D56}" type="sibTrans" cxnId="{E99AC471-BA01-4127-8C26-6A4DCFFDEC4E}">
      <dgm:prSet/>
      <dgm:spPr/>
      <dgm:t>
        <a:bodyPr/>
        <a:lstStyle/>
        <a:p>
          <a:endParaRPr lang="en-US"/>
        </a:p>
      </dgm:t>
    </dgm:pt>
    <dgm:pt modelId="{D70C581A-CD0C-40C2-858E-D8E51D58EF1C}">
      <dgm:prSet/>
      <dgm:spPr/>
      <dgm:t>
        <a:bodyPr/>
        <a:lstStyle/>
        <a:p>
          <a:r>
            <a:rPr lang="es-CO" b="1" i="0" baseline="0" dirty="0"/>
            <a:t>Módulo 4:</a:t>
          </a:r>
          <a:r>
            <a:rPr lang="es-CO" b="0" i="0" baseline="0" dirty="0"/>
            <a:t> Control y monitoreo de inventario</a:t>
          </a:r>
          <a:endParaRPr lang="en-US" dirty="0"/>
        </a:p>
      </dgm:t>
    </dgm:pt>
    <dgm:pt modelId="{C22B54D7-2EF6-4CF6-80E8-807F1D7B8BB5}" type="parTrans" cxnId="{62E6B84D-3FA9-486C-B599-5DF28C656BFD}">
      <dgm:prSet/>
      <dgm:spPr/>
      <dgm:t>
        <a:bodyPr/>
        <a:lstStyle/>
        <a:p>
          <a:endParaRPr lang="en-US"/>
        </a:p>
      </dgm:t>
    </dgm:pt>
    <dgm:pt modelId="{4149C92B-2486-4B68-AD32-317074F77A20}" type="sibTrans" cxnId="{62E6B84D-3FA9-486C-B599-5DF28C656BFD}">
      <dgm:prSet/>
      <dgm:spPr/>
      <dgm:t>
        <a:bodyPr/>
        <a:lstStyle/>
        <a:p>
          <a:endParaRPr lang="en-US"/>
        </a:p>
      </dgm:t>
    </dgm:pt>
    <dgm:pt modelId="{60BE4E1E-ED4D-4DA1-9B3D-2983D22D0887}">
      <dgm:prSet/>
      <dgm:spPr/>
      <dgm:t>
        <a:bodyPr/>
        <a:lstStyle/>
        <a:p>
          <a:r>
            <a:rPr lang="es-CO" b="1" i="0" baseline="0" dirty="0"/>
            <a:t>Módulo 5:</a:t>
          </a:r>
          <a:r>
            <a:rPr lang="es-CO" b="0" i="0" baseline="0" dirty="0"/>
            <a:t> Sistema de recordatorios inteligentes</a:t>
          </a:r>
          <a:endParaRPr lang="en-US" dirty="0"/>
        </a:p>
      </dgm:t>
    </dgm:pt>
    <dgm:pt modelId="{D73587B1-773E-4C86-AC26-7551FFF93B77}" type="parTrans" cxnId="{1EF639B6-B0FD-49DA-B1EA-2AE351C7810D}">
      <dgm:prSet/>
      <dgm:spPr/>
      <dgm:t>
        <a:bodyPr/>
        <a:lstStyle/>
        <a:p>
          <a:endParaRPr lang="en-US"/>
        </a:p>
      </dgm:t>
    </dgm:pt>
    <dgm:pt modelId="{82D28B9E-8031-4DED-81D5-CD6410AA4409}" type="sibTrans" cxnId="{1EF639B6-B0FD-49DA-B1EA-2AE351C7810D}">
      <dgm:prSet/>
      <dgm:spPr/>
      <dgm:t>
        <a:bodyPr/>
        <a:lstStyle/>
        <a:p>
          <a:endParaRPr lang="en-US"/>
        </a:p>
      </dgm:t>
    </dgm:pt>
    <dgm:pt modelId="{F1717FE6-864B-4D21-B356-1CD4F5AF1B6F}" type="pres">
      <dgm:prSet presAssocID="{9E4BE1FA-D7FB-4ADD-82BD-DBBD94F3D2E5}" presName="root" presStyleCnt="0">
        <dgm:presLayoutVars>
          <dgm:dir/>
          <dgm:resizeHandles val="exact"/>
        </dgm:presLayoutVars>
      </dgm:prSet>
      <dgm:spPr/>
    </dgm:pt>
    <dgm:pt modelId="{5AE1A705-2733-4F6F-AD10-58AC700A79CA}" type="pres">
      <dgm:prSet presAssocID="{1B601DF0-CB39-4047-B5A4-7A2AE73E0C1F}" presName="compNode" presStyleCnt="0"/>
      <dgm:spPr/>
    </dgm:pt>
    <dgm:pt modelId="{237BB611-2CFC-45FE-81E7-01BDEDACB57B}" type="pres">
      <dgm:prSet presAssocID="{1B601DF0-CB39-4047-B5A4-7A2AE73E0C1F}" presName="bgRect" presStyleLbl="bgShp" presStyleIdx="0" presStyleCnt="5"/>
      <dgm:spPr/>
    </dgm:pt>
    <dgm:pt modelId="{FC770743-AADB-4483-A51A-3C6D56FCCCFD}" type="pres">
      <dgm:prSet presAssocID="{1B601DF0-CB39-4047-B5A4-7A2AE73E0C1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360B347C-037A-4AC4-80FD-D304D82E4CEC}" type="pres">
      <dgm:prSet presAssocID="{1B601DF0-CB39-4047-B5A4-7A2AE73E0C1F}" presName="spaceRect" presStyleCnt="0"/>
      <dgm:spPr/>
    </dgm:pt>
    <dgm:pt modelId="{90C27EFB-BE1A-4538-81A3-93EABEC07FBE}" type="pres">
      <dgm:prSet presAssocID="{1B601DF0-CB39-4047-B5A4-7A2AE73E0C1F}" presName="parTx" presStyleLbl="revTx" presStyleIdx="0" presStyleCnt="5">
        <dgm:presLayoutVars>
          <dgm:chMax val="0"/>
          <dgm:chPref val="0"/>
        </dgm:presLayoutVars>
      </dgm:prSet>
      <dgm:spPr/>
    </dgm:pt>
    <dgm:pt modelId="{25549B67-8B91-4668-B473-F92EB231DE1E}" type="pres">
      <dgm:prSet presAssocID="{6BD2CBF9-A0F7-469D-92CD-D01C86BE0AAD}" presName="sibTrans" presStyleCnt="0"/>
      <dgm:spPr/>
    </dgm:pt>
    <dgm:pt modelId="{F9A8BCB2-7D8F-46F7-A962-5A88AF5029CB}" type="pres">
      <dgm:prSet presAssocID="{F875F9AE-3E74-4A10-929F-EBA7474D765C}" presName="compNode" presStyleCnt="0"/>
      <dgm:spPr/>
    </dgm:pt>
    <dgm:pt modelId="{A49E8EA2-3476-472E-BEB5-D2DC24CE40B9}" type="pres">
      <dgm:prSet presAssocID="{F875F9AE-3E74-4A10-929F-EBA7474D765C}" presName="bgRect" presStyleLbl="bgShp" presStyleIdx="1" presStyleCnt="5"/>
      <dgm:spPr/>
    </dgm:pt>
    <dgm:pt modelId="{DD0791B4-89A3-4E01-8391-3DF27CA17019}" type="pres">
      <dgm:prSet presAssocID="{F875F9AE-3E74-4A10-929F-EBA7474D765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C64D335B-8F73-4362-8382-4D50AEF662CC}" type="pres">
      <dgm:prSet presAssocID="{F875F9AE-3E74-4A10-929F-EBA7474D765C}" presName="spaceRect" presStyleCnt="0"/>
      <dgm:spPr/>
    </dgm:pt>
    <dgm:pt modelId="{84E02CE6-3653-4C22-8670-C75C313D9FCD}" type="pres">
      <dgm:prSet presAssocID="{F875F9AE-3E74-4A10-929F-EBA7474D765C}" presName="parTx" presStyleLbl="revTx" presStyleIdx="1" presStyleCnt="5">
        <dgm:presLayoutVars>
          <dgm:chMax val="0"/>
          <dgm:chPref val="0"/>
        </dgm:presLayoutVars>
      </dgm:prSet>
      <dgm:spPr/>
    </dgm:pt>
    <dgm:pt modelId="{5D760298-DE64-4194-B2CC-616646E089BA}" type="pres">
      <dgm:prSet presAssocID="{DCA7AE1B-7E16-4A7F-97E6-024718EC9E8B}" presName="sibTrans" presStyleCnt="0"/>
      <dgm:spPr/>
    </dgm:pt>
    <dgm:pt modelId="{34DC2858-55E8-45D8-9157-31DA05828E5C}" type="pres">
      <dgm:prSet presAssocID="{A77EB268-EAFC-4421-9D78-2C18AF6344B0}" presName="compNode" presStyleCnt="0"/>
      <dgm:spPr/>
    </dgm:pt>
    <dgm:pt modelId="{DFBE0498-E4E4-4AE3-A213-FB99E799A323}" type="pres">
      <dgm:prSet presAssocID="{A77EB268-EAFC-4421-9D78-2C18AF6344B0}" presName="bgRect" presStyleLbl="bgShp" presStyleIdx="2" presStyleCnt="5"/>
      <dgm:spPr/>
    </dgm:pt>
    <dgm:pt modelId="{DE4B32C2-021D-4FB2-81DF-4246CF96CADE}" type="pres">
      <dgm:prSet presAssocID="{A77EB268-EAFC-4421-9D78-2C18AF6344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ro"/>
        </a:ext>
      </dgm:extLst>
    </dgm:pt>
    <dgm:pt modelId="{6CB4E14C-1FD7-4DC1-B2AB-13079805DBBB}" type="pres">
      <dgm:prSet presAssocID="{A77EB268-EAFC-4421-9D78-2C18AF6344B0}" presName="spaceRect" presStyleCnt="0"/>
      <dgm:spPr/>
    </dgm:pt>
    <dgm:pt modelId="{099EBD78-C7AF-407C-9F0B-D1723CCDB9D4}" type="pres">
      <dgm:prSet presAssocID="{A77EB268-EAFC-4421-9D78-2C18AF6344B0}" presName="parTx" presStyleLbl="revTx" presStyleIdx="2" presStyleCnt="5">
        <dgm:presLayoutVars>
          <dgm:chMax val="0"/>
          <dgm:chPref val="0"/>
        </dgm:presLayoutVars>
      </dgm:prSet>
      <dgm:spPr/>
    </dgm:pt>
    <dgm:pt modelId="{7557B7AE-CAE4-49F9-96DE-404A46C979B7}" type="pres">
      <dgm:prSet presAssocID="{CB02BA3A-51F6-4A44-981D-899B405B0D56}" presName="sibTrans" presStyleCnt="0"/>
      <dgm:spPr/>
    </dgm:pt>
    <dgm:pt modelId="{76A4201A-609E-4299-9B65-E7D80446A976}" type="pres">
      <dgm:prSet presAssocID="{D70C581A-CD0C-40C2-858E-D8E51D58EF1C}" presName="compNode" presStyleCnt="0"/>
      <dgm:spPr/>
    </dgm:pt>
    <dgm:pt modelId="{F50CCDEB-B2BB-4749-8109-8E42F44E5DC5}" type="pres">
      <dgm:prSet presAssocID="{D70C581A-CD0C-40C2-858E-D8E51D58EF1C}" presName="bgRect" presStyleLbl="bgShp" presStyleIdx="3" presStyleCnt="5"/>
      <dgm:spPr/>
    </dgm:pt>
    <dgm:pt modelId="{D941BB57-EDD2-4A55-B381-2C53B2F8C2DC}" type="pres">
      <dgm:prSet presAssocID="{D70C581A-CD0C-40C2-858E-D8E51D58EF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5A210BA1-F889-4462-8BC0-5B23F10F3957}" type="pres">
      <dgm:prSet presAssocID="{D70C581A-CD0C-40C2-858E-D8E51D58EF1C}" presName="spaceRect" presStyleCnt="0"/>
      <dgm:spPr/>
    </dgm:pt>
    <dgm:pt modelId="{A4F79F2A-45D0-44E6-9E48-0E4E3F4E7E73}" type="pres">
      <dgm:prSet presAssocID="{D70C581A-CD0C-40C2-858E-D8E51D58EF1C}" presName="parTx" presStyleLbl="revTx" presStyleIdx="3" presStyleCnt="5">
        <dgm:presLayoutVars>
          <dgm:chMax val="0"/>
          <dgm:chPref val="0"/>
        </dgm:presLayoutVars>
      </dgm:prSet>
      <dgm:spPr/>
    </dgm:pt>
    <dgm:pt modelId="{72420F32-C25B-4BF3-A8ED-BF6D14312BE6}" type="pres">
      <dgm:prSet presAssocID="{4149C92B-2486-4B68-AD32-317074F77A20}" presName="sibTrans" presStyleCnt="0"/>
      <dgm:spPr/>
    </dgm:pt>
    <dgm:pt modelId="{FD722FE4-15F1-4C8A-83D6-7A98F32949AE}" type="pres">
      <dgm:prSet presAssocID="{60BE4E1E-ED4D-4DA1-9B3D-2983D22D0887}" presName="compNode" presStyleCnt="0"/>
      <dgm:spPr/>
    </dgm:pt>
    <dgm:pt modelId="{D425B46C-3C4C-4ED6-97B8-27230832E14D}" type="pres">
      <dgm:prSet presAssocID="{60BE4E1E-ED4D-4DA1-9B3D-2983D22D0887}" presName="bgRect" presStyleLbl="bgShp" presStyleIdx="4" presStyleCnt="5"/>
      <dgm:spPr/>
    </dgm:pt>
    <dgm:pt modelId="{92021E40-C2C0-48BB-96B6-5059236CA500}" type="pres">
      <dgm:prSet presAssocID="{60BE4E1E-ED4D-4DA1-9B3D-2983D22D088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0237B34-2DBB-4E09-ADC2-B480E3084799}" type="pres">
      <dgm:prSet presAssocID="{60BE4E1E-ED4D-4DA1-9B3D-2983D22D0887}" presName="spaceRect" presStyleCnt="0"/>
      <dgm:spPr/>
    </dgm:pt>
    <dgm:pt modelId="{74759BF6-2B29-4035-89BC-47E68000BC3D}" type="pres">
      <dgm:prSet presAssocID="{60BE4E1E-ED4D-4DA1-9B3D-2983D22D088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8A5AB0B-49AE-485C-8959-30BFCE981465}" type="presOf" srcId="{F875F9AE-3E74-4A10-929F-EBA7474D765C}" destId="{84E02CE6-3653-4C22-8670-C75C313D9FCD}" srcOrd="0" destOrd="0" presId="urn:microsoft.com/office/officeart/2018/2/layout/IconVerticalSolidList"/>
    <dgm:cxn modelId="{56FAF215-31B3-4BBC-ACA9-6F7E0B8FF4C3}" type="presOf" srcId="{9E4BE1FA-D7FB-4ADD-82BD-DBBD94F3D2E5}" destId="{F1717FE6-864B-4D21-B356-1CD4F5AF1B6F}" srcOrd="0" destOrd="0" presId="urn:microsoft.com/office/officeart/2018/2/layout/IconVerticalSolidList"/>
    <dgm:cxn modelId="{6D974E35-F9FC-452E-9449-E6575D5AC118}" srcId="{9E4BE1FA-D7FB-4ADD-82BD-DBBD94F3D2E5}" destId="{F875F9AE-3E74-4A10-929F-EBA7474D765C}" srcOrd="1" destOrd="0" parTransId="{3CBC0625-C210-4B32-8C50-076D03A488D2}" sibTransId="{DCA7AE1B-7E16-4A7F-97E6-024718EC9E8B}"/>
    <dgm:cxn modelId="{62E6B84D-3FA9-486C-B599-5DF28C656BFD}" srcId="{9E4BE1FA-D7FB-4ADD-82BD-DBBD94F3D2E5}" destId="{D70C581A-CD0C-40C2-858E-D8E51D58EF1C}" srcOrd="3" destOrd="0" parTransId="{C22B54D7-2EF6-4CF6-80E8-807F1D7B8BB5}" sibTransId="{4149C92B-2486-4B68-AD32-317074F77A20}"/>
    <dgm:cxn modelId="{4B5C0E6F-0329-4EE0-BB07-DEF8F53C9FE8}" type="presOf" srcId="{60BE4E1E-ED4D-4DA1-9B3D-2983D22D0887}" destId="{74759BF6-2B29-4035-89BC-47E68000BC3D}" srcOrd="0" destOrd="0" presId="urn:microsoft.com/office/officeart/2018/2/layout/IconVerticalSolidList"/>
    <dgm:cxn modelId="{E99AC471-BA01-4127-8C26-6A4DCFFDEC4E}" srcId="{9E4BE1FA-D7FB-4ADD-82BD-DBBD94F3D2E5}" destId="{A77EB268-EAFC-4421-9D78-2C18AF6344B0}" srcOrd="2" destOrd="0" parTransId="{F57BFF95-3685-4E89-9CDF-EF25E439297A}" sibTransId="{CB02BA3A-51F6-4A44-981D-899B405B0D56}"/>
    <dgm:cxn modelId="{D57F4290-DBB5-473E-B364-1F589F950DB5}" type="presOf" srcId="{A77EB268-EAFC-4421-9D78-2C18AF6344B0}" destId="{099EBD78-C7AF-407C-9F0B-D1723CCDB9D4}" srcOrd="0" destOrd="0" presId="urn:microsoft.com/office/officeart/2018/2/layout/IconVerticalSolidList"/>
    <dgm:cxn modelId="{280139B4-2508-4383-A791-33B90C0D2954}" type="presOf" srcId="{1B601DF0-CB39-4047-B5A4-7A2AE73E0C1F}" destId="{90C27EFB-BE1A-4538-81A3-93EABEC07FBE}" srcOrd="0" destOrd="0" presId="urn:microsoft.com/office/officeart/2018/2/layout/IconVerticalSolidList"/>
    <dgm:cxn modelId="{1EF639B6-B0FD-49DA-B1EA-2AE351C7810D}" srcId="{9E4BE1FA-D7FB-4ADD-82BD-DBBD94F3D2E5}" destId="{60BE4E1E-ED4D-4DA1-9B3D-2983D22D0887}" srcOrd="4" destOrd="0" parTransId="{D73587B1-773E-4C86-AC26-7551FFF93B77}" sibTransId="{82D28B9E-8031-4DED-81D5-CD6410AA4409}"/>
    <dgm:cxn modelId="{293354D4-06EF-4B1E-B00A-2307F581251B}" srcId="{9E4BE1FA-D7FB-4ADD-82BD-DBBD94F3D2E5}" destId="{1B601DF0-CB39-4047-B5A4-7A2AE73E0C1F}" srcOrd="0" destOrd="0" parTransId="{1ED05ABB-D7BA-4F6F-8852-DB3C6AF0853A}" sibTransId="{6BD2CBF9-A0F7-469D-92CD-D01C86BE0AAD}"/>
    <dgm:cxn modelId="{3B0B0FDF-7F4C-42F4-9C4D-6C7D4CB42C27}" type="presOf" srcId="{D70C581A-CD0C-40C2-858E-D8E51D58EF1C}" destId="{A4F79F2A-45D0-44E6-9E48-0E4E3F4E7E73}" srcOrd="0" destOrd="0" presId="urn:microsoft.com/office/officeart/2018/2/layout/IconVerticalSolidList"/>
    <dgm:cxn modelId="{D06D763C-52BF-44CF-8A5E-D9A3C2258ED6}" type="presParOf" srcId="{F1717FE6-864B-4D21-B356-1CD4F5AF1B6F}" destId="{5AE1A705-2733-4F6F-AD10-58AC700A79CA}" srcOrd="0" destOrd="0" presId="urn:microsoft.com/office/officeart/2018/2/layout/IconVerticalSolidList"/>
    <dgm:cxn modelId="{D37207AB-523E-41BA-A2A8-EBAFFBED60C3}" type="presParOf" srcId="{5AE1A705-2733-4F6F-AD10-58AC700A79CA}" destId="{237BB611-2CFC-45FE-81E7-01BDEDACB57B}" srcOrd="0" destOrd="0" presId="urn:microsoft.com/office/officeart/2018/2/layout/IconVerticalSolidList"/>
    <dgm:cxn modelId="{3980D943-9018-4D13-9546-66597019BC20}" type="presParOf" srcId="{5AE1A705-2733-4F6F-AD10-58AC700A79CA}" destId="{FC770743-AADB-4483-A51A-3C6D56FCCCFD}" srcOrd="1" destOrd="0" presId="urn:microsoft.com/office/officeart/2018/2/layout/IconVerticalSolidList"/>
    <dgm:cxn modelId="{91FB76AD-DA0A-4069-94C5-99496AF16150}" type="presParOf" srcId="{5AE1A705-2733-4F6F-AD10-58AC700A79CA}" destId="{360B347C-037A-4AC4-80FD-D304D82E4CEC}" srcOrd="2" destOrd="0" presId="urn:microsoft.com/office/officeart/2018/2/layout/IconVerticalSolidList"/>
    <dgm:cxn modelId="{D752BAE7-ACC0-4D2C-B84A-F7E2961559C2}" type="presParOf" srcId="{5AE1A705-2733-4F6F-AD10-58AC700A79CA}" destId="{90C27EFB-BE1A-4538-81A3-93EABEC07FBE}" srcOrd="3" destOrd="0" presId="urn:microsoft.com/office/officeart/2018/2/layout/IconVerticalSolidList"/>
    <dgm:cxn modelId="{A80131B0-DA4D-4BAF-A570-68AA1952CA7E}" type="presParOf" srcId="{F1717FE6-864B-4D21-B356-1CD4F5AF1B6F}" destId="{25549B67-8B91-4668-B473-F92EB231DE1E}" srcOrd="1" destOrd="0" presId="urn:microsoft.com/office/officeart/2018/2/layout/IconVerticalSolidList"/>
    <dgm:cxn modelId="{DCC21910-D6AC-4EBC-A212-B764696C4EFD}" type="presParOf" srcId="{F1717FE6-864B-4D21-B356-1CD4F5AF1B6F}" destId="{F9A8BCB2-7D8F-46F7-A962-5A88AF5029CB}" srcOrd="2" destOrd="0" presId="urn:microsoft.com/office/officeart/2018/2/layout/IconVerticalSolidList"/>
    <dgm:cxn modelId="{0A47F320-3B47-4797-ACA0-64B52E1E542D}" type="presParOf" srcId="{F9A8BCB2-7D8F-46F7-A962-5A88AF5029CB}" destId="{A49E8EA2-3476-472E-BEB5-D2DC24CE40B9}" srcOrd="0" destOrd="0" presId="urn:microsoft.com/office/officeart/2018/2/layout/IconVerticalSolidList"/>
    <dgm:cxn modelId="{A07D69DD-8940-4223-B537-6C90022531F4}" type="presParOf" srcId="{F9A8BCB2-7D8F-46F7-A962-5A88AF5029CB}" destId="{DD0791B4-89A3-4E01-8391-3DF27CA17019}" srcOrd="1" destOrd="0" presId="urn:microsoft.com/office/officeart/2018/2/layout/IconVerticalSolidList"/>
    <dgm:cxn modelId="{48DAB9FF-7705-41F1-BAF3-ABB986E234DA}" type="presParOf" srcId="{F9A8BCB2-7D8F-46F7-A962-5A88AF5029CB}" destId="{C64D335B-8F73-4362-8382-4D50AEF662CC}" srcOrd="2" destOrd="0" presId="urn:microsoft.com/office/officeart/2018/2/layout/IconVerticalSolidList"/>
    <dgm:cxn modelId="{3E95861F-A400-469A-85FC-2D3CC8F06FC6}" type="presParOf" srcId="{F9A8BCB2-7D8F-46F7-A962-5A88AF5029CB}" destId="{84E02CE6-3653-4C22-8670-C75C313D9FCD}" srcOrd="3" destOrd="0" presId="urn:microsoft.com/office/officeart/2018/2/layout/IconVerticalSolidList"/>
    <dgm:cxn modelId="{EADBE104-32B5-4A3D-87BD-BC174AEF57F7}" type="presParOf" srcId="{F1717FE6-864B-4D21-B356-1CD4F5AF1B6F}" destId="{5D760298-DE64-4194-B2CC-616646E089BA}" srcOrd="3" destOrd="0" presId="urn:microsoft.com/office/officeart/2018/2/layout/IconVerticalSolidList"/>
    <dgm:cxn modelId="{4231ECC5-5DC5-407E-937F-049CC27C638B}" type="presParOf" srcId="{F1717FE6-864B-4D21-B356-1CD4F5AF1B6F}" destId="{34DC2858-55E8-45D8-9157-31DA05828E5C}" srcOrd="4" destOrd="0" presId="urn:microsoft.com/office/officeart/2018/2/layout/IconVerticalSolidList"/>
    <dgm:cxn modelId="{CF4A0D9C-7D7E-42AC-9483-CAC34C70B2BD}" type="presParOf" srcId="{34DC2858-55E8-45D8-9157-31DA05828E5C}" destId="{DFBE0498-E4E4-4AE3-A213-FB99E799A323}" srcOrd="0" destOrd="0" presId="urn:microsoft.com/office/officeart/2018/2/layout/IconVerticalSolidList"/>
    <dgm:cxn modelId="{21915E64-D19A-44AF-A94F-5B11514A27BC}" type="presParOf" srcId="{34DC2858-55E8-45D8-9157-31DA05828E5C}" destId="{DE4B32C2-021D-4FB2-81DF-4246CF96CADE}" srcOrd="1" destOrd="0" presId="urn:microsoft.com/office/officeart/2018/2/layout/IconVerticalSolidList"/>
    <dgm:cxn modelId="{1D5B6403-C3FF-4F30-AFDD-8201E165BF68}" type="presParOf" srcId="{34DC2858-55E8-45D8-9157-31DA05828E5C}" destId="{6CB4E14C-1FD7-4DC1-B2AB-13079805DBBB}" srcOrd="2" destOrd="0" presId="urn:microsoft.com/office/officeart/2018/2/layout/IconVerticalSolidList"/>
    <dgm:cxn modelId="{38677B09-AE9D-4578-9A81-80119E460258}" type="presParOf" srcId="{34DC2858-55E8-45D8-9157-31DA05828E5C}" destId="{099EBD78-C7AF-407C-9F0B-D1723CCDB9D4}" srcOrd="3" destOrd="0" presId="urn:microsoft.com/office/officeart/2018/2/layout/IconVerticalSolidList"/>
    <dgm:cxn modelId="{BD88CD4D-DA70-4868-9BC8-54AF3FC7D5BB}" type="presParOf" srcId="{F1717FE6-864B-4D21-B356-1CD4F5AF1B6F}" destId="{7557B7AE-CAE4-49F9-96DE-404A46C979B7}" srcOrd="5" destOrd="0" presId="urn:microsoft.com/office/officeart/2018/2/layout/IconVerticalSolidList"/>
    <dgm:cxn modelId="{AC7D7EE8-0B58-4823-B171-200ED9BD3CE7}" type="presParOf" srcId="{F1717FE6-864B-4D21-B356-1CD4F5AF1B6F}" destId="{76A4201A-609E-4299-9B65-E7D80446A976}" srcOrd="6" destOrd="0" presId="urn:microsoft.com/office/officeart/2018/2/layout/IconVerticalSolidList"/>
    <dgm:cxn modelId="{263CAD87-B914-40FB-8ED6-56D0F637FC05}" type="presParOf" srcId="{76A4201A-609E-4299-9B65-E7D80446A976}" destId="{F50CCDEB-B2BB-4749-8109-8E42F44E5DC5}" srcOrd="0" destOrd="0" presId="urn:microsoft.com/office/officeart/2018/2/layout/IconVerticalSolidList"/>
    <dgm:cxn modelId="{234D1303-A02D-43A3-82DC-399C51407A08}" type="presParOf" srcId="{76A4201A-609E-4299-9B65-E7D80446A976}" destId="{D941BB57-EDD2-4A55-B381-2C53B2F8C2DC}" srcOrd="1" destOrd="0" presId="urn:microsoft.com/office/officeart/2018/2/layout/IconVerticalSolidList"/>
    <dgm:cxn modelId="{0F47F9FA-7D1D-41C4-8715-8EB6EC984D76}" type="presParOf" srcId="{76A4201A-609E-4299-9B65-E7D80446A976}" destId="{5A210BA1-F889-4462-8BC0-5B23F10F3957}" srcOrd="2" destOrd="0" presId="urn:microsoft.com/office/officeart/2018/2/layout/IconVerticalSolidList"/>
    <dgm:cxn modelId="{F2CBA2A3-488A-44DE-B620-161AE92D8B25}" type="presParOf" srcId="{76A4201A-609E-4299-9B65-E7D80446A976}" destId="{A4F79F2A-45D0-44E6-9E48-0E4E3F4E7E73}" srcOrd="3" destOrd="0" presId="urn:microsoft.com/office/officeart/2018/2/layout/IconVerticalSolidList"/>
    <dgm:cxn modelId="{81B83D81-9444-43FF-96DE-34CBAA3A7C3D}" type="presParOf" srcId="{F1717FE6-864B-4D21-B356-1CD4F5AF1B6F}" destId="{72420F32-C25B-4BF3-A8ED-BF6D14312BE6}" srcOrd="7" destOrd="0" presId="urn:microsoft.com/office/officeart/2018/2/layout/IconVerticalSolidList"/>
    <dgm:cxn modelId="{D1B4FAD2-01BF-4F2D-8FD5-5E2759459537}" type="presParOf" srcId="{F1717FE6-864B-4D21-B356-1CD4F5AF1B6F}" destId="{FD722FE4-15F1-4C8A-83D6-7A98F32949AE}" srcOrd="8" destOrd="0" presId="urn:microsoft.com/office/officeart/2018/2/layout/IconVerticalSolidList"/>
    <dgm:cxn modelId="{6F7AF7E3-E11B-4956-A09E-0686F7A63CDE}" type="presParOf" srcId="{FD722FE4-15F1-4C8A-83D6-7A98F32949AE}" destId="{D425B46C-3C4C-4ED6-97B8-27230832E14D}" srcOrd="0" destOrd="0" presId="urn:microsoft.com/office/officeart/2018/2/layout/IconVerticalSolidList"/>
    <dgm:cxn modelId="{B61675F8-8A73-4C7F-B11F-8B8A64342918}" type="presParOf" srcId="{FD722FE4-15F1-4C8A-83D6-7A98F32949AE}" destId="{92021E40-C2C0-48BB-96B6-5059236CA500}" srcOrd="1" destOrd="0" presId="urn:microsoft.com/office/officeart/2018/2/layout/IconVerticalSolidList"/>
    <dgm:cxn modelId="{001669C7-78A9-4EF6-AB91-1F84F178276A}" type="presParOf" srcId="{FD722FE4-15F1-4C8A-83D6-7A98F32949AE}" destId="{50237B34-2DBB-4E09-ADC2-B480E3084799}" srcOrd="2" destOrd="0" presId="urn:microsoft.com/office/officeart/2018/2/layout/IconVerticalSolidList"/>
    <dgm:cxn modelId="{F788EC88-B644-4E2E-9572-9B064BFD155C}" type="presParOf" srcId="{FD722FE4-15F1-4C8A-83D6-7A98F32949AE}" destId="{74759BF6-2B29-4035-89BC-47E68000BC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EC9271-95D7-4FFF-9E59-3DB8541BF0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6F2FC1-69BF-42E3-8864-94B485EE03D4}">
      <dgm:prSet/>
      <dgm:spPr/>
      <dgm:t>
        <a:bodyPr/>
        <a:lstStyle/>
        <a:p>
          <a:pPr algn="ctr"/>
          <a:r>
            <a:rPr lang="es-MX" b="1" dirty="0"/>
            <a:t>Contenido</a:t>
          </a:r>
          <a:endParaRPr lang="en-US" dirty="0"/>
        </a:p>
      </dgm:t>
    </dgm:pt>
    <dgm:pt modelId="{11919827-9D99-420A-B6DA-E41F5D1CD214}" type="parTrans" cxnId="{8F4133D5-5A80-4CF8-B00E-1A2EED187175}">
      <dgm:prSet/>
      <dgm:spPr/>
      <dgm:t>
        <a:bodyPr/>
        <a:lstStyle/>
        <a:p>
          <a:endParaRPr lang="en-US"/>
        </a:p>
      </dgm:t>
    </dgm:pt>
    <dgm:pt modelId="{B29B56DF-72EB-40C1-9F9F-9836061D4436}" type="sibTrans" cxnId="{8F4133D5-5A80-4CF8-B00E-1A2EED187175}">
      <dgm:prSet/>
      <dgm:spPr/>
      <dgm:t>
        <a:bodyPr/>
        <a:lstStyle/>
        <a:p>
          <a:endParaRPr lang="en-US"/>
        </a:p>
      </dgm:t>
    </dgm:pt>
    <dgm:pt modelId="{DBB785E3-E1C9-4DFF-A98A-1BC30749A922}">
      <dgm:prSet/>
      <dgm:spPr/>
      <dgm:t>
        <a:bodyPr/>
        <a:lstStyle/>
        <a:p>
          <a:r>
            <a:rPr lang="es-MX" dirty="0"/>
            <a:t>Aplicación web/móvil para:</a:t>
          </a:r>
          <a:endParaRPr lang="en-US" dirty="0"/>
        </a:p>
      </dgm:t>
    </dgm:pt>
    <dgm:pt modelId="{943D0759-6D45-4A84-BA41-307CDD7773D1}" type="parTrans" cxnId="{73D9C6CF-E016-45F5-BF94-B4CFE09D097F}">
      <dgm:prSet/>
      <dgm:spPr/>
      <dgm:t>
        <a:bodyPr/>
        <a:lstStyle/>
        <a:p>
          <a:endParaRPr lang="en-US"/>
        </a:p>
      </dgm:t>
    </dgm:pt>
    <dgm:pt modelId="{A23E9A8D-271A-4716-A08C-4BDF62C9C560}" type="sibTrans" cxnId="{73D9C6CF-E016-45F5-BF94-B4CFE09D097F}">
      <dgm:prSet/>
      <dgm:spPr/>
      <dgm:t>
        <a:bodyPr/>
        <a:lstStyle/>
        <a:p>
          <a:endParaRPr lang="en-US"/>
        </a:p>
      </dgm:t>
    </dgm:pt>
    <dgm:pt modelId="{AC29E79F-4457-4B37-A02E-3BB58E9CD5DB}">
      <dgm:prSet/>
      <dgm:spPr/>
      <dgm:t>
        <a:bodyPr/>
        <a:lstStyle/>
        <a:p>
          <a:r>
            <a:rPr lang="es-MX" dirty="0"/>
            <a:t>Agendar citas en línea.</a:t>
          </a:r>
          <a:endParaRPr lang="en-US" dirty="0"/>
        </a:p>
      </dgm:t>
    </dgm:pt>
    <dgm:pt modelId="{CD6F7797-E0BD-4FFF-853F-975272169B5F}" type="parTrans" cxnId="{95740375-461B-49EF-B067-30758308CEEC}">
      <dgm:prSet/>
      <dgm:spPr/>
      <dgm:t>
        <a:bodyPr/>
        <a:lstStyle/>
        <a:p>
          <a:endParaRPr lang="en-US"/>
        </a:p>
      </dgm:t>
    </dgm:pt>
    <dgm:pt modelId="{0D5236E3-2B47-46F5-A1BE-7AAEAC7B9880}" type="sibTrans" cxnId="{95740375-461B-49EF-B067-30758308CEEC}">
      <dgm:prSet/>
      <dgm:spPr/>
      <dgm:t>
        <a:bodyPr/>
        <a:lstStyle/>
        <a:p>
          <a:endParaRPr lang="en-US"/>
        </a:p>
      </dgm:t>
    </dgm:pt>
    <dgm:pt modelId="{247FC046-2950-43F1-AB34-1BDA2736C5C6}">
      <dgm:prSet/>
      <dgm:spPr/>
      <dgm:t>
        <a:bodyPr/>
        <a:lstStyle/>
        <a:p>
          <a:r>
            <a:rPr lang="es-MX" dirty="0"/>
            <a:t>Ver y actualizar historias clínicas digitales.</a:t>
          </a:r>
          <a:endParaRPr lang="en-US" dirty="0"/>
        </a:p>
      </dgm:t>
    </dgm:pt>
    <dgm:pt modelId="{502CA113-FC82-46C0-BA75-9310D922012F}" type="parTrans" cxnId="{6709E545-CF88-42F1-AD78-0351904BE09E}">
      <dgm:prSet/>
      <dgm:spPr/>
      <dgm:t>
        <a:bodyPr/>
        <a:lstStyle/>
        <a:p>
          <a:endParaRPr lang="en-US"/>
        </a:p>
      </dgm:t>
    </dgm:pt>
    <dgm:pt modelId="{988CD707-DB56-45E7-99E2-D23CE6F549A9}" type="sibTrans" cxnId="{6709E545-CF88-42F1-AD78-0351904BE09E}">
      <dgm:prSet/>
      <dgm:spPr/>
      <dgm:t>
        <a:bodyPr/>
        <a:lstStyle/>
        <a:p>
          <a:endParaRPr lang="en-US"/>
        </a:p>
      </dgm:t>
    </dgm:pt>
    <dgm:pt modelId="{0C44C7DA-65C8-420E-B2BD-7469125671B5}">
      <dgm:prSet/>
      <dgm:spPr/>
      <dgm:t>
        <a:bodyPr/>
        <a:lstStyle/>
        <a:p>
          <a:r>
            <a:rPr lang="es-MX" dirty="0"/>
            <a:t>Enviar recordatorios automáticos.</a:t>
          </a:r>
          <a:endParaRPr lang="en-US" dirty="0"/>
        </a:p>
      </dgm:t>
    </dgm:pt>
    <dgm:pt modelId="{3ACF516E-98B9-4C7D-8B20-4D9A3A074ED8}" type="parTrans" cxnId="{5EEFFDE9-0A87-490C-B8AB-BDE56E5ACE9C}">
      <dgm:prSet/>
      <dgm:spPr/>
      <dgm:t>
        <a:bodyPr/>
        <a:lstStyle/>
        <a:p>
          <a:endParaRPr lang="en-US"/>
        </a:p>
      </dgm:t>
    </dgm:pt>
    <dgm:pt modelId="{DC330AB4-8B5B-4756-8D20-EFBB17AF7938}" type="sibTrans" cxnId="{5EEFFDE9-0A87-490C-B8AB-BDE56E5ACE9C}">
      <dgm:prSet/>
      <dgm:spPr/>
      <dgm:t>
        <a:bodyPr/>
        <a:lstStyle/>
        <a:p>
          <a:endParaRPr lang="en-US"/>
        </a:p>
      </dgm:t>
    </dgm:pt>
    <dgm:pt modelId="{47986811-0F3A-483C-9B9E-23722F9B5301}">
      <dgm:prSet/>
      <dgm:spPr/>
      <dgm:t>
        <a:bodyPr/>
        <a:lstStyle/>
        <a:p>
          <a:r>
            <a:rPr lang="es-MX" dirty="0"/>
            <a:t>Diseño intuitivo para facilitar el uso a los clientes.</a:t>
          </a:r>
          <a:endParaRPr lang="en-US" dirty="0"/>
        </a:p>
      </dgm:t>
    </dgm:pt>
    <dgm:pt modelId="{84308516-3B01-4F05-B590-B05E53366EA6}" type="parTrans" cxnId="{F99B4804-C80B-49FB-BE7F-BDCA2AFF28E3}">
      <dgm:prSet/>
      <dgm:spPr/>
      <dgm:t>
        <a:bodyPr/>
        <a:lstStyle/>
        <a:p>
          <a:endParaRPr lang="en-US"/>
        </a:p>
      </dgm:t>
    </dgm:pt>
    <dgm:pt modelId="{2F43F593-CE91-4AF3-BB3E-26128A7CC587}" type="sibTrans" cxnId="{F99B4804-C80B-49FB-BE7F-BDCA2AFF28E3}">
      <dgm:prSet/>
      <dgm:spPr/>
      <dgm:t>
        <a:bodyPr/>
        <a:lstStyle/>
        <a:p>
          <a:endParaRPr lang="en-US"/>
        </a:p>
      </dgm:t>
    </dgm:pt>
    <dgm:pt modelId="{E53D66AB-F275-4EE3-A9BA-F67897B489B8}" type="pres">
      <dgm:prSet presAssocID="{4DEC9271-95D7-4FFF-9E59-3DB8541BF06A}" presName="linear" presStyleCnt="0">
        <dgm:presLayoutVars>
          <dgm:dir/>
          <dgm:animLvl val="lvl"/>
          <dgm:resizeHandles val="exact"/>
        </dgm:presLayoutVars>
      </dgm:prSet>
      <dgm:spPr/>
    </dgm:pt>
    <dgm:pt modelId="{9A9EB8A0-0BDE-48B5-9EB6-88E727C3CBB2}" type="pres">
      <dgm:prSet presAssocID="{876F2FC1-69BF-42E3-8864-94B485EE03D4}" presName="parentLin" presStyleCnt="0"/>
      <dgm:spPr/>
    </dgm:pt>
    <dgm:pt modelId="{988EA5EF-A967-4689-BA95-913F7D957363}" type="pres">
      <dgm:prSet presAssocID="{876F2FC1-69BF-42E3-8864-94B485EE03D4}" presName="parentLeftMargin" presStyleLbl="node1" presStyleIdx="0" presStyleCnt="3"/>
      <dgm:spPr/>
    </dgm:pt>
    <dgm:pt modelId="{9716FA7B-6491-47DF-8B04-C70E912A1281}" type="pres">
      <dgm:prSet presAssocID="{876F2FC1-69BF-42E3-8864-94B485EE03D4}" presName="parentText" presStyleLbl="node1" presStyleIdx="0" presStyleCnt="3" custLinFactX="5027" custLinFactNeighborX="100000" custLinFactNeighborY="-9695">
        <dgm:presLayoutVars>
          <dgm:chMax val="0"/>
          <dgm:bulletEnabled val="1"/>
        </dgm:presLayoutVars>
      </dgm:prSet>
      <dgm:spPr/>
    </dgm:pt>
    <dgm:pt modelId="{00B87062-E8F2-426C-AC12-A8A14B6F58BB}" type="pres">
      <dgm:prSet presAssocID="{876F2FC1-69BF-42E3-8864-94B485EE03D4}" presName="negativeSpace" presStyleCnt="0"/>
      <dgm:spPr/>
    </dgm:pt>
    <dgm:pt modelId="{BD59B427-E155-4F7F-A03C-12130BA912C0}" type="pres">
      <dgm:prSet presAssocID="{876F2FC1-69BF-42E3-8864-94B485EE03D4}" presName="childText" presStyleLbl="conFgAcc1" presStyleIdx="0" presStyleCnt="3">
        <dgm:presLayoutVars>
          <dgm:bulletEnabled val="1"/>
        </dgm:presLayoutVars>
      </dgm:prSet>
      <dgm:spPr/>
    </dgm:pt>
    <dgm:pt modelId="{345F6211-5EFB-4614-9192-625EF7ACD266}" type="pres">
      <dgm:prSet presAssocID="{B29B56DF-72EB-40C1-9F9F-9836061D4436}" presName="spaceBetweenRectangles" presStyleCnt="0"/>
      <dgm:spPr/>
    </dgm:pt>
    <dgm:pt modelId="{1E76FDE4-0D13-4768-8F4F-52BBB39363F4}" type="pres">
      <dgm:prSet presAssocID="{DBB785E3-E1C9-4DFF-A98A-1BC30749A922}" presName="parentLin" presStyleCnt="0"/>
      <dgm:spPr/>
    </dgm:pt>
    <dgm:pt modelId="{090D155C-E41A-4615-B7C7-045FFEAD9170}" type="pres">
      <dgm:prSet presAssocID="{DBB785E3-E1C9-4DFF-A98A-1BC30749A922}" presName="parentLeftMargin" presStyleLbl="node1" presStyleIdx="0" presStyleCnt="3"/>
      <dgm:spPr/>
    </dgm:pt>
    <dgm:pt modelId="{FD296523-A297-44E1-9B21-84E23BAEDA23}" type="pres">
      <dgm:prSet presAssocID="{DBB785E3-E1C9-4DFF-A98A-1BC30749A922}" presName="parentText" presStyleLbl="node1" presStyleIdx="1" presStyleCnt="3" custLinFactX="5027" custLinFactNeighborX="100000" custLinFactNeighborY="8249">
        <dgm:presLayoutVars>
          <dgm:chMax val="0"/>
          <dgm:bulletEnabled val="1"/>
        </dgm:presLayoutVars>
      </dgm:prSet>
      <dgm:spPr/>
    </dgm:pt>
    <dgm:pt modelId="{B2E10EFB-C501-4CD6-96BD-9DDB34CA61E9}" type="pres">
      <dgm:prSet presAssocID="{DBB785E3-E1C9-4DFF-A98A-1BC30749A922}" presName="negativeSpace" presStyleCnt="0"/>
      <dgm:spPr/>
    </dgm:pt>
    <dgm:pt modelId="{66F19FBD-CA89-4BAD-9C04-B1172B56D2E5}" type="pres">
      <dgm:prSet presAssocID="{DBB785E3-E1C9-4DFF-A98A-1BC30749A922}" presName="childText" presStyleLbl="conFgAcc1" presStyleIdx="1" presStyleCnt="3">
        <dgm:presLayoutVars>
          <dgm:bulletEnabled val="1"/>
        </dgm:presLayoutVars>
      </dgm:prSet>
      <dgm:spPr/>
    </dgm:pt>
    <dgm:pt modelId="{CF43E973-980F-4829-A685-127DD7528197}" type="pres">
      <dgm:prSet presAssocID="{A23E9A8D-271A-4716-A08C-4BDF62C9C560}" presName="spaceBetweenRectangles" presStyleCnt="0"/>
      <dgm:spPr/>
    </dgm:pt>
    <dgm:pt modelId="{B51CC0DD-AF43-44FE-97A3-760D1A759D20}" type="pres">
      <dgm:prSet presAssocID="{47986811-0F3A-483C-9B9E-23722F9B5301}" presName="parentLin" presStyleCnt="0"/>
      <dgm:spPr/>
    </dgm:pt>
    <dgm:pt modelId="{504A0FEF-A1BA-44D4-9279-B4704E9CF491}" type="pres">
      <dgm:prSet presAssocID="{47986811-0F3A-483C-9B9E-23722F9B5301}" presName="parentLeftMargin" presStyleLbl="node1" presStyleIdx="1" presStyleCnt="3"/>
      <dgm:spPr/>
    </dgm:pt>
    <dgm:pt modelId="{8EA66B2A-7562-4028-8A5B-1BC4B2DFBA65}" type="pres">
      <dgm:prSet presAssocID="{47986811-0F3A-483C-9B9E-23722F9B5301}" presName="parentText" presStyleLbl="node1" presStyleIdx="2" presStyleCnt="3" custLinFactX="5027" custLinFactNeighborX="100000" custLinFactNeighborY="5974">
        <dgm:presLayoutVars>
          <dgm:chMax val="0"/>
          <dgm:bulletEnabled val="1"/>
        </dgm:presLayoutVars>
      </dgm:prSet>
      <dgm:spPr/>
    </dgm:pt>
    <dgm:pt modelId="{76318EA7-2899-41C2-AB73-D69E1CACBE46}" type="pres">
      <dgm:prSet presAssocID="{47986811-0F3A-483C-9B9E-23722F9B5301}" presName="negativeSpace" presStyleCnt="0"/>
      <dgm:spPr/>
    </dgm:pt>
    <dgm:pt modelId="{C1AC2548-1B8F-4F62-ACA9-0D52AC304C18}" type="pres">
      <dgm:prSet presAssocID="{47986811-0F3A-483C-9B9E-23722F9B5301}" presName="childText" presStyleLbl="conFgAcc1" presStyleIdx="2" presStyleCnt="3" custScaleY="189604">
        <dgm:presLayoutVars>
          <dgm:bulletEnabled val="1"/>
        </dgm:presLayoutVars>
      </dgm:prSet>
      <dgm:spPr/>
    </dgm:pt>
  </dgm:ptLst>
  <dgm:cxnLst>
    <dgm:cxn modelId="{F99B4804-C80B-49FB-BE7F-BDCA2AFF28E3}" srcId="{4DEC9271-95D7-4FFF-9E59-3DB8541BF06A}" destId="{47986811-0F3A-483C-9B9E-23722F9B5301}" srcOrd="2" destOrd="0" parTransId="{84308516-3B01-4F05-B590-B05E53366EA6}" sibTransId="{2F43F593-CE91-4AF3-BB3E-26128A7CC587}"/>
    <dgm:cxn modelId="{F072D71B-CCF8-45C3-8A95-47EF9F525E51}" type="presOf" srcId="{47986811-0F3A-483C-9B9E-23722F9B5301}" destId="{8EA66B2A-7562-4028-8A5B-1BC4B2DFBA65}" srcOrd="1" destOrd="0" presId="urn:microsoft.com/office/officeart/2005/8/layout/list1"/>
    <dgm:cxn modelId="{56E8F927-701A-45FD-9735-20FEA79BD179}" type="presOf" srcId="{0C44C7DA-65C8-420E-B2BD-7469125671B5}" destId="{66F19FBD-CA89-4BAD-9C04-B1172B56D2E5}" srcOrd="0" destOrd="2" presId="urn:microsoft.com/office/officeart/2005/8/layout/list1"/>
    <dgm:cxn modelId="{8B61762D-CBCF-43CB-AF37-5A7A86D76564}" type="presOf" srcId="{876F2FC1-69BF-42E3-8864-94B485EE03D4}" destId="{988EA5EF-A967-4689-BA95-913F7D957363}" srcOrd="0" destOrd="0" presId="urn:microsoft.com/office/officeart/2005/8/layout/list1"/>
    <dgm:cxn modelId="{1636952D-A03F-4E8B-B6B6-E6A6C407B2F3}" type="presOf" srcId="{AC29E79F-4457-4B37-A02E-3BB58E9CD5DB}" destId="{66F19FBD-CA89-4BAD-9C04-B1172B56D2E5}" srcOrd="0" destOrd="0" presId="urn:microsoft.com/office/officeart/2005/8/layout/list1"/>
    <dgm:cxn modelId="{D266EE2E-654D-4900-AE40-E9ADE07B8063}" type="presOf" srcId="{876F2FC1-69BF-42E3-8864-94B485EE03D4}" destId="{9716FA7B-6491-47DF-8B04-C70E912A1281}" srcOrd="1" destOrd="0" presId="urn:microsoft.com/office/officeart/2005/8/layout/list1"/>
    <dgm:cxn modelId="{6709E545-CF88-42F1-AD78-0351904BE09E}" srcId="{DBB785E3-E1C9-4DFF-A98A-1BC30749A922}" destId="{247FC046-2950-43F1-AB34-1BDA2736C5C6}" srcOrd="1" destOrd="0" parTransId="{502CA113-FC82-46C0-BA75-9310D922012F}" sibTransId="{988CD707-DB56-45E7-99E2-D23CE6F549A9}"/>
    <dgm:cxn modelId="{95740375-461B-49EF-B067-30758308CEEC}" srcId="{DBB785E3-E1C9-4DFF-A98A-1BC30749A922}" destId="{AC29E79F-4457-4B37-A02E-3BB58E9CD5DB}" srcOrd="0" destOrd="0" parTransId="{CD6F7797-E0BD-4FFF-853F-975272169B5F}" sibTransId="{0D5236E3-2B47-46F5-A1BE-7AAEAC7B9880}"/>
    <dgm:cxn modelId="{C79D1255-7E38-42BC-8F46-E630E96E87CA}" type="presOf" srcId="{DBB785E3-E1C9-4DFF-A98A-1BC30749A922}" destId="{FD296523-A297-44E1-9B21-84E23BAEDA23}" srcOrd="1" destOrd="0" presId="urn:microsoft.com/office/officeart/2005/8/layout/list1"/>
    <dgm:cxn modelId="{92245C77-7FA1-4A36-9A89-7736AC16B96D}" type="presOf" srcId="{47986811-0F3A-483C-9B9E-23722F9B5301}" destId="{504A0FEF-A1BA-44D4-9279-B4704E9CF491}" srcOrd="0" destOrd="0" presId="urn:microsoft.com/office/officeart/2005/8/layout/list1"/>
    <dgm:cxn modelId="{56A96899-606D-48AA-9B22-D185FB04F25C}" type="presOf" srcId="{247FC046-2950-43F1-AB34-1BDA2736C5C6}" destId="{66F19FBD-CA89-4BAD-9C04-B1172B56D2E5}" srcOrd="0" destOrd="1" presId="urn:microsoft.com/office/officeart/2005/8/layout/list1"/>
    <dgm:cxn modelId="{698C38C6-F12E-4453-9ABF-122589578097}" type="presOf" srcId="{DBB785E3-E1C9-4DFF-A98A-1BC30749A922}" destId="{090D155C-E41A-4615-B7C7-045FFEAD9170}" srcOrd="0" destOrd="0" presId="urn:microsoft.com/office/officeart/2005/8/layout/list1"/>
    <dgm:cxn modelId="{73D9C6CF-E016-45F5-BF94-B4CFE09D097F}" srcId="{4DEC9271-95D7-4FFF-9E59-3DB8541BF06A}" destId="{DBB785E3-E1C9-4DFF-A98A-1BC30749A922}" srcOrd="1" destOrd="0" parTransId="{943D0759-6D45-4A84-BA41-307CDD7773D1}" sibTransId="{A23E9A8D-271A-4716-A08C-4BDF62C9C560}"/>
    <dgm:cxn modelId="{8F4133D5-5A80-4CF8-B00E-1A2EED187175}" srcId="{4DEC9271-95D7-4FFF-9E59-3DB8541BF06A}" destId="{876F2FC1-69BF-42E3-8864-94B485EE03D4}" srcOrd="0" destOrd="0" parTransId="{11919827-9D99-420A-B6DA-E41F5D1CD214}" sibTransId="{B29B56DF-72EB-40C1-9F9F-9836061D4436}"/>
    <dgm:cxn modelId="{5EEFFDE9-0A87-490C-B8AB-BDE56E5ACE9C}" srcId="{DBB785E3-E1C9-4DFF-A98A-1BC30749A922}" destId="{0C44C7DA-65C8-420E-B2BD-7469125671B5}" srcOrd="2" destOrd="0" parTransId="{3ACF516E-98B9-4C7D-8B20-4D9A3A074ED8}" sibTransId="{DC330AB4-8B5B-4756-8D20-EFBB17AF7938}"/>
    <dgm:cxn modelId="{382425F1-D5F3-4FC2-8A5B-2A074AA61B8B}" type="presOf" srcId="{4DEC9271-95D7-4FFF-9E59-3DB8541BF06A}" destId="{E53D66AB-F275-4EE3-A9BA-F67897B489B8}" srcOrd="0" destOrd="0" presId="urn:microsoft.com/office/officeart/2005/8/layout/list1"/>
    <dgm:cxn modelId="{A3FB6559-61E3-490F-B8F4-8892FC0FF68D}" type="presParOf" srcId="{E53D66AB-F275-4EE3-A9BA-F67897B489B8}" destId="{9A9EB8A0-0BDE-48B5-9EB6-88E727C3CBB2}" srcOrd="0" destOrd="0" presId="urn:microsoft.com/office/officeart/2005/8/layout/list1"/>
    <dgm:cxn modelId="{3B22436C-C7EB-4432-B4A9-27F7253D14D2}" type="presParOf" srcId="{9A9EB8A0-0BDE-48B5-9EB6-88E727C3CBB2}" destId="{988EA5EF-A967-4689-BA95-913F7D957363}" srcOrd="0" destOrd="0" presId="urn:microsoft.com/office/officeart/2005/8/layout/list1"/>
    <dgm:cxn modelId="{B259DC73-507D-4556-B280-5987377E5812}" type="presParOf" srcId="{9A9EB8A0-0BDE-48B5-9EB6-88E727C3CBB2}" destId="{9716FA7B-6491-47DF-8B04-C70E912A1281}" srcOrd="1" destOrd="0" presId="urn:microsoft.com/office/officeart/2005/8/layout/list1"/>
    <dgm:cxn modelId="{24EE7F5C-9B62-4D7F-80B9-3DE70040FC80}" type="presParOf" srcId="{E53D66AB-F275-4EE3-A9BA-F67897B489B8}" destId="{00B87062-E8F2-426C-AC12-A8A14B6F58BB}" srcOrd="1" destOrd="0" presId="urn:microsoft.com/office/officeart/2005/8/layout/list1"/>
    <dgm:cxn modelId="{FED4EFE1-1779-4AE4-95DE-B777B376896F}" type="presParOf" srcId="{E53D66AB-F275-4EE3-A9BA-F67897B489B8}" destId="{BD59B427-E155-4F7F-A03C-12130BA912C0}" srcOrd="2" destOrd="0" presId="urn:microsoft.com/office/officeart/2005/8/layout/list1"/>
    <dgm:cxn modelId="{02366FCD-88E0-401A-9FEB-30CC9E47DC37}" type="presParOf" srcId="{E53D66AB-F275-4EE3-A9BA-F67897B489B8}" destId="{345F6211-5EFB-4614-9192-625EF7ACD266}" srcOrd="3" destOrd="0" presId="urn:microsoft.com/office/officeart/2005/8/layout/list1"/>
    <dgm:cxn modelId="{0A4CE36A-0296-4816-9514-F4F141A1FDAA}" type="presParOf" srcId="{E53D66AB-F275-4EE3-A9BA-F67897B489B8}" destId="{1E76FDE4-0D13-4768-8F4F-52BBB39363F4}" srcOrd="4" destOrd="0" presId="urn:microsoft.com/office/officeart/2005/8/layout/list1"/>
    <dgm:cxn modelId="{F550EADA-7CDA-408C-AEAC-3C033DD0543E}" type="presParOf" srcId="{1E76FDE4-0D13-4768-8F4F-52BBB39363F4}" destId="{090D155C-E41A-4615-B7C7-045FFEAD9170}" srcOrd="0" destOrd="0" presId="urn:microsoft.com/office/officeart/2005/8/layout/list1"/>
    <dgm:cxn modelId="{138E695F-C8AF-4105-B9FB-A0C522A2650A}" type="presParOf" srcId="{1E76FDE4-0D13-4768-8F4F-52BBB39363F4}" destId="{FD296523-A297-44E1-9B21-84E23BAEDA23}" srcOrd="1" destOrd="0" presId="urn:microsoft.com/office/officeart/2005/8/layout/list1"/>
    <dgm:cxn modelId="{4065977E-01A2-4C08-BB25-8026DC885BE0}" type="presParOf" srcId="{E53D66AB-F275-4EE3-A9BA-F67897B489B8}" destId="{B2E10EFB-C501-4CD6-96BD-9DDB34CA61E9}" srcOrd="5" destOrd="0" presId="urn:microsoft.com/office/officeart/2005/8/layout/list1"/>
    <dgm:cxn modelId="{3B95A2DF-7A6D-4EF6-BF38-6FD1D2B5A782}" type="presParOf" srcId="{E53D66AB-F275-4EE3-A9BA-F67897B489B8}" destId="{66F19FBD-CA89-4BAD-9C04-B1172B56D2E5}" srcOrd="6" destOrd="0" presId="urn:microsoft.com/office/officeart/2005/8/layout/list1"/>
    <dgm:cxn modelId="{E88D1D44-7BFB-4485-8601-44A66CEED0CC}" type="presParOf" srcId="{E53D66AB-F275-4EE3-A9BA-F67897B489B8}" destId="{CF43E973-980F-4829-A685-127DD7528197}" srcOrd="7" destOrd="0" presId="urn:microsoft.com/office/officeart/2005/8/layout/list1"/>
    <dgm:cxn modelId="{60704C1E-54A3-4E68-BDAD-E59471B92619}" type="presParOf" srcId="{E53D66AB-F275-4EE3-A9BA-F67897B489B8}" destId="{B51CC0DD-AF43-44FE-97A3-760D1A759D20}" srcOrd="8" destOrd="0" presId="urn:microsoft.com/office/officeart/2005/8/layout/list1"/>
    <dgm:cxn modelId="{DD363E0A-363A-4003-A6A2-3CC108BE8AAD}" type="presParOf" srcId="{B51CC0DD-AF43-44FE-97A3-760D1A759D20}" destId="{504A0FEF-A1BA-44D4-9279-B4704E9CF491}" srcOrd="0" destOrd="0" presId="urn:microsoft.com/office/officeart/2005/8/layout/list1"/>
    <dgm:cxn modelId="{9E7D8B4B-DBE9-4910-B487-BDE584199742}" type="presParOf" srcId="{B51CC0DD-AF43-44FE-97A3-760D1A759D20}" destId="{8EA66B2A-7562-4028-8A5B-1BC4B2DFBA65}" srcOrd="1" destOrd="0" presId="urn:microsoft.com/office/officeart/2005/8/layout/list1"/>
    <dgm:cxn modelId="{A0F529F7-A67E-4B7D-93CB-8174D9228199}" type="presParOf" srcId="{E53D66AB-F275-4EE3-A9BA-F67897B489B8}" destId="{76318EA7-2899-41C2-AB73-D69E1CACBE46}" srcOrd="9" destOrd="0" presId="urn:microsoft.com/office/officeart/2005/8/layout/list1"/>
    <dgm:cxn modelId="{56A467D3-FF88-4406-8873-59C770018EA1}" type="presParOf" srcId="{E53D66AB-F275-4EE3-A9BA-F67897B489B8}" destId="{C1AC2548-1B8F-4F62-ACA9-0D52AC304C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FACA6-30B8-4D3A-BCFB-DBD46FC8BF38}">
      <dsp:nvSpPr>
        <dsp:cNvPr id="0" name=""/>
        <dsp:cNvSpPr/>
      </dsp:nvSpPr>
      <dsp:spPr>
        <a:xfrm>
          <a:off x="273437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C7B4B-8763-448E-BEA6-4C111DA311D4}">
      <dsp:nvSpPr>
        <dsp:cNvPr id="0" name=""/>
        <dsp:cNvSpPr/>
      </dsp:nvSpPr>
      <dsp:spPr>
        <a:xfrm>
          <a:off x="466563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1DEF3-83A3-404F-B268-D971E8AFA274}">
      <dsp:nvSpPr>
        <dsp:cNvPr id="0" name=""/>
        <dsp:cNvSpPr/>
      </dsp:nvSpPr>
      <dsp:spPr>
        <a:xfrm>
          <a:off x="1390153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El consultorio veterinario </a:t>
          </a:r>
          <a:r>
            <a:rPr lang="es-MX" sz="1500" i="1" kern="1200" dirty="0"/>
            <a:t>Huellitas Saludables</a:t>
          </a:r>
          <a:r>
            <a:rPr lang="es-MX" sz="1500" kern="1200" dirty="0"/>
            <a:t> presenta deficiencias en:</a:t>
          </a:r>
          <a:endParaRPr lang="en-US" sz="1500" kern="1200" dirty="0"/>
        </a:p>
      </dsp:txBody>
      <dsp:txXfrm>
        <a:off x="1390153" y="643792"/>
        <a:ext cx="2167743" cy="919648"/>
      </dsp:txXfrm>
    </dsp:sp>
    <dsp:sp modelId="{982F0906-8194-496D-9EA6-B896855FB3DE}">
      <dsp:nvSpPr>
        <dsp:cNvPr id="0" name=""/>
        <dsp:cNvSpPr/>
      </dsp:nvSpPr>
      <dsp:spPr>
        <a:xfrm>
          <a:off x="3935610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EFA9CC-43AA-4469-B4D6-9CE37236F42B}">
      <dsp:nvSpPr>
        <dsp:cNvPr id="0" name=""/>
        <dsp:cNvSpPr/>
      </dsp:nvSpPr>
      <dsp:spPr>
        <a:xfrm>
          <a:off x="4128736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23AC0-BB3D-4EE4-8C03-A52BD64A3FCE}">
      <dsp:nvSpPr>
        <dsp:cNvPr id="0" name=""/>
        <dsp:cNvSpPr/>
      </dsp:nvSpPr>
      <dsp:spPr>
        <a:xfrm>
          <a:off x="5052326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El agendamiento de citas (demoras, confusión de horarios).</a:t>
          </a:r>
          <a:endParaRPr lang="en-US" sz="1500" kern="1200" dirty="0"/>
        </a:p>
      </dsp:txBody>
      <dsp:txXfrm>
        <a:off x="5052326" y="643792"/>
        <a:ext cx="2167743" cy="919648"/>
      </dsp:txXfrm>
    </dsp:sp>
    <dsp:sp modelId="{AE8F909D-C5C1-4E75-94C6-56DA37515D52}">
      <dsp:nvSpPr>
        <dsp:cNvPr id="0" name=""/>
        <dsp:cNvSpPr/>
      </dsp:nvSpPr>
      <dsp:spPr>
        <a:xfrm>
          <a:off x="7597782" y="643792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8E77D-E61B-408C-AE9D-B0870F6ACE36}">
      <dsp:nvSpPr>
        <dsp:cNvPr id="0" name=""/>
        <dsp:cNvSpPr/>
      </dsp:nvSpPr>
      <dsp:spPr>
        <a:xfrm>
          <a:off x="7790909" y="836918"/>
          <a:ext cx="533396" cy="5333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A50E6-FA40-49E1-AC9E-F206A1F22A3C}">
      <dsp:nvSpPr>
        <dsp:cNvPr id="0" name=""/>
        <dsp:cNvSpPr/>
      </dsp:nvSpPr>
      <dsp:spPr>
        <a:xfrm>
          <a:off x="8714499" y="643792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El registro de historias clínicas (manual, lento y desorganizado).</a:t>
          </a:r>
          <a:endParaRPr lang="en-US" sz="1500" kern="1200" dirty="0"/>
        </a:p>
      </dsp:txBody>
      <dsp:txXfrm>
        <a:off x="8714499" y="643792"/>
        <a:ext cx="2167743" cy="919648"/>
      </dsp:txXfrm>
    </dsp:sp>
    <dsp:sp modelId="{A59067EE-6C4E-440D-92E7-29A78CD8B095}">
      <dsp:nvSpPr>
        <dsp:cNvPr id="0" name=""/>
        <dsp:cNvSpPr/>
      </dsp:nvSpPr>
      <dsp:spPr>
        <a:xfrm>
          <a:off x="273437" y="2203886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915DF5-6864-4B93-BEDE-C47481EF0E37}">
      <dsp:nvSpPr>
        <dsp:cNvPr id="0" name=""/>
        <dsp:cNvSpPr/>
      </dsp:nvSpPr>
      <dsp:spPr>
        <a:xfrm>
          <a:off x="466563" y="2397013"/>
          <a:ext cx="533396" cy="5333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4A110-085B-4C46-805C-636B4390D522}">
      <dsp:nvSpPr>
        <dsp:cNvPr id="0" name=""/>
        <dsp:cNvSpPr/>
      </dsp:nvSpPr>
      <dsp:spPr>
        <a:xfrm>
          <a:off x="1390153" y="2203886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La comunicación con los clientes (limitada y poco efectiva).</a:t>
          </a:r>
          <a:endParaRPr lang="en-US" sz="1500" kern="1200" dirty="0"/>
        </a:p>
      </dsp:txBody>
      <dsp:txXfrm>
        <a:off x="1390153" y="2203886"/>
        <a:ext cx="2167743" cy="919648"/>
      </dsp:txXfrm>
    </dsp:sp>
    <dsp:sp modelId="{5B4B0A3A-7C55-4126-A31C-37A7AFA11E35}">
      <dsp:nvSpPr>
        <dsp:cNvPr id="0" name=""/>
        <dsp:cNvSpPr/>
      </dsp:nvSpPr>
      <dsp:spPr>
        <a:xfrm>
          <a:off x="3935610" y="2203886"/>
          <a:ext cx="919648" cy="91964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B88A08-60D3-42B4-A7D5-256F74A06F99}">
      <dsp:nvSpPr>
        <dsp:cNvPr id="0" name=""/>
        <dsp:cNvSpPr/>
      </dsp:nvSpPr>
      <dsp:spPr>
        <a:xfrm>
          <a:off x="4128736" y="2397013"/>
          <a:ext cx="533396" cy="5333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9956-7A2D-4742-A604-596E3FB712FF}">
      <dsp:nvSpPr>
        <dsp:cNvPr id="0" name=""/>
        <dsp:cNvSpPr/>
      </dsp:nvSpPr>
      <dsp:spPr>
        <a:xfrm>
          <a:off x="5052326" y="2203886"/>
          <a:ext cx="2167743" cy="919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El control del inventario de medicamentos (desabastecimiento por mala gestión).</a:t>
          </a:r>
          <a:endParaRPr lang="en-US" sz="1500" kern="1200" dirty="0"/>
        </a:p>
      </dsp:txBody>
      <dsp:txXfrm>
        <a:off x="5052326" y="2203886"/>
        <a:ext cx="2167743" cy="919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BB611-2CFC-45FE-81E7-01BDEDACB57B}">
      <dsp:nvSpPr>
        <dsp:cNvPr id="0" name=""/>
        <dsp:cNvSpPr/>
      </dsp:nvSpPr>
      <dsp:spPr>
        <a:xfrm>
          <a:off x="0" y="3914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70743-AADB-4483-A51A-3C6D56FCCCFD}">
      <dsp:nvSpPr>
        <dsp:cNvPr id="0" name=""/>
        <dsp:cNvSpPr/>
      </dsp:nvSpPr>
      <dsp:spPr>
        <a:xfrm>
          <a:off x="252238" y="191530"/>
          <a:ext cx="458615" cy="458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27EFB-BE1A-4538-81A3-93EABEC07FBE}">
      <dsp:nvSpPr>
        <dsp:cNvPr id="0" name=""/>
        <dsp:cNvSpPr/>
      </dsp:nvSpPr>
      <dsp:spPr>
        <a:xfrm>
          <a:off x="963093" y="3914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 dirty="0"/>
            <a:t>Módulo 1:</a:t>
          </a:r>
          <a:r>
            <a:rPr lang="es-CO" sz="1900" b="0" i="0" kern="1200" baseline="0" dirty="0"/>
            <a:t> Agendamiento digital de citas</a:t>
          </a:r>
          <a:endParaRPr lang="en-US" sz="1900" kern="1200" dirty="0"/>
        </a:p>
      </dsp:txBody>
      <dsp:txXfrm>
        <a:off x="963093" y="3914"/>
        <a:ext cx="6342962" cy="833847"/>
      </dsp:txXfrm>
    </dsp:sp>
    <dsp:sp modelId="{A49E8EA2-3476-472E-BEB5-D2DC24CE40B9}">
      <dsp:nvSpPr>
        <dsp:cNvPr id="0" name=""/>
        <dsp:cNvSpPr/>
      </dsp:nvSpPr>
      <dsp:spPr>
        <a:xfrm>
          <a:off x="0" y="1046223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0791B4-89A3-4E01-8391-3DF27CA17019}">
      <dsp:nvSpPr>
        <dsp:cNvPr id="0" name=""/>
        <dsp:cNvSpPr/>
      </dsp:nvSpPr>
      <dsp:spPr>
        <a:xfrm>
          <a:off x="252238" y="1233839"/>
          <a:ext cx="458615" cy="458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02CE6-3653-4C22-8670-C75C313D9FCD}">
      <dsp:nvSpPr>
        <dsp:cNvPr id="0" name=""/>
        <dsp:cNvSpPr/>
      </dsp:nvSpPr>
      <dsp:spPr>
        <a:xfrm>
          <a:off x="963093" y="1046223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 dirty="0"/>
            <a:t>Módulo 2:</a:t>
          </a:r>
          <a:r>
            <a:rPr lang="es-CO" sz="1900" b="0" i="0" kern="1200" baseline="0" dirty="0"/>
            <a:t> Registro digital de historias clínicas</a:t>
          </a:r>
          <a:endParaRPr lang="en-US" sz="1900" kern="1200" dirty="0"/>
        </a:p>
      </dsp:txBody>
      <dsp:txXfrm>
        <a:off x="963093" y="1046223"/>
        <a:ext cx="6342962" cy="833847"/>
      </dsp:txXfrm>
    </dsp:sp>
    <dsp:sp modelId="{DFBE0498-E4E4-4AE3-A213-FB99E799A323}">
      <dsp:nvSpPr>
        <dsp:cNvPr id="0" name=""/>
        <dsp:cNvSpPr/>
      </dsp:nvSpPr>
      <dsp:spPr>
        <a:xfrm>
          <a:off x="0" y="2088532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4B32C2-021D-4FB2-81DF-4246CF96CADE}">
      <dsp:nvSpPr>
        <dsp:cNvPr id="0" name=""/>
        <dsp:cNvSpPr/>
      </dsp:nvSpPr>
      <dsp:spPr>
        <a:xfrm>
          <a:off x="252238" y="2276148"/>
          <a:ext cx="458615" cy="458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EBD78-C7AF-407C-9F0B-D1723CCDB9D4}">
      <dsp:nvSpPr>
        <dsp:cNvPr id="0" name=""/>
        <dsp:cNvSpPr/>
      </dsp:nvSpPr>
      <dsp:spPr>
        <a:xfrm>
          <a:off x="963093" y="2088532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 dirty="0"/>
            <a:t>Módulo 3:</a:t>
          </a:r>
          <a:r>
            <a:rPr lang="es-CO" sz="1900" b="0" i="0" kern="1200" baseline="0" dirty="0"/>
            <a:t> Comunicación entre cliente y veterinario</a:t>
          </a:r>
          <a:endParaRPr lang="en-US" sz="1900" kern="1200" dirty="0"/>
        </a:p>
      </dsp:txBody>
      <dsp:txXfrm>
        <a:off x="963093" y="2088532"/>
        <a:ext cx="6342962" cy="833847"/>
      </dsp:txXfrm>
    </dsp:sp>
    <dsp:sp modelId="{F50CCDEB-B2BB-4749-8109-8E42F44E5DC5}">
      <dsp:nvSpPr>
        <dsp:cNvPr id="0" name=""/>
        <dsp:cNvSpPr/>
      </dsp:nvSpPr>
      <dsp:spPr>
        <a:xfrm>
          <a:off x="0" y="3130841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1BB57-EDD2-4A55-B381-2C53B2F8C2DC}">
      <dsp:nvSpPr>
        <dsp:cNvPr id="0" name=""/>
        <dsp:cNvSpPr/>
      </dsp:nvSpPr>
      <dsp:spPr>
        <a:xfrm>
          <a:off x="252238" y="3318456"/>
          <a:ext cx="458615" cy="458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79F2A-45D0-44E6-9E48-0E4E3F4E7E73}">
      <dsp:nvSpPr>
        <dsp:cNvPr id="0" name=""/>
        <dsp:cNvSpPr/>
      </dsp:nvSpPr>
      <dsp:spPr>
        <a:xfrm>
          <a:off x="963093" y="3130841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 dirty="0"/>
            <a:t>Módulo 4:</a:t>
          </a:r>
          <a:r>
            <a:rPr lang="es-CO" sz="1900" b="0" i="0" kern="1200" baseline="0" dirty="0"/>
            <a:t> Control y monitoreo de inventario</a:t>
          </a:r>
          <a:endParaRPr lang="en-US" sz="1900" kern="1200" dirty="0"/>
        </a:p>
      </dsp:txBody>
      <dsp:txXfrm>
        <a:off x="963093" y="3130841"/>
        <a:ext cx="6342962" cy="833847"/>
      </dsp:txXfrm>
    </dsp:sp>
    <dsp:sp modelId="{D425B46C-3C4C-4ED6-97B8-27230832E14D}">
      <dsp:nvSpPr>
        <dsp:cNvPr id="0" name=""/>
        <dsp:cNvSpPr/>
      </dsp:nvSpPr>
      <dsp:spPr>
        <a:xfrm>
          <a:off x="0" y="4173150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021E40-C2C0-48BB-96B6-5059236CA500}">
      <dsp:nvSpPr>
        <dsp:cNvPr id="0" name=""/>
        <dsp:cNvSpPr/>
      </dsp:nvSpPr>
      <dsp:spPr>
        <a:xfrm>
          <a:off x="252238" y="4360765"/>
          <a:ext cx="458615" cy="4586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59BF6-2B29-4035-89BC-47E68000BC3D}">
      <dsp:nvSpPr>
        <dsp:cNvPr id="0" name=""/>
        <dsp:cNvSpPr/>
      </dsp:nvSpPr>
      <dsp:spPr>
        <a:xfrm>
          <a:off x="963093" y="4173150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 dirty="0"/>
            <a:t>Módulo 5:</a:t>
          </a:r>
          <a:r>
            <a:rPr lang="es-CO" sz="1900" b="0" i="0" kern="1200" baseline="0" dirty="0"/>
            <a:t> Sistema de recordatorios inteligentes</a:t>
          </a:r>
          <a:endParaRPr lang="en-US" sz="1900" kern="1200" dirty="0"/>
        </a:p>
      </dsp:txBody>
      <dsp:txXfrm>
        <a:off x="963093" y="4173150"/>
        <a:ext cx="6342962" cy="833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59B427-E155-4F7F-A03C-12130BA912C0}">
      <dsp:nvSpPr>
        <dsp:cNvPr id="0" name=""/>
        <dsp:cNvSpPr/>
      </dsp:nvSpPr>
      <dsp:spPr>
        <a:xfrm>
          <a:off x="0" y="1038651"/>
          <a:ext cx="7306056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6FA7B-6491-47DF-8B04-C70E912A1281}">
      <dsp:nvSpPr>
        <dsp:cNvPr id="0" name=""/>
        <dsp:cNvSpPr/>
      </dsp:nvSpPr>
      <dsp:spPr>
        <a:xfrm>
          <a:off x="987698" y="739078"/>
          <a:ext cx="51142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b="1" kern="1200" dirty="0"/>
            <a:t>Contenido</a:t>
          </a:r>
          <a:endParaRPr lang="en-US" sz="1700" kern="1200" dirty="0"/>
        </a:p>
      </dsp:txBody>
      <dsp:txXfrm>
        <a:off x="1012196" y="763576"/>
        <a:ext cx="5065243" cy="452844"/>
      </dsp:txXfrm>
    </dsp:sp>
    <dsp:sp modelId="{66F19FBD-CA89-4BAD-9C04-B1172B56D2E5}">
      <dsp:nvSpPr>
        <dsp:cNvPr id="0" name=""/>
        <dsp:cNvSpPr/>
      </dsp:nvSpPr>
      <dsp:spPr>
        <a:xfrm>
          <a:off x="0" y="1809771"/>
          <a:ext cx="7306056" cy="12584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7031" tIns="354076" rIns="56703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Agendar citas en línea.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Ver y actualizar historias clínicas digitales.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700" kern="1200" dirty="0"/>
            <a:t>Enviar recordatorios automáticos.</a:t>
          </a:r>
          <a:endParaRPr lang="en-US" sz="1700" kern="1200" dirty="0"/>
        </a:p>
      </dsp:txBody>
      <dsp:txXfrm>
        <a:off x="0" y="1809771"/>
        <a:ext cx="7306056" cy="1258424"/>
      </dsp:txXfrm>
    </dsp:sp>
    <dsp:sp modelId="{FD296523-A297-44E1-9B21-84E23BAEDA23}">
      <dsp:nvSpPr>
        <dsp:cNvPr id="0" name=""/>
        <dsp:cNvSpPr/>
      </dsp:nvSpPr>
      <dsp:spPr>
        <a:xfrm>
          <a:off x="987698" y="1600248"/>
          <a:ext cx="51142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Aplicación web/móvil para:</a:t>
          </a:r>
          <a:endParaRPr lang="en-US" sz="1700" kern="1200" dirty="0"/>
        </a:p>
      </dsp:txBody>
      <dsp:txXfrm>
        <a:off x="1012196" y="1624746"/>
        <a:ext cx="5065243" cy="452844"/>
      </dsp:txXfrm>
    </dsp:sp>
    <dsp:sp modelId="{C1AC2548-1B8F-4F62-ACA9-0D52AC304C18}">
      <dsp:nvSpPr>
        <dsp:cNvPr id="0" name=""/>
        <dsp:cNvSpPr/>
      </dsp:nvSpPr>
      <dsp:spPr>
        <a:xfrm>
          <a:off x="0" y="3410916"/>
          <a:ext cx="7306056" cy="81226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66B2A-7562-4028-8A5B-1BC4B2DFBA65}">
      <dsp:nvSpPr>
        <dsp:cNvPr id="0" name=""/>
        <dsp:cNvSpPr/>
      </dsp:nvSpPr>
      <dsp:spPr>
        <a:xfrm>
          <a:off x="987698" y="3189976"/>
          <a:ext cx="5114239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3306" tIns="0" rIns="193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700" kern="1200" dirty="0"/>
            <a:t>Diseño intuitivo para facilitar el uso a los clientes.</a:t>
          </a:r>
          <a:endParaRPr lang="en-US" sz="1700" kern="1200" dirty="0"/>
        </a:p>
      </dsp:txBody>
      <dsp:txXfrm>
        <a:off x="1012196" y="3214474"/>
        <a:ext cx="5065243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11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36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564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38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10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797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12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5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041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45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accine storage and manufacturing">
            <a:extLst>
              <a:ext uri="{FF2B5EF4-FFF2-40B4-BE49-F238E27FC236}">
                <a16:creationId xmlns:a16="http://schemas.microsoft.com/office/drawing/2014/main" id="{F692A202-3EA2-9A23-E97D-3926159FF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42" b="14588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0185FA-4C63-FB0F-960A-76C0EB27B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dirty="0">
                <a:solidFill>
                  <a:srgbClr val="FFFFFF"/>
                </a:solidFill>
              </a:rPr>
              <a:t>Sistema </a:t>
            </a:r>
            <a:r>
              <a:rPr lang="es-MX" sz="5600" noProof="0" dirty="0">
                <a:solidFill>
                  <a:srgbClr val="FFFFFF"/>
                </a:solidFill>
              </a:rPr>
              <a:t>Veterinario</a:t>
            </a:r>
            <a:r>
              <a:rPr lang="en-US" sz="5600" dirty="0">
                <a:solidFill>
                  <a:srgbClr val="FFFFFF"/>
                </a:solidFill>
              </a:rPr>
              <a:t> Automatizado (SVA)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E23FBF-0DAE-BC76-9833-F51A69790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1900" dirty="0">
                <a:solidFill>
                  <a:srgbClr val="FFFFFF"/>
                </a:solidFill>
              </a:rPr>
              <a:t>Solución a la problemática del consultorio “Huellitas Saludables”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Autores: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Nicolas Rivera Lopez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Stiven Calderon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Santiago certuche Gaviria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rgbClr val="FFFFFF"/>
                </a:solidFill>
              </a:rPr>
              <a:t>Samuel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CO" sz="1600" b="1" dirty="0"/>
              <a:t>Fecha:</a:t>
            </a:r>
            <a:r>
              <a:rPr lang="es-CO" sz="1600" dirty="0"/>
              <a:t> [5 Agosto de 2025]</a:t>
            </a: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870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2C91D93-014B-66D5-D263-730212C94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4">
            <a:extLst>
              <a:ext uri="{FF2B5EF4-FFF2-40B4-BE49-F238E27FC236}">
                <a16:creationId xmlns:a16="http://schemas.microsoft.com/office/drawing/2014/main" id="{9568B8C9-6702-8441-0D92-220DE92C8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96535-62A0-3EB1-FC6A-8EF20D278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732520" cy="1463040"/>
          </a:xfrm>
        </p:spPr>
        <p:txBody>
          <a:bodyPr>
            <a:normAutofit/>
          </a:bodyPr>
          <a:lstStyle/>
          <a:p>
            <a:r>
              <a:rPr lang="es-MX" dirty="0"/>
              <a:t>Gestión Inteligente de Recordatorios con IA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E0B9E3-BD96-6B8B-EE57-D2990CE3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8732520" cy="3767328"/>
          </a:xfrm>
        </p:spPr>
        <p:txBody>
          <a:bodyPr>
            <a:normAutofit/>
          </a:bodyPr>
          <a:lstStyle/>
          <a:p>
            <a:r>
              <a:rPr lang="es-MX" b="1" dirty="0"/>
              <a:t>Ejemplos de recordatorios automáticos:</a:t>
            </a:r>
            <a:endParaRPr lang="es-MX" dirty="0"/>
          </a:p>
          <a:p>
            <a:r>
              <a:rPr lang="es-MX" dirty="0"/>
              <a:t>🐶 “Faltan 2 semanas para la próxima vacuna de Max.”</a:t>
            </a:r>
          </a:p>
          <a:p>
            <a:r>
              <a:rPr lang="es-MX" dirty="0"/>
              <a:t>🐱 “Hoy le corresponde desparasitación a Mía.”</a:t>
            </a:r>
          </a:p>
          <a:p>
            <a:r>
              <a:rPr lang="es-MX" dirty="0"/>
              <a:t>🔁 “Han pasado 6 meses desde el último control general de Bruno.”</a:t>
            </a:r>
          </a:p>
          <a:p>
            <a:r>
              <a:rPr lang="es-MX" b="1" dirty="0"/>
              <a:t>Canales de notificación:</a:t>
            </a:r>
            <a:endParaRPr lang="es-MX" dirty="0"/>
          </a:p>
          <a:p>
            <a:r>
              <a:rPr lang="es-MX" dirty="0"/>
              <a:t>Notificaciones push en la app</a:t>
            </a:r>
          </a:p>
          <a:p>
            <a:r>
              <a:rPr lang="es-MX" dirty="0"/>
              <a:t>Correos electrónicos</a:t>
            </a:r>
          </a:p>
          <a:p>
            <a:r>
              <a:rPr lang="es-MX" dirty="0"/>
              <a:t>Mensajes automáticos de WhatsApp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463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5131D-FE56-E803-4403-F52A520F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Beneficios de esta propuesta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915B40-AED0-B9E0-785B-A5FAE653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/>
              <a:t>Reduce inasistencias y olvidos.</a:t>
            </a:r>
          </a:p>
          <a:p>
            <a:r>
              <a:rPr lang="es-MX" sz="2400" dirty="0"/>
              <a:t>Mejora la salud preventiva de las mascotas.</a:t>
            </a:r>
          </a:p>
          <a:p>
            <a:r>
              <a:rPr lang="es-MX" sz="2400" dirty="0"/>
              <a:t>Automatiza el seguimiento sin sobrecargar al personal.</a:t>
            </a:r>
          </a:p>
          <a:p>
            <a:r>
              <a:rPr lang="es-MX" sz="2400" dirty="0"/>
              <a:t>Fortalece la relación entre el cliente y la clínica.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2612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5C36-9644-83AA-0163-3C8C15CF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Seudocódigo de la App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43F9A62-DC72-CA36-FE51-3FAA74BD6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182" y="2532983"/>
            <a:ext cx="3025916" cy="411640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8B3F7BB-855C-6890-FD53-A6B07FDBB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915" y="2532983"/>
            <a:ext cx="4296375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B95B9-4929-609B-D9C8-F82CBAA7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Diagrama de Flujo</a:t>
            </a:r>
            <a:endParaRPr lang="es-CO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D41E6DB9-E980-902E-9F9B-1AC3EBAA88B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567025" y="1933554"/>
            <a:ext cx="5057949" cy="492444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41998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01D8A6-7F6B-6EDB-C935-F99038DA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95" y="694196"/>
            <a:ext cx="7726680" cy="106206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			Temática:</a:t>
            </a:r>
            <a:br>
              <a:rPr lang="en-US" sz="3400" dirty="0"/>
            </a:br>
            <a:r>
              <a:rPr lang="en-US" sz="3400" dirty="0"/>
              <a:t> Agendamiento de Citas Veterinarias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4AFDE6-B3A1-6B4E-7923-4A4AC769AE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69" r="2" b="19311"/>
          <a:stretch>
            <a:fillRect/>
          </a:stretch>
        </p:blipFill>
        <p:spPr>
          <a:xfrm>
            <a:off x="6220442" y="2067536"/>
            <a:ext cx="5450641" cy="4096268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E404B3-B3BA-9B8F-8D9E-1063EDCE0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68" b="2"/>
          <a:stretch>
            <a:fillRect/>
          </a:stretch>
        </p:blipFill>
        <p:spPr>
          <a:xfrm>
            <a:off x="323629" y="2113657"/>
            <a:ext cx="5450641" cy="409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3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114C02-5525-5BF5-3E60-F5832794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Diagrama de flujo</a:t>
            </a: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8D1D9B-461F-3526-8BEA-8961135F32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83042" y="657369"/>
            <a:ext cx="3686586" cy="552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823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26521-75DE-1661-8783-DE92A889B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¿Que es un pitch?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CF1AD-52AA-63F8-C97B-37265273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Un pitch es una presentación breve y concisa de un proyecto, idea o negocio, diseñada para captar la atención y persuadir a una audiencia específica, como inversores o clientes potenciales.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003791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6AD14-42DD-5E78-AA61-775C0122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App "Huellitas Saludables"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70311A-975E-DA22-6A56-DADA95C3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MX" sz="2000" b="1" dirty="0"/>
              <a:t>App "Huellitas Saludables"</a:t>
            </a:r>
          </a:p>
          <a:p>
            <a:r>
              <a:rPr lang="es-MX" sz="2000" dirty="0"/>
              <a:t>¿Alguna vez has olvidado una vacuna importante para tu mascota o has tenido dificultades agendando una cita veterinaria?</a:t>
            </a:r>
            <a:br>
              <a:rPr lang="es-MX" sz="2000" dirty="0"/>
            </a:br>
            <a:r>
              <a:rPr lang="es-MX" sz="2000" b="1" dirty="0"/>
              <a:t>Huellitas Saludables</a:t>
            </a:r>
            <a:r>
              <a:rPr lang="es-MX" sz="2000" dirty="0"/>
              <a:t> es la solución integral para la gestión veterinaria moderna.</a:t>
            </a:r>
          </a:p>
          <a:p>
            <a:r>
              <a:rPr lang="es-MX" sz="2000" dirty="0"/>
              <a:t>Imagina una aplicación que no solo te permite agendar citas fácilmente, sino que también te envía recordatorios inteligentes, guarda el historial médico digital de tu mascota y te permite chatear directamente con el veterinario. Todo, desde una interfaz amigable, clara y accesible.</a:t>
            </a:r>
          </a:p>
          <a:p>
            <a:r>
              <a:rPr lang="es-MX" sz="2000" dirty="0"/>
              <a:t>✅ </a:t>
            </a:r>
            <a:r>
              <a:rPr lang="es-MX" sz="2000" b="1" dirty="0"/>
              <a:t>Beneficios clave:</a:t>
            </a:r>
            <a:endParaRPr lang="es-MX" sz="2000" dirty="0"/>
          </a:p>
          <a:p>
            <a:r>
              <a:rPr lang="es-MX" sz="2000" dirty="0"/>
              <a:t>Ahorro de tiempo y mejor organización.</a:t>
            </a:r>
          </a:p>
          <a:p>
            <a:r>
              <a:rPr lang="es-MX" sz="2000" dirty="0"/>
              <a:t>Mejora del bienestar animal gracias a recordatorios proactivos.</a:t>
            </a:r>
          </a:p>
          <a:p>
            <a:r>
              <a:rPr lang="es-MX" sz="2000" dirty="0"/>
              <a:t>Comunicación fluida y directa con el veterinario.</a:t>
            </a:r>
          </a:p>
          <a:p>
            <a:r>
              <a:rPr lang="es-MX" sz="2000" dirty="0"/>
              <a:t>Toda la información médica de tu mascota en un solo lugar.</a:t>
            </a:r>
          </a:p>
          <a:p>
            <a:r>
              <a:rPr lang="es-MX" sz="2000" dirty="0"/>
              <a:t>📲 Nuestro enfoque combina la tecnología con el amor por los animales, ayudando tanto a dueños como a veterinarios a tener un control más eficiente y humano.</a:t>
            </a:r>
          </a:p>
          <a:p>
            <a:r>
              <a:rPr lang="es-MX" sz="2000" dirty="0"/>
              <a:t>¡Con Huellitas Saludables, el cuidado de tu mascota nunca fue tan fácil!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604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2936E6-C14C-FF53-016E-66DF0322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¿Cuál es el problema que queremos resolver?</a:t>
            </a:r>
            <a:endParaRPr lang="es-CO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BCB14FC-AAAB-F1B3-4A73-DE12986A04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26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1B912D-D5AB-FC8C-D976-5B4BC3BB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MX" sz="4000" dirty="0"/>
              <a:t>División del Problema en Módulos</a:t>
            </a:r>
            <a:endParaRPr lang="es-CO" sz="4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62F8F8AA-69F8-8561-1428-D667E390F5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61669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61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ABE84-B7A4-D53B-BB1B-FA8102B2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s-CO" sz="3400" i="1" dirty="0"/>
              <a:t>Alternativa 1: Sistema Veterinario Automatizado (SVA)</a:t>
            </a:r>
            <a:endParaRPr lang="es-CO" sz="3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782DBAB-CCDD-7DB9-01CF-24CF0F97D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49607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6EE99F9-867C-EEB2-37DC-B4655C5CB31B}"/>
              </a:ext>
            </a:extLst>
          </p:cNvPr>
          <p:cNvSpPr txBox="1"/>
          <p:nvPr/>
        </p:nvSpPr>
        <p:spPr>
          <a:xfrm>
            <a:off x="5861154" y="4721902"/>
            <a:ext cx="407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Siguiente pagina mockup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1498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223080-E567-21FE-D37D-50AC2CB3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Pagina de Inicio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0A34FE51-6235-12EA-8165-21BEA3F780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2996" y="1048004"/>
            <a:ext cx="7311136" cy="4660848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2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9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CA9F53-7560-BC75-B6A9-9073F98B7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Pagina para agendar citas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6BD2105-C6E1-0DDE-DB6E-EA94E093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1413" y="625797"/>
            <a:ext cx="6096279" cy="5379966"/>
          </a:xfrm>
          <a:prstGeom prst="rect">
            <a:avLst/>
          </a:prstGeom>
        </p:spPr>
      </p:pic>
      <p:sp>
        <p:nvSpPr>
          <p:cNvPr id="20" name="Freeform: Shape 1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0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60B0CD0-92FB-D44F-47A0-2B894592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Pagina de chat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73AB2C-17A4-0145-984F-CB7B55A8D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6440" y="751093"/>
            <a:ext cx="6824248" cy="525467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9976E1-EFD9-ACF6-60DD-C37D21CB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8" y="841283"/>
            <a:ext cx="3465681" cy="291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2"/>
                </a:solidFill>
              </a:rPr>
              <a:t>Pagina de perfil</a:t>
            </a:r>
          </a:p>
        </p:txBody>
      </p:sp>
      <p:pic>
        <p:nvPicPr>
          <p:cNvPr id="4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021B75-235F-3CA3-F5BF-20AF3F40A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0186" y="751093"/>
            <a:ext cx="6736756" cy="5254670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F0C179-4DBF-6AB9-CD0B-9224A0C88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300216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47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240767-705F-17AF-1A2B-78B33037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700" dirty="0"/>
              <a:t>Alternativa 2: Recordatorios Personalizados con IA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7B86F-8745-D462-C9B1-F60AFF215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MX" b="1" dirty="0"/>
              <a:t>Contenido:</a:t>
            </a:r>
            <a:endParaRPr lang="es-MX" dirty="0"/>
          </a:p>
          <a:p>
            <a:pPr>
              <a:lnSpc>
                <a:spcPct val="100000"/>
              </a:lnSpc>
            </a:pPr>
            <a:r>
              <a:rPr lang="es-MX" dirty="0"/>
              <a:t>Sistema que identifica cuándo la mascota necesita volver al veterinario.</a:t>
            </a:r>
          </a:p>
          <a:p>
            <a:pPr>
              <a:lnSpc>
                <a:spcPct val="100000"/>
              </a:lnSpc>
            </a:pPr>
            <a:r>
              <a:rPr lang="es-MX" dirty="0"/>
              <a:t>Envía mensajes automáticos y personalizados al cliente.</a:t>
            </a:r>
          </a:p>
          <a:p>
            <a:pPr>
              <a:lnSpc>
                <a:spcPct val="100000"/>
              </a:lnSpc>
            </a:pPr>
            <a:r>
              <a:rPr lang="es-MX" dirty="0"/>
              <a:t>Mejora la adherencia a tratamientos y la prevención.</a:t>
            </a:r>
          </a:p>
          <a:p>
            <a:pPr>
              <a:lnSpc>
                <a:spcPct val="100000"/>
              </a:lnSpc>
            </a:pPr>
            <a:r>
              <a:rPr lang="es-MX" dirty="0"/>
              <a:t>El sistema incorpora un módulo de inteligencia artificial que analiza el historial médico de cada mascota y detecta patrones en sus necesidades (vacunación, desparasitación, controles, etc.). Esto permite enviar recordatorios personalizados y anticipados, asegurando que los dueños cumplan con las citas.</a:t>
            </a:r>
            <a:endParaRPr lang="es-CO" dirty="0"/>
          </a:p>
        </p:txBody>
      </p:sp>
      <p:pic>
        <p:nvPicPr>
          <p:cNvPr id="7" name="Graphic 6" descr="Perro">
            <a:extLst>
              <a:ext uri="{FF2B5EF4-FFF2-40B4-BE49-F238E27FC236}">
                <a16:creationId xmlns:a16="http://schemas.microsoft.com/office/drawing/2014/main" id="{6C47C943-3053-2BC5-710E-2F99783C5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859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617</Words>
  <Application>Microsoft Office PowerPoint</Application>
  <PresentationFormat>Panorámica</PresentationFormat>
  <Paragraphs>69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Sistema Veterinario Automatizado (SVA)</vt:lpstr>
      <vt:lpstr>¿Cuál es el problema que queremos resolver?</vt:lpstr>
      <vt:lpstr>División del Problema en Módulos</vt:lpstr>
      <vt:lpstr>Alternativa 1: Sistema Veterinario Automatizado (SVA)</vt:lpstr>
      <vt:lpstr>Pagina de Inicio</vt:lpstr>
      <vt:lpstr>Pagina para agendar citas</vt:lpstr>
      <vt:lpstr>Pagina de chat</vt:lpstr>
      <vt:lpstr>Pagina de perfil</vt:lpstr>
      <vt:lpstr>Alternativa 2: Recordatorios Personalizados con IA</vt:lpstr>
      <vt:lpstr>Gestión Inteligente de Recordatorios con IA</vt:lpstr>
      <vt:lpstr>Beneficios de esta propuesta</vt:lpstr>
      <vt:lpstr>Seudocódigo de la App</vt:lpstr>
      <vt:lpstr>Diagrama de Flujo</vt:lpstr>
      <vt:lpstr>   Temática:  Agendamiento de Citas Veterinarias</vt:lpstr>
      <vt:lpstr>Diagrama de flujo</vt:lpstr>
      <vt:lpstr>¿Que es un pitch?</vt:lpstr>
      <vt:lpstr>App "Huellitas Saludables"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Rivera</dc:creator>
  <cp:lastModifiedBy>Nicolas Rivera</cp:lastModifiedBy>
  <cp:revision>2</cp:revision>
  <dcterms:created xsi:type="dcterms:W3CDTF">2025-08-04T21:39:09Z</dcterms:created>
  <dcterms:modified xsi:type="dcterms:W3CDTF">2025-08-04T23:57:47Z</dcterms:modified>
</cp:coreProperties>
</file>