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24B7A-2443-4021-A660-E78361616242}" v="3" dt="2025-08-04T07:32:35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slim24@outlook.com" userId="e32ca90d6cbb0e21" providerId="LiveId" clId="{2DD24B7A-2443-4021-A660-E78361616242}"/>
    <pc:docChg chg="custSel modSld">
      <pc:chgData name="dellslim24@outlook.com" userId="e32ca90d6cbb0e21" providerId="LiveId" clId="{2DD24B7A-2443-4021-A660-E78361616242}" dt="2025-08-04T07:35:39.832" v="206" actId="20577"/>
      <pc:docMkLst>
        <pc:docMk/>
      </pc:docMkLst>
      <pc:sldChg chg="addSp delSp modSp mod chgLayout">
        <pc:chgData name="dellslim24@outlook.com" userId="e32ca90d6cbb0e21" providerId="LiveId" clId="{2DD24B7A-2443-4021-A660-E78361616242}" dt="2025-08-04T07:28:08.772" v="126" actId="12"/>
        <pc:sldMkLst>
          <pc:docMk/>
          <pc:sldMk cId="591923521" sldId="257"/>
        </pc:sldMkLst>
        <pc:spChg chg="mod ord">
          <ac:chgData name="dellslim24@outlook.com" userId="e32ca90d6cbb0e21" providerId="LiveId" clId="{2DD24B7A-2443-4021-A660-E78361616242}" dt="2025-08-04T07:21:13.681" v="71" actId="14100"/>
          <ac:spMkLst>
            <pc:docMk/>
            <pc:sldMk cId="591923521" sldId="257"/>
            <ac:spMk id="2" creationId="{801C113A-0BD7-CDBB-20DF-D3ABE2E56845}"/>
          </ac:spMkLst>
        </pc:spChg>
        <pc:spChg chg="mod">
          <ac:chgData name="dellslim24@outlook.com" userId="e32ca90d6cbb0e21" providerId="LiveId" clId="{2DD24B7A-2443-4021-A660-E78361616242}" dt="2025-08-04T07:28:08.772" v="126" actId="12"/>
          <ac:spMkLst>
            <pc:docMk/>
            <pc:sldMk cId="591923521" sldId="257"/>
            <ac:spMk id="4" creationId="{02094F8D-2F1F-EF4B-7F9F-27E9B611F49B}"/>
          </ac:spMkLst>
        </pc:spChg>
        <pc:spChg chg="add del mod">
          <ac:chgData name="dellslim24@outlook.com" userId="e32ca90d6cbb0e21" providerId="LiveId" clId="{2DD24B7A-2443-4021-A660-E78361616242}" dt="2025-08-04T07:19:12.724" v="50" actId="6264"/>
          <ac:spMkLst>
            <pc:docMk/>
            <pc:sldMk cId="591923521" sldId="257"/>
            <ac:spMk id="8" creationId="{CDF9BDD1-139B-6B24-0058-C01F0AD3AEA9}"/>
          </ac:spMkLst>
        </pc:spChg>
        <pc:spChg chg="add del mod">
          <ac:chgData name="dellslim24@outlook.com" userId="e32ca90d6cbb0e21" providerId="LiveId" clId="{2DD24B7A-2443-4021-A660-E78361616242}" dt="2025-08-04T07:19:15.651" v="51" actId="6264"/>
          <ac:spMkLst>
            <pc:docMk/>
            <pc:sldMk cId="591923521" sldId="257"/>
            <ac:spMk id="9" creationId="{D2DCD008-D0F4-312F-104C-4BDB6AF35C70}"/>
          </ac:spMkLst>
        </pc:spChg>
        <pc:spChg chg="add del mod">
          <ac:chgData name="dellslim24@outlook.com" userId="e32ca90d6cbb0e21" providerId="LiveId" clId="{2DD24B7A-2443-4021-A660-E78361616242}" dt="2025-08-04T07:19:17.294" v="52" actId="6264"/>
          <ac:spMkLst>
            <pc:docMk/>
            <pc:sldMk cId="591923521" sldId="257"/>
            <ac:spMk id="10" creationId="{E2A557A2-B92F-5098-87D0-F4F3C40408F4}"/>
          </ac:spMkLst>
        </pc:spChg>
        <pc:spChg chg="add del mod">
          <ac:chgData name="dellslim24@outlook.com" userId="e32ca90d6cbb0e21" providerId="LiveId" clId="{2DD24B7A-2443-4021-A660-E78361616242}" dt="2025-08-04T07:19:17.411" v="53" actId="6264"/>
          <ac:spMkLst>
            <pc:docMk/>
            <pc:sldMk cId="591923521" sldId="257"/>
            <ac:spMk id="11" creationId="{98164629-CE80-C158-60DB-453DFA4E7317}"/>
          </ac:spMkLst>
        </pc:spChg>
        <pc:spChg chg="add del mod">
          <ac:chgData name="dellslim24@outlook.com" userId="e32ca90d6cbb0e21" providerId="LiveId" clId="{2DD24B7A-2443-4021-A660-E78361616242}" dt="2025-08-04T07:19:17.626" v="54" actId="6264"/>
          <ac:spMkLst>
            <pc:docMk/>
            <pc:sldMk cId="591923521" sldId="257"/>
            <ac:spMk id="12" creationId="{9F2E2CE0-544E-A144-24A7-91C00366DE3E}"/>
          </ac:spMkLst>
        </pc:spChg>
        <pc:spChg chg="add del mod">
          <ac:chgData name="dellslim24@outlook.com" userId="e32ca90d6cbb0e21" providerId="LiveId" clId="{2DD24B7A-2443-4021-A660-E78361616242}" dt="2025-08-04T07:19:19.555" v="55" actId="6264"/>
          <ac:spMkLst>
            <pc:docMk/>
            <pc:sldMk cId="591923521" sldId="257"/>
            <ac:spMk id="13" creationId="{4B6CBD66-B9EE-132F-BEF2-A97E10B922CD}"/>
          </ac:spMkLst>
        </pc:spChg>
        <pc:spChg chg="add del mod">
          <ac:chgData name="dellslim24@outlook.com" userId="e32ca90d6cbb0e21" providerId="LiveId" clId="{2DD24B7A-2443-4021-A660-E78361616242}" dt="2025-08-04T07:19:23.653" v="56" actId="6264"/>
          <ac:spMkLst>
            <pc:docMk/>
            <pc:sldMk cId="591923521" sldId="257"/>
            <ac:spMk id="14" creationId="{C6D48881-7AF6-2435-BA2D-4C81C5AE73A2}"/>
          </ac:spMkLst>
        </pc:spChg>
        <pc:grpChg chg="mod">
          <ac:chgData name="dellslim24@outlook.com" userId="e32ca90d6cbb0e21" providerId="LiveId" clId="{2DD24B7A-2443-4021-A660-E78361616242}" dt="2025-08-04T07:19:28.955" v="64"/>
          <ac:grpSpMkLst>
            <pc:docMk/>
            <pc:sldMk cId="591923521" sldId="257"/>
            <ac:grpSpMk id="22" creationId="{6088A21F-373F-8DDE-52CC-4DC69EC06A74}"/>
          </ac:grpSpMkLst>
        </pc:grpChg>
        <pc:grpChg chg="mod">
          <ac:chgData name="dellslim24@outlook.com" userId="e32ca90d6cbb0e21" providerId="LiveId" clId="{2DD24B7A-2443-4021-A660-E78361616242}" dt="2025-08-04T07:19:28.955" v="64"/>
          <ac:grpSpMkLst>
            <pc:docMk/>
            <pc:sldMk cId="591923521" sldId="257"/>
            <ac:grpSpMk id="23" creationId="{D114872F-779F-6DAF-A27F-7D827E3B03CF}"/>
          </ac:grpSpMkLst>
        </pc:grpChg>
        <pc:inkChg chg="add">
          <ac:chgData name="dellslim24@outlook.com" userId="e32ca90d6cbb0e21" providerId="LiveId" clId="{2DD24B7A-2443-4021-A660-E78361616242}" dt="2025-08-04T07:18:41.607" v="46" actId="9405"/>
          <ac:inkMkLst>
            <pc:docMk/>
            <pc:sldMk cId="591923521" sldId="257"/>
            <ac:inkMk id="3" creationId="{7B4D1AEB-6BC1-00FC-78CA-8BE1BE991A00}"/>
          </ac:inkMkLst>
        </pc:inkChg>
        <pc:inkChg chg="add">
          <ac:chgData name="dellslim24@outlook.com" userId="e32ca90d6cbb0e21" providerId="LiveId" clId="{2DD24B7A-2443-4021-A660-E78361616242}" dt="2025-08-04T07:18:43.593" v="47" actId="9405"/>
          <ac:inkMkLst>
            <pc:docMk/>
            <pc:sldMk cId="591923521" sldId="257"/>
            <ac:inkMk id="5" creationId="{7D4866D3-B910-A745-17E9-8C716AEB7670}"/>
          </ac:inkMkLst>
        </pc:inkChg>
        <pc:inkChg chg="add">
          <ac:chgData name="dellslim24@outlook.com" userId="e32ca90d6cbb0e21" providerId="LiveId" clId="{2DD24B7A-2443-4021-A660-E78361616242}" dt="2025-08-04T07:18:45.058" v="48" actId="9405"/>
          <ac:inkMkLst>
            <pc:docMk/>
            <pc:sldMk cId="591923521" sldId="257"/>
            <ac:inkMk id="6" creationId="{20EED6B5-E41E-6E1F-F0AF-0CF3CBECD603}"/>
          </ac:inkMkLst>
        </pc:inkChg>
        <pc:inkChg chg="add">
          <ac:chgData name="dellslim24@outlook.com" userId="e32ca90d6cbb0e21" providerId="LiveId" clId="{2DD24B7A-2443-4021-A660-E78361616242}" dt="2025-08-04T07:18:54.181" v="49" actId="9405"/>
          <ac:inkMkLst>
            <pc:docMk/>
            <pc:sldMk cId="591923521" sldId="257"/>
            <ac:inkMk id="7" creationId="{E6AFD57D-1EAD-BC12-7552-7B4DD8FEA417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15" creationId="{1C9A1808-444F-B910-652C-F378C7D0E56D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16" creationId="{AD3E4DFF-3A03-3EAC-81EA-FD8B964ADAA6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17" creationId="{F8368C90-520F-497F-8CBC-8234506990D3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18" creationId="{D72EF600-3205-4BA2-870D-704895BC4664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19" creationId="{50C9863E-480D-DD59-A1C5-7405A268E032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20" creationId="{66C8D782-08E3-3052-19A1-8DAC3788FEE9}"/>
          </ac:inkMkLst>
        </pc:inkChg>
        <pc:inkChg chg="add mod">
          <ac:chgData name="dellslim24@outlook.com" userId="e32ca90d6cbb0e21" providerId="LiveId" clId="{2DD24B7A-2443-4021-A660-E78361616242}" dt="2025-08-04T07:19:28.955" v="64"/>
          <ac:inkMkLst>
            <pc:docMk/>
            <pc:sldMk cId="591923521" sldId="257"/>
            <ac:inkMk id="21" creationId="{522FF405-9B29-E119-2207-754F297031E1}"/>
          </ac:inkMkLst>
        </pc:inkChg>
        <pc:inkChg chg="add">
          <ac:chgData name="dellslim24@outlook.com" userId="e32ca90d6cbb0e21" providerId="LiveId" clId="{2DD24B7A-2443-4021-A660-E78361616242}" dt="2025-08-04T07:19:29.531" v="65" actId="9405"/>
          <ac:inkMkLst>
            <pc:docMk/>
            <pc:sldMk cId="591923521" sldId="257"/>
            <ac:inkMk id="24" creationId="{2EE6C96B-EED3-5AD1-D095-B4A647F1929E}"/>
          </ac:inkMkLst>
        </pc:inkChg>
      </pc:sldChg>
      <pc:sldChg chg="modSp mod">
        <pc:chgData name="dellslim24@outlook.com" userId="e32ca90d6cbb0e21" providerId="LiveId" clId="{2DD24B7A-2443-4021-A660-E78361616242}" dt="2025-08-04T07:28:20.491" v="129" actId="12"/>
        <pc:sldMkLst>
          <pc:docMk/>
          <pc:sldMk cId="1624781586" sldId="258"/>
        </pc:sldMkLst>
        <pc:spChg chg="mod">
          <ac:chgData name="dellslim24@outlook.com" userId="e32ca90d6cbb0e21" providerId="LiveId" clId="{2DD24B7A-2443-4021-A660-E78361616242}" dt="2025-08-04T07:28:20.491" v="129" actId="12"/>
          <ac:spMkLst>
            <pc:docMk/>
            <pc:sldMk cId="1624781586" sldId="258"/>
            <ac:spMk id="4" creationId="{CFF5C991-C4C7-3AA1-8FE6-2F32E0172F43}"/>
          </ac:spMkLst>
        </pc:spChg>
      </pc:sldChg>
      <pc:sldChg chg="modSp mod">
        <pc:chgData name="dellslim24@outlook.com" userId="e32ca90d6cbb0e21" providerId="LiveId" clId="{2DD24B7A-2443-4021-A660-E78361616242}" dt="2025-08-04T07:24:37.643" v="84" actId="12"/>
        <pc:sldMkLst>
          <pc:docMk/>
          <pc:sldMk cId="3741823836" sldId="259"/>
        </pc:sldMkLst>
        <pc:spChg chg="mod">
          <ac:chgData name="dellslim24@outlook.com" userId="e32ca90d6cbb0e21" providerId="LiveId" clId="{2DD24B7A-2443-4021-A660-E78361616242}" dt="2025-08-04T07:24:37.643" v="84" actId="12"/>
          <ac:spMkLst>
            <pc:docMk/>
            <pc:sldMk cId="3741823836" sldId="259"/>
            <ac:spMk id="4" creationId="{4924F1E9-1372-E5B4-BAD1-C2AD947C47E5}"/>
          </ac:spMkLst>
        </pc:spChg>
      </pc:sldChg>
      <pc:sldChg chg="modSp mod">
        <pc:chgData name="dellslim24@outlook.com" userId="e32ca90d6cbb0e21" providerId="LiveId" clId="{2DD24B7A-2443-4021-A660-E78361616242}" dt="2025-08-04T07:24:58.834" v="86" actId="12"/>
        <pc:sldMkLst>
          <pc:docMk/>
          <pc:sldMk cId="737085937" sldId="260"/>
        </pc:sldMkLst>
        <pc:spChg chg="mod">
          <ac:chgData name="dellslim24@outlook.com" userId="e32ca90d6cbb0e21" providerId="LiveId" clId="{2DD24B7A-2443-4021-A660-E78361616242}" dt="2025-08-04T07:24:58.834" v="86" actId="12"/>
          <ac:spMkLst>
            <pc:docMk/>
            <pc:sldMk cId="737085937" sldId="260"/>
            <ac:spMk id="4" creationId="{95BF0A62-3C21-A91C-C959-F21167A5C2BC}"/>
          </ac:spMkLst>
        </pc:spChg>
      </pc:sldChg>
      <pc:sldChg chg="modSp mod">
        <pc:chgData name="dellslim24@outlook.com" userId="e32ca90d6cbb0e21" providerId="LiveId" clId="{2DD24B7A-2443-4021-A660-E78361616242}" dt="2025-08-04T07:25:09.101" v="87" actId="12"/>
        <pc:sldMkLst>
          <pc:docMk/>
          <pc:sldMk cId="2499975520" sldId="261"/>
        </pc:sldMkLst>
        <pc:spChg chg="mod">
          <ac:chgData name="dellslim24@outlook.com" userId="e32ca90d6cbb0e21" providerId="LiveId" clId="{2DD24B7A-2443-4021-A660-E78361616242}" dt="2025-08-04T07:25:09.101" v="87" actId="12"/>
          <ac:spMkLst>
            <pc:docMk/>
            <pc:sldMk cId="2499975520" sldId="261"/>
            <ac:spMk id="4" creationId="{ED38D477-881C-51ED-D7DF-972B356CE51D}"/>
          </ac:spMkLst>
        </pc:spChg>
      </pc:sldChg>
      <pc:sldChg chg="modSp mod">
        <pc:chgData name="dellslim24@outlook.com" userId="e32ca90d6cbb0e21" providerId="LiveId" clId="{2DD24B7A-2443-4021-A660-E78361616242}" dt="2025-08-04T07:26:29.403" v="108" actId="20577"/>
        <pc:sldMkLst>
          <pc:docMk/>
          <pc:sldMk cId="2527687155" sldId="262"/>
        </pc:sldMkLst>
        <pc:spChg chg="mod">
          <ac:chgData name="dellslim24@outlook.com" userId="e32ca90d6cbb0e21" providerId="LiveId" clId="{2DD24B7A-2443-4021-A660-E78361616242}" dt="2025-08-04T07:25:20.291" v="88" actId="14100"/>
          <ac:spMkLst>
            <pc:docMk/>
            <pc:sldMk cId="2527687155" sldId="262"/>
            <ac:spMk id="2" creationId="{50B4FCD9-1E4D-4AC6-519A-829B8B5486FF}"/>
          </ac:spMkLst>
        </pc:spChg>
        <pc:spChg chg="mod">
          <ac:chgData name="dellslim24@outlook.com" userId="e32ca90d6cbb0e21" providerId="LiveId" clId="{2DD24B7A-2443-4021-A660-E78361616242}" dt="2025-08-04T07:26:29.403" v="108" actId="20577"/>
          <ac:spMkLst>
            <pc:docMk/>
            <pc:sldMk cId="2527687155" sldId="262"/>
            <ac:spMk id="4" creationId="{4C1AF861-974B-0A6A-C1CD-38B87806B2BE}"/>
          </ac:spMkLst>
        </pc:spChg>
      </pc:sldChg>
      <pc:sldChg chg="addSp modSp mod">
        <pc:chgData name="dellslim24@outlook.com" userId="e32ca90d6cbb0e21" providerId="LiveId" clId="{2DD24B7A-2443-4021-A660-E78361616242}" dt="2025-08-04T07:35:29.823" v="205" actId="20577"/>
        <pc:sldMkLst>
          <pc:docMk/>
          <pc:sldMk cId="2435459743" sldId="263"/>
        </pc:sldMkLst>
        <pc:spChg chg="add mod">
          <ac:chgData name="dellslim24@outlook.com" userId="e32ca90d6cbb0e21" providerId="LiveId" clId="{2DD24B7A-2443-4021-A660-E78361616242}" dt="2025-08-04T07:35:29.823" v="205" actId="20577"/>
          <ac:spMkLst>
            <pc:docMk/>
            <pc:sldMk cId="2435459743" sldId="263"/>
            <ac:spMk id="4" creationId="{45E5E4E1-A0E8-15EF-FD59-E42E38CC0F6C}"/>
          </ac:spMkLst>
        </pc:spChg>
      </pc:sldChg>
      <pc:sldChg chg="addSp modSp mod">
        <pc:chgData name="dellslim24@outlook.com" userId="e32ca90d6cbb0e21" providerId="LiveId" clId="{2DD24B7A-2443-4021-A660-E78361616242}" dt="2025-08-04T07:35:39.832" v="206" actId="20577"/>
        <pc:sldMkLst>
          <pc:docMk/>
          <pc:sldMk cId="1057135828" sldId="264"/>
        </pc:sldMkLst>
        <pc:spChg chg="add mod">
          <ac:chgData name="dellslim24@outlook.com" userId="e32ca90d6cbb0e21" providerId="LiveId" clId="{2DD24B7A-2443-4021-A660-E78361616242}" dt="2025-08-04T07:35:39.832" v="206" actId="20577"/>
          <ac:spMkLst>
            <pc:docMk/>
            <pc:sldMk cId="1057135828" sldId="264"/>
            <ac:spMk id="4" creationId="{63021773-DF9F-18C6-8BAB-E03A3C997EC1}"/>
          </ac:spMkLst>
        </pc:spChg>
      </pc:sldChg>
      <pc:sldChg chg="modSp mod">
        <pc:chgData name="dellslim24@outlook.com" userId="e32ca90d6cbb0e21" providerId="LiveId" clId="{2DD24B7A-2443-4021-A660-E78361616242}" dt="2025-08-04T07:33:50.092" v="156" actId="12"/>
        <pc:sldMkLst>
          <pc:docMk/>
          <pc:sldMk cId="3493940413" sldId="266"/>
        </pc:sldMkLst>
        <pc:spChg chg="mod">
          <ac:chgData name="dellslim24@outlook.com" userId="e32ca90d6cbb0e21" providerId="LiveId" clId="{2DD24B7A-2443-4021-A660-E78361616242}" dt="2025-08-04T07:33:50.092" v="156" actId="12"/>
          <ac:spMkLst>
            <pc:docMk/>
            <pc:sldMk cId="3493940413" sldId="266"/>
            <ac:spMk id="4" creationId="{211AC75C-501A-B0A2-B35B-E3018634311B}"/>
          </ac:spMkLst>
        </pc:spChg>
      </pc:sldChg>
      <pc:sldChg chg="modSp mod">
        <pc:chgData name="dellslim24@outlook.com" userId="e32ca90d6cbb0e21" providerId="LiveId" clId="{2DD24B7A-2443-4021-A660-E78361616242}" dt="2025-08-04T07:27:20.262" v="116" actId="12"/>
        <pc:sldMkLst>
          <pc:docMk/>
          <pc:sldMk cId="201386195" sldId="268"/>
        </pc:sldMkLst>
        <pc:spChg chg="mod">
          <ac:chgData name="dellslim24@outlook.com" userId="e32ca90d6cbb0e21" providerId="LiveId" clId="{2DD24B7A-2443-4021-A660-E78361616242}" dt="2025-08-04T07:27:20.262" v="116" actId="12"/>
          <ac:spMkLst>
            <pc:docMk/>
            <pc:sldMk cId="201386195" sldId="268"/>
            <ac:spMk id="4" creationId="{292D53DF-1B0C-C27D-683A-648D7C1ED658}"/>
          </ac:spMkLst>
        </pc:spChg>
      </pc:sldChg>
      <pc:sldChg chg="modSp mod">
        <pc:chgData name="dellslim24@outlook.com" userId="e32ca90d6cbb0e21" providerId="LiveId" clId="{2DD24B7A-2443-4021-A660-E78361616242}" dt="2025-08-04T07:28:48.726" v="133" actId="27636"/>
        <pc:sldMkLst>
          <pc:docMk/>
          <pc:sldMk cId="548339154" sldId="270"/>
        </pc:sldMkLst>
        <pc:spChg chg="mod">
          <ac:chgData name="dellslim24@outlook.com" userId="e32ca90d6cbb0e21" providerId="LiveId" clId="{2DD24B7A-2443-4021-A660-E78361616242}" dt="2025-08-04T07:28:48.726" v="133" actId="27636"/>
          <ac:spMkLst>
            <pc:docMk/>
            <pc:sldMk cId="548339154" sldId="270"/>
            <ac:spMk id="2" creationId="{4A3D9606-9D28-85BA-3E64-7702895066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8:41.5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8.1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144"/>
      <inkml:brushProperty name="anchorY" value="-9144"/>
      <inkml:brushProperty name="scaleFactor" value="0.5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8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0"/>
      <inkml:brushProperty name="anchorY" value="-10160"/>
      <inkml:brushProperty name="scaleFactor" value="0.5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9.5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76"/>
      <inkml:brushProperty name="anchorY" value="-11176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8:43.5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8:45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8:54.1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48"/>
      <inkml:brushProperty name="anchorY" value="-3048"/>
      <inkml:brushProperty name="scaleFactor" value="0.5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6.5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4"/>
      <inkml:brushProperty name="anchorY" value="-4064"/>
      <inkml:brushProperty name="scaleFactor" value="0.5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6.7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80"/>
      <inkml:brushProperty name="anchorY" value="-5080"/>
      <inkml:brushProperty name="scaleFactor" value="0.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7.5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96"/>
      <inkml:brushProperty name="anchorY" value="-6096"/>
      <inkml:brushProperty name="scaleFactor" value="0.5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7.7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12"/>
      <inkml:brushProperty name="anchorY" value="-7112"/>
      <inkml:brushProperty name="scaleFactor" value="0.5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7:19:27.9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28"/>
      <inkml:brushProperty name="anchorY" value="-8128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7067-30A5-4F68-A376-F8DCEE1C7E5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D995-C246-41F4-9AF1-859346589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5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4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1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36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2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8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8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4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8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9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4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0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6FF760-0CE2-4154-9EDB-B3C01D6287D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277E3D-EB1A-4B79-B926-DF242ACE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44FD-553C-25CE-CFFD-713000CB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840" y="864209"/>
            <a:ext cx="8490268" cy="18081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AICTE PROJECT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ADMISSION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92C18-5430-9D7E-2F0E-4BA7C113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824480"/>
            <a:ext cx="8689976" cy="25501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SUGHASHINI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SUGHASHINI 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Name &amp;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ENGINEERING,VILLUPURAM&amp;COMPUTER SCIENCE AND ENGINEERING.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02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82B-AE15-1E6A-6DD3-1FE0435B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800465" cy="82420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EC75-289F-1AFB-34E7-13FDA530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544321"/>
            <a:ext cx="9886858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8212-B343-F367-CF7E-F0288E8A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182225" cy="95927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AC75C-501A-B0A2-B35B-E3018634311B}"/>
              </a:ext>
            </a:extLst>
          </p:cNvPr>
          <p:cNvSpPr txBox="1"/>
          <p:nvPr/>
        </p:nvSpPr>
        <p:spPr>
          <a:xfrm>
            <a:off x="1201271" y="1972235"/>
            <a:ext cx="10434917" cy="2632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The College Admission Agent simplifies the admission journey.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It empowers students with accurate, real-time information.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It improves transparency, reduces workload, and increases admission efficiency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Ideal for integration across educational institutions.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4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DEE9-02D4-91FC-DF41-FEB10AE1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716060" cy="959271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76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DEF2-28FF-8F97-A477-F9B51CB6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056719" cy="10309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b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D53DF-1B0C-C27D-683A-648D7C1ED658}"/>
              </a:ext>
            </a:extLst>
          </p:cNvPr>
          <p:cNvSpPr txBox="1"/>
          <p:nvPr/>
        </p:nvSpPr>
        <p:spPr>
          <a:xfrm>
            <a:off x="1706880" y="1864659"/>
            <a:ext cx="7620000" cy="281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Voice interaction for accessibility.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Multilingual support.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Integration with national admission portals.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Chatbot UI for websites and mobile apps.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430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analytics dashboard for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0138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7AD-C4E3-92C8-63BA-EC9A85E3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042837" cy="115649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DF620-5C9C-A3E1-6193-DCF0C657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5" y="1775012"/>
            <a:ext cx="8992724" cy="50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9606-9D28-85BA-3E64-7702895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4" y="618518"/>
            <a:ext cx="4661646" cy="78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B524A-3ED9-E454-83ED-5991DABA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4" y="1506072"/>
            <a:ext cx="8731622" cy="49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8874C-20FB-B3D8-1D2F-90DD808A9058}"/>
              </a:ext>
            </a:extLst>
          </p:cNvPr>
          <p:cNvSpPr txBox="1"/>
          <p:nvPr/>
        </p:nvSpPr>
        <p:spPr>
          <a:xfrm>
            <a:off x="4392707" y="2921896"/>
            <a:ext cx="779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113A-0BD7-CDBB-20DF-D3ABE2E5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125"/>
            <a:ext cx="2936240" cy="10257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94F8D-2F1F-EF4B-7F9F-27E9B611F49B}"/>
              </a:ext>
            </a:extLst>
          </p:cNvPr>
          <p:cNvSpPr txBox="1"/>
          <p:nvPr/>
        </p:nvSpPr>
        <p:spPr>
          <a:xfrm>
            <a:off x="1503487" y="1791960"/>
            <a:ext cx="82302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Certifications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4D1AEB-6BC1-00FC-78CA-8BE1BE991A00}"/>
                  </a:ext>
                </a:extLst>
              </p14:cNvPr>
              <p14:cNvContentPartPr/>
              <p14:nvPr/>
            </p14:nvContentPartPr>
            <p14:xfrm>
              <a:off x="1026080" y="20627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4D1AEB-6BC1-00FC-78CA-8BE1BE991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080" y="2053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4866D3-B910-A745-17E9-8C716AEB7670}"/>
                  </a:ext>
                </a:extLst>
              </p14:cNvPr>
              <p14:cNvContentPartPr/>
              <p14:nvPr/>
            </p14:nvContentPartPr>
            <p14:xfrm>
              <a:off x="1076840" y="2397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4866D3-B910-A745-17E9-8C716AEB7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840" y="2388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EED6B5-E41E-6E1F-F0AF-0CF3CBECD603}"/>
                  </a:ext>
                </a:extLst>
              </p14:cNvPr>
              <p14:cNvContentPartPr/>
              <p14:nvPr/>
            </p14:nvContentPartPr>
            <p14:xfrm>
              <a:off x="-538480" y="37489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EED6B5-E41E-6E1F-F0AF-0CF3CBECD6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47120" y="3739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AFD57D-1EAD-BC12-7552-7B4DD8FEA417}"/>
                  </a:ext>
                </a:extLst>
              </p14:cNvPr>
              <p14:cNvContentPartPr/>
              <p14:nvPr/>
            </p14:nvContentPartPr>
            <p14:xfrm>
              <a:off x="10993040" y="37486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AFD57D-1EAD-BC12-7552-7B4DD8FEA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4400" y="37400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114872F-779F-6DAF-A27F-7D827E3B03CF}"/>
              </a:ext>
            </a:extLst>
          </p:cNvPr>
          <p:cNvGrpSpPr/>
          <p:nvPr/>
        </p:nvGrpSpPr>
        <p:grpSpPr>
          <a:xfrm>
            <a:off x="5262920" y="1463040"/>
            <a:ext cx="360" cy="360"/>
            <a:chOff x="5262920" y="14630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9A1808-444F-B910-652C-F378C7D0E56D}"/>
                    </a:ext>
                  </a:extLst>
                </p14:cNvPr>
                <p14:cNvContentPartPr/>
                <p14:nvPr/>
              </p14:nvContentPartPr>
              <p14:xfrm>
                <a:off x="5262920" y="14630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9A1808-444F-B910-652C-F378C7D0E5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3920" y="1454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E4DFF-3A03-3EAC-81EA-FD8B964ADAA6}"/>
                    </a:ext>
                  </a:extLst>
                </p14:cNvPr>
                <p14:cNvContentPartPr/>
                <p14:nvPr/>
              </p14:nvContentPartPr>
              <p14:xfrm>
                <a:off x="5262920" y="146304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E4DFF-3A03-3EAC-81EA-FD8B964ADA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3920" y="1454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8A21F-373F-8DDE-52CC-4DC69EC06A74}"/>
              </a:ext>
            </a:extLst>
          </p:cNvPr>
          <p:cNvGrpSpPr/>
          <p:nvPr/>
        </p:nvGrpSpPr>
        <p:grpSpPr>
          <a:xfrm>
            <a:off x="5618600" y="1422360"/>
            <a:ext cx="360" cy="360"/>
            <a:chOff x="5618600" y="142236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368C90-520F-497F-8CBC-8234506990D3}"/>
                    </a:ext>
                  </a:extLst>
                </p14:cNvPr>
                <p14:cNvContentPartPr/>
                <p14:nvPr/>
              </p14:nvContentPartPr>
              <p14:xfrm>
                <a:off x="5618600" y="142236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368C90-520F-497F-8CBC-8234506990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9600" y="1413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2EF600-3205-4BA2-870D-704895BC4664}"/>
                    </a:ext>
                  </a:extLst>
                </p14:cNvPr>
                <p14:cNvContentPartPr/>
                <p14:nvPr/>
              </p14:nvContentPartPr>
              <p14:xfrm>
                <a:off x="5618600" y="142236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2EF600-3205-4BA2-870D-704895BC46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600" y="1413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9863E-480D-DD59-A1C5-7405A268E032}"/>
                    </a:ext>
                  </a:extLst>
                </p14:cNvPr>
                <p14:cNvContentPartPr/>
                <p14:nvPr/>
              </p14:nvContentPartPr>
              <p14:xfrm>
                <a:off x="5618600" y="142236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9863E-480D-DD59-A1C5-7405A268E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9600" y="1413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C8D782-08E3-3052-19A1-8DAC3788FEE9}"/>
                    </a:ext>
                  </a:extLst>
                </p14:cNvPr>
                <p14:cNvContentPartPr/>
                <p14:nvPr/>
              </p14:nvContentPartPr>
              <p14:xfrm>
                <a:off x="5618600" y="14223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C8D782-08E3-3052-19A1-8DAC3788F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09600" y="1413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2FF405-9B29-E119-2207-754F297031E1}"/>
                    </a:ext>
                  </a:extLst>
                </p14:cNvPr>
                <p14:cNvContentPartPr/>
                <p14:nvPr/>
              </p14:nvContentPartPr>
              <p14:xfrm>
                <a:off x="5618600" y="14223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2FF405-9B29-E119-2207-754F297031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09600" y="1413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E6C96B-EED3-5AD1-D095-B4A647F1929E}"/>
                  </a:ext>
                </a:extLst>
              </p14:cNvPr>
              <p14:cNvContentPartPr/>
              <p14:nvPr/>
            </p14:nvContentPartPr>
            <p14:xfrm>
              <a:off x="-1107640" y="70092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E6C96B-EED3-5AD1-D095-B4A647F192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116640" y="6919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2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ABE9-A5D9-D84C-D49A-61CB036A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5522884" cy="8158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C991-C4C7-3AA1-8FE6-2F32E0172F43}"/>
              </a:ext>
            </a:extLst>
          </p:cNvPr>
          <p:cNvSpPr txBox="1"/>
          <p:nvPr/>
        </p:nvSpPr>
        <p:spPr>
          <a:xfrm>
            <a:off x="985520" y="1239521"/>
            <a:ext cx="10023139" cy="568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24000"/>
              </a:lnSpc>
              <a:spcAft>
                <a:spcPts val="1440"/>
              </a:spcAft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The traditional college admission process is overwhelming, with students often confused about eligibility, course selection, and deadlines.</a:t>
            </a:r>
          </a:p>
          <a:p>
            <a:pPr algn="just">
              <a:lnSpc>
                <a:spcPct val="110000"/>
              </a:lnSpc>
              <a:spcAft>
                <a:spcPts val="144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Proposed Solution:</a:t>
            </a:r>
          </a:p>
          <a:p>
            <a:pPr marL="342900" indent="-342900" algn="just">
              <a:lnSpc>
                <a:spcPct val="224000"/>
              </a:lnSpc>
              <a:spcAft>
                <a:spcPts val="2865"/>
              </a:spcAft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 AI-powered College Admission Agent using Retrieval-Augmented Generation (RAG), IBM Granite Foundation Models, and IBM Cloud Lite Services. It interacts with students in natural language and provides real-time, personalized guidance based on trusted institutional data.</a:t>
            </a:r>
          </a:p>
        </p:txBody>
      </p:sp>
    </p:spTree>
    <p:extLst>
      <p:ext uri="{BB962C8B-B14F-4D97-AF65-F5344CB8AC3E}">
        <p14:creationId xmlns:p14="http://schemas.microsoft.com/office/powerpoint/2010/main" val="162478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9F1-FE12-C7EF-ECCA-EB1BB626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5953190" cy="5289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4F1E9-1372-E5B4-BAD1-C2AD947C47E5}"/>
              </a:ext>
            </a:extLst>
          </p:cNvPr>
          <p:cNvSpPr txBox="1"/>
          <p:nvPr/>
        </p:nvSpPr>
        <p:spPr>
          <a:xfrm>
            <a:off x="2178423" y="1765419"/>
            <a:ext cx="7835153" cy="22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IBM Cloud Lite Services.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Retrieval-Augmented Generation (RAG).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Natural Language Processing.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430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IBM Granite Foundation Models.</a:t>
            </a:r>
          </a:p>
        </p:txBody>
      </p:sp>
    </p:spTree>
    <p:extLst>
      <p:ext uri="{BB962C8B-B14F-4D97-AF65-F5344CB8AC3E}">
        <p14:creationId xmlns:p14="http://schemas.microsoft.com/office/powerpoint/2010/main" val="37418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954-1395-6DAC-93DC-FBC12C30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612531" cy="83376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F0A62-3C21-A91C-C959-F21167A5C2BC}"/>
              </a:ext>
            </a:extLst>
          </p:cNvPr>
          <p:cNvSpPr txBox="1"/>
          <p:nvPr/>
        </p:nvSpPr>
        <p:spPr>
          <a:xfrm>
            <a:off x="1747520" y="1846730"/>
            <a:ext cx="7396480" cy="2227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IBM Cloud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Watsonx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AI Studio.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IBM Cloud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Watsonx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AI Runtime.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IBM Cloud Agent Lab.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BM Granite Foundation Model.</a:t>
            </a:r>
          </a:p>
        </p:txBody>
      </p:sp>
    </p:spTree>
    <p:extLst>
      <p:ext uri="{BB962C8B-B14F-4D97-AF65-F5344CB8AC3E}">
        <p14:creationId xmlns:p14="http://schemas.microsoft.com/office/powerpoint/2010/main" val="73708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FAC-2284-C999-8A57-CD29014C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182225" cy="115649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8D477-881C-51ED-D7DF-972B356CE51D}"/>
              </a:ext>
            </a:extLst>
          </p:cNvPr>
          <p:cNvSpPr txBox="1"/>
          <p:nvPr/>
        </p:nvSpPr>
        <p:spPr>
          <a:xfrm>
            <a:off x="1916056" y="1449891"/>
            <a:ext cx="6060142" cy="4792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0000"/>
              </a:lnSpc>
              <a:spcAft>
                <a:spcPts val="1850"/>
              </a:spcAft>
              <a:buNone/>
            </a:pPr>
            <a:endParaRPr lang="en-IN" sz="20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Aft>
                <a:spcPts val="1440"/>
              </a:spcAft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agent provides 24/7 assistance to students with: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Instant access to accurate admission info.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Summarized policies, fees, and eligibility</a:t>
            </a: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Personalized course recommendations.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Application guidance and deadline reminders.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430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Real-time updates from trusted sources</a:t>
            </a: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7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FCD9-1E4D-4AC6-519A-829B8B54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2916545" cy="9359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AF861-974B-0A6A-C1CD-38B87806B2BE}"/>
              </a:ext>
            </a:extLst>
          </p:cNvPr>
          <p:cNvSpPr txBox="1"/>
          <p:nvPr/>
        </p:nvSpPr>
        <p:spPr>
          <a:xfrm>
            <a:off x="1792941" y="2169460"/>
            <a:ext cx="7351059" cy="22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Prospective college students.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High school counsellors.</a:t>
            </a: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College admission offices.</a:t>
            </a:r>
            <a:endParaRPr lang="en-IN" sz="24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0000"/>
              </a:lnSpc>
              <a:spcAft>
                <a:spcPts val="144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Parents and guardians.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8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E1DA-25A7-6C2E-7A2B-6D81D096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447119" cy="92341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4B824-162F-F173-1968-B827E43F8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60" y="1158786"/>
            <a:ext cx="4447119" cy="4739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5E4E1-A0E8-15EF-FD59-E42E38CC0F6C}"/>
              </a:ext>
            </a:extLst>
          </p:cNvPr>
          <p:cNvSpPr txBox="1"/>
          <p:nvPr/>
        </p:nvSpPr>
        <p:spPr>
          <a:xfrm>
            <a:off x="913775" y="1869440"/>
            <a:ext cx="46031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the admission process simple and stress-free.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Gave students instant, accurate answers about courses, eligibility, and deadlines.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C1C-F81F-CBC9-BF53-25DADC01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716060" cy="83376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06288C-10CB-DA47-429A-08B6D1B4B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96" y="1188721"/>
            <a:ext cx="5577224" cy="489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021773-DF9F-18C6-8BAB-E03A3C997EC1}"/>
              </a:ext>
            </a:extLst>
          </p:cNvPr>
          <p:cNvSpPr txBox="1"/>
          <p:nvPr/>
        </p:nvSpPr>
        <p:spPr>
          <a:xfrm>
            <a:off x="680720" y="1930400"/>
            <a:ext cx="42367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time for both students and admission staff.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smoothly using trusted data and real-time responses.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positive feedback from students, parents, and counselors.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71358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</TotalTime>
  <Words>370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IBM AICTE PROJECT  COLLEGE ADMISSION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Future scope </vt:lpstr>
      <vt:lpstr>IBM Certifications</vt:lpstr>
      <vt:lpstr>IBM Certifications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dellslim24@outlook.com</dc:creator>
  <cp:lastModifiedBy>dellslim24@outlook.com</cp:lastModifiedBy>
  <cp:revision>1</cp:revision>
  <dcterms:created xsi:type="dcterms:W3CDTF">2025-08-03T16:43:40Z</dcterms:created>
  <dcterms:modified xsi:type="dcterms:W3CDTF">2025-08-04T07:35:49Z</dcterms:modified>
</cp:coreProperties>
</file>