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80" r:id="rId4"/>
    <p:sldId id="269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675AD-5ACE-4A54-8A4B-8329C446BFE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26B68-35E9-4F73-BDF6-0FE9B5B782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E7802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43-73E0-431C-9F7C-A5E3E36569DB}" type="datetimeFigureOut">
              <a:rPr lang="en-US" smtClean="0"/>
              <a:t>1/2/2020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43-73E0-431C-9F7C-A5E3E36569D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43-73E0-431C-9F7C-A5E3E36569D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43-73E0-431C-9F7C-A5E3E36569D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70678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0467" y="6356351"/>
            <a:ext cx="75713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EA87B8-D3CC-444F-8566-0B8C835DC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43-73E0-431C-9F7C-A5E3E36569D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1"/>
            <a:ext cx="36979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0467" y="6356351"/>
            <a:ext cx="75713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EA87B8-D3CC-444F-8566-0B8C835DC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43-73E0-431C-9F7C-A5E3E36569D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43-73E0-431C-9F7C-A5E3E36569D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43-73E0-431C-9F7C-A5E3E36569D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67132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78491" y="6356351"/>
            <a:ext cx="75713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EA87B8-D3CC-444F-8566-0B8C835DC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43-73E0-431C-9F7C-A5E3E36569D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67132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0467" y="6356351"/>
            <a:ext cx="75713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EA87B8-D3CC-444F-8566-0B8C835DC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43-73E0-431C-9F7C-A5E3E36569D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43-73E0-431C-9F7C-A5E3E36569D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10518"/>
            <a:ext cx="12192000" cy="647483"/>
          </a:xfrm>
          <a:prstGeom prst="rect">
            <a:avLst/>
          </a:prstGeom>
          <a:solidFill>
            <a:srgbClr val="4E4D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668A543-73E0-431C-9F7C-A5E3E36569D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 descr="efinix-logo-white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26" y="6356349"/>
            <a:ext cx="268817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2683B9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7802B"/>
        </a:buClr>
        <a:buFont typeface="Arial" panose="020B0604020202020204"/>
        <a:buChar char="•"/>
        <a:defRPr sz="32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7802B"/>
        </a:buClr>
        <a:buFont typeface="Arial" panose="020B0604020202020204"/>
        <a:buChar char="–"/>
        <a:defRPr sz="2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7802B"/>
        </a:buClr>
        <a:buFont typeface="Arial" panose="020B0604020202020204"/>
        <a:buChar char="•"/>
        <a:defRPr sz="24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E7802B"/>
        </a:buClr>
        <a:buFont typeface="Arial" panose="020B0604020202020204"/>
        <a:buChar char="–"/>
        <a:defRPr sz="20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E7802B"/>
        </a:buClr>
        <a:buFont typeface="Arial" panose="020B0604020202020204"/>
        <a:buChar char="»"/>
        <a:defRPr sz="20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ben.chen@jinchen-tech.com" TargetMode="External"/><Relationship Id="rId4" Type="http://schemas.openxmlformats.org/officeDocument/2006/relationships/hyperlink" Target="http://www.efinixinc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1151509"/>
            <a:ext cx="7359570" cy="1470025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树莓派</a:t>
            </a:r>
            <a:r>
              <a:rPr lang="en-US" altLang="zh-CN" sz="4800" dirty="0"/>
              <a:t>-FPGA loopback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99094"/>
            <a:ext cx="22442" cy="590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99" y="1010221"/>
            <a:ext cx="1522850" cy="1752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30" y="228599"/>
            <a:ext cx="2810788" cy="50183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146D6A1-9926-4757-94C2-52B0DAFE22E6}"/>
              </a:ext>
            </a:extLst>
          </p:cNvPr>
          <p:cNvSpPr txBox="1"/>
          <p:nvPr/>
        </p:nvSpPr>
        <p:spPr>
          <a:xfrm>
            <a:off x="3972576" y="3128210"/>
            <a:ext cx="65371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4"/>
              </a:rPr>
              <a:t>www.efinixinc.com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Distributor:  </a:t>
            </a:r>
            <a:r>
              <a:rPr lang="en-US" sz="2800" dirty="0" err="1"/>
              <a:t>Nantian</a:t>
            </a:r>
            <a:endParaRPr lang="en-US" sz="2800" dirty="0"/>
          </a:p>
          <a:p>
            <a:r>
              <a:rPr lang="en-US" sz="2800" dirty="0"/>
              <a:t>Tech support:  </a:t>
            </a:r>
            <a:r>
              <a:rPr lang="en-US" sz="2800" dirty="0">
                <a:hlinkClick r:id="rId5"/>
              </a:rPr>
              <a:t>ben.chen@jinchen-tech.com</a:t>
            </a:r>
            <a:endParaRPr lang="en-US" sz="2800" dirty="0"/>
          </a:p>
          <a:p>
            <a:r>
              <a:rPr lang="en-US" sz="2800" dirty="0"/>
              <a:t> Sales: wisdomz@efinixinc.com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整体结构介绍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1.FPGA</a:t>
            </a:r>
            <a:r>
              <a:rPr lang="zh-CN" altLang="en-US" dirty="0"/>
              <a:t>输出两个信号，一个是方波信号（</a:t>
            </a:r>
            <a:r>
              <a:rPr lang="en-US" altLang="zh-CN" dirty="0"/>
              <a:t>0.5HZ</a:t>
            </a:r>
            <a:r>
              <a:rPr lang="zh-CN" altLang="en-US" dirty="0"/>
              <a:t>），一个是按钮产生的信号</a:t>
            </a:r>
          </a:p>
          <a:p>
            <a:pPr marL="0" indent="0">
              <a:buNone/>
            </a:pPr>
            <a:r>
              <a:rPr lang="en-US" altLang="zh-CN" dirty="0"/>
              <a:t>2. FPGA</a:t>
            </a:r>
            <a:r>
              <a:rPr lang="zh-CN" altLang="en-US" dirty="0"/>
              <a:t>的输入连到两个</a:t>
            </a:r>
            <a:r>
              <a:rPr lang="en-US" altLang="zh-CN" dirty="0"/>
              <a:t>LED</a:t>
            </a:r>
            <a:r>
              <a:rPr lang="zh-CN" altLang="en-US" dirty="0"/>
              <a:t>上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树莓派生成两个</a:t>
            </a:r>
            <a:r>
              <a:rPr lang="en-US" altLang="zh-CN" dirty="0"/>
              <a:t>GPIO_in,</a:t>
            </a:r>
            <a:r>
              <a:rPr lang="zh-CN" altLang="en-US" dirty="0"/>
              <a:t>两个</a:t>
            </a:r>
            <a:r>
              <a:rPr lang="en-US" altLang="zh-CN" dirty="0"/>
              <a:t>GPIO_out</a:t>
            </a:r>
            <a:r>
              <a:rPr lang="zh-CN" altLang="en-US" dirty="0"/>
              <a:t>，将</a:t>
            </a:r>
            <a:r>
              <a:rPr lang="en-US" altLang="zh-CN" dirty="0"/>
              <a:t>in</a:t>
            </a:r>
            <a:r>
              <a:rPr lang="zh-CN" altLang="en-US" dirty="0"/>
              <a:t>的值附给</a:t>
            </a:r>
            <a:r>
              <a:rPr lang="en-US" altLang="zh-CN" dirty="0"/>
              <a:t>out</a:t>
            </a:r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树莓派</a:t>
            </a:r>
            <a:r>
              <a:rPr lang="en-US" altLang="zh-CN" dirty="0"/>
              <a:t>GPIO_out</a:t>
            </a:r>
            <a:r>
              <a:rPr lang="zh-CN" altLang="en-US" dirty="0"/>
              <a:t>连到</a:t>
            </a:r>
            <a:r>
              <a:rPr lang="en-US" altLang="zh-CN" dirty="0"/>
              <a:t>FPGA</a:t>
            </a:r>
            <a:r>
              <a:rPr lang="zh-CN" altLang="en-US" dirty="0"/>
              <a:t>的输入。两个</a:t>
            </a:r>
            <a:r>
              <a:rPr lang="en-US" altLang="zh-CN" dirty="0"/>
              <a:t>LED</a:t>
            </a:r>
            <a:r>
              <a:rPr lang="zh-CN" altLang="en-US" dirty="0"/>
              <a:t>灯实际都是</a:t>
            </a:r>
            <a:r>
              <a:rPr lang="en-US" altLang="zh-CN" dirty="0"/>
              <a:t>FPGA</a:t>
            </a:r>
            <a:r>
              <a:rPr lang="zh-CN" altLang="en-US" dirty="0"/>
              <a:t>控制，一个</a:t>
            </a:r>
            <a:r>
              <a:rPr lang="en-US" altLang="zh-CN" dirty="0"/>
              <a:t>LED</a:t>
            </a:r>
            <a:r>
              <a:rPr lang="zh-CN" altLang="en-US" dirty="0"/>
              <a:t>会每秒闪一次，一个</a:t>
            </a:r>
            <a:r>
              <a:rPr lang="en-US" altLang="zh-CN" dirty="0"/>
              <a:t>LED</a:t>
            </a:r>
            <a:r>
              <a:rPr lang="zh-CN" altLang="en-US" dirty="0"/>
              <a:t>当</a:t>
            </a:r>
            <a:r>
              <a:rPr lang="en-US" altLang="zh-CN" dirty="0"/>
              <a:t>FPGA</a:t>
            </a:r>
            <a:r>
              <a:rPr lang="zh-CN" altLang="en-US" dirty="0"/>
              <a:t>按下按钮后会闪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2785" y="2068195"/>
            <a:ext cx="3454400" cy="3345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FPGA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FPGA-</a:t>
            </a:r>
            <a:r>
              <a:rPr lang="zh-CN" altLang="en-US" dirty="0"/>
              <a:t>树莓派结构图</a:t>
            </a:r>
          </a:p>
        </p:txBody>
      </p:sp>
      <p:sp>
        <p:nvSpPr>
          <p:cNvPr id="5" name="矩形 4"/>
          <p:cNvSpPr/>
          <p:nvPr/>
        </p:nvSpPr>
        <p:spPr>
          <a:xfrm>
            <a:off x="3461402" y="2403533"/>
            <a:ext cx="1593907" cy="3890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led0</a:t>
            </a:r>
          </a:p>
        </p:txBody>
      </p:sp>
      <p:sp>
        <p:nvSpPr>
          <p:cNvPr id="6" name="矩形 5"/>
          <p:cNvSpPr/>
          <p:nvPr/>
        </p:nvSpPr>
        <p:spPr>
          <a:xfrm>
            <a:off x="3461404" y="2792920"/>
            <a:ext cx="1593907" cy="3890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led1</a:t>
            </a:r>
          </a:p>
        </p:txBody>
      </p:sp>
      <p:sp>
        <p:nvSpPr>
          <p:cNvPr id="10" name="矩形 9"/>
          <p:cNvSpPr/>
          <p:nvPr/>
        </p:nvSpPr>
        <p:spPr>
          <a:xfrm>
            <a:off x="3382663" y="4390545"/>
            <a:ext cx="1593907" cy="3890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/>
              <a:t>产生</a:t>
            </a:r>
            <a:r>
              <a:rPr lang="en-US" altLang="zh-CN" dirty="0"/>
              <a:t>1</a:t>
            </a:r>
            <a:r>
              <a:rPr lang="zh-CN" altLang="en-US" dirty="0"/>
              <a:t>秒方波</a:t>
            </a:r>
          </a:p>
        </p:txBody>
      </p:sp>
      <p:sp>
        <p:nvSpPr>
          <p:cNvPr id="11" name="矩形 10"/>
          <p:cNvSpPr/>
          <p:nvPr/>
        </p:nvSpPr>
        <p:spPr>
          <a:xfrm>
            <a:off x="3382663" y="4809422"/>
            <a:ext cx="1593907" cy="3890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  <a:r>
              <a:rPr lang="zh-CN" altLang="en-US" dirty="0"/>
              <a:t>控制</a:t>
            </a:r>
          </a:p>
        </p:txBody>
      </p:sp>
      <p:sp>
        <p:nvSpPr>
          <p:cNvPr id="18" name="箭头: 左 17"/>
          <p:cNvSpPr/>
          <p:nvPr/>
        </p:nvSpPr>
        <p:spPr>
          <a:xfrm>
            <a:off x="8695098" y="2334384"/>
            <a:ext cx="1593906" cy="32926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MII TX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8695098" y="4809488"/>
            <a:ext cx="1593906" cy="3292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MII RX</a:t>
            </a:r>
          </a:p>
        </p:txBody>
      </p:sp>
      <p:sp>
        <p:nvSpPr>
          <p:cNvPr id="3" name="矩形 2"/>
          <p:cNvSpPr/>
          <p:nvPr/>
        </p:nvSpPr>
        <p:spPr>
          <a:xfrm>
            <a:off x="7298055" y="2068195"/>
            <a:ext cx="3454400" cy="3345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/>
              <a:t>树莓派</a:t>
            </a:r>
          </a:p>
        </p:txBody>
      </p:sp>
      <p:sp>
        <p:nvSpPr>
          <p:cNvPr id="4" name="矩形 3"/>
          <p:cNvSpPr/>
          <p:nvPr/>
        </p:nvSpPr>
        <p:spPr>
          <a:xfrm>
            <a:off x="8161673" y="2404265"/>
            <a:ext cx="1593907" cy="3890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GPIO_OUT0</a:t>
            </a:r>
          </a:p>
        </p:txBody>
      </p:sp>
      <p:sp>
        <p:nvSpPr>
          <p:cNvPr id="7" name="矩形 6"/>
          <p:cNvSpPr/>
          <p:nvPr/>
        </p:nvSpPr>
        <p:spPr>
          <a:xfrm>
            <a:off x="8164848" y="4810280"/>
            <a:ext cx="1593907" cy="3890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GPIO_IN1</a:t>
            </a:r>
          </a:p>
        </p:txBody>
      </p:sp>
      <p:sp>
        <p:nvSpPr>
          <p:cNvPr id="9" name="矩形 8"/>
          <p:cNvSpPr/>
          <p:nvPr/>
        </p:nvSpPr>
        <p:spPr>
          <a:xfrm>
            <a:off x="8161673" y="4420390"/>
            <a:ext cx="1593907" cy="3890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GPIO_IN0</a:t>
            </a:r>
          </a:p>
        </p:txBody>
      </p:sp>
      <p:sp>
        <p:nvSpPr>
          <p:cNvPr id="15" name="矩形 14"/>
          <p:cNvSpPr/>
          <p:nvPr/>
        </p:nvSpPr>
        <p:spPr>
          <a:xfrm>
            <a:off x="8161673" y="2793520"/>
            <a:ext cx="1593907" cy="3890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GPIO_OUT1</a:t>
            </a:r>
          </a:p>
        </p:txBody>
      </p:sp>
      <p:cxnSp>
        <p:nvCxnSpPr>
          <p:cNvPr id="20" name="肘形连接符 19"/>
          <p:cNvCxnSpPr>
            <a:stCxn id="7" idx="3"/>
            <a:endCxn id="15" idx="3"/>
          </p:cNvCxnSpPr>
          <p:nvPr/>
        </p:nvCxnSpPr>
        <p:spPr>
          <a:xfrm flipH="1" flipV="1">
            <a:off x="9755505" y="2988310"/>
            <a:ext cx="3175" cy="2016760"/>
          </a:xfrm>
          <a:prstGeom prst="bentConnector3">
            <a:avLst>
              <a:gd name="adj1" fmla="val -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9" idx="3"/>
            <a:endCxn id="4" idx="3"/>
          </p:cNvCxnSpPr>
          <p:nvPr/>
        </p:nvCxnSpPr>
        <p:spPr>
          <a:xfrm flipV="1">
            <a:off x="9755505" y="2599055"/>
            <a:ext cx="3175" cy="2016125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9" idx="1"/>
          </p:cNvCxnSpPr>
          <p:nvPr/>
        </p:nvCxnSpPr>
        <p:spPr>
          <a:xfrm>
            <a:off x="4976495" y="4585335"/>
            <a:ext cx="3185160" cy="29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3"/>
            <a:endCxn id="7" idx="1"/>
          </p:cNvCxnSpPr>
          <p:nvPr/>
        </p:nvCxnSpPr>
        <p:spPr>
          <a:xfrm>
            <a:off x="4976495" y="5004435"/>
            <a:ext cx="3188335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1"/>
            <a:endCxn id="5" idx="3"/>
          </p:cNvCxnSpPr>
          <p:nvPr/>
        </p:nvCxnSpPr>
        <p:spPr>
          <a:xfrm flipH="1" flipV="1">
            <a:off x="5055235" y="2598420"/>
            <a:ext cx="3106420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1"/>
            <a:endCxn id="6" idx="3"/>
          </p:cNvCxnSpPr>
          <p:nvPr/>
        </p:nvCxnSpPr>
        <p:spPr>
          <a:xfrm flipH="1" flipV="1">
            <a:off x="5055235" y="2987675"/>
            <a:ext cx="3106420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系统搭建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609600" y="1600200"/>
            <a:ext cx="8559165" cy="878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E7802B"/>
              </a:buClr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7802B"/>
              </a:buClr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7802B"/>
              </a:buClr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7802B"/>
              </a:buClr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7802B"/>
              </a:buClr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400" dirty="0">
                <a:solidFill>
                  <a:schemeClr val="tx1"/>
                </a:solidFill>
                <a:uFillTx/>
              </a:rPr>
              <a:t>树莓派的</a:t>
            </a:r>
            <a:r>
              <a:rPr lang="en-US" altLang="zh-CN" sz="1400" dirty="0">
                <a:solidFill>
                  <a:schemeClr val="tx1"/>
                </a:solidFill>
                <a:uFillTx/>
              </a:rPr>
              <a:t>39(GND),37(OUT),35(OUT),38(IN),36(IN)</a:t>
            </a:r>
            <a:r>
              <a:rPr lang="zh-CN" altLang="en-US" sz="1400" dirty="0">
                <a:solidFill>
                  <a:schemeClr val="tx1"/>
                </a:solidFill>
                <a:uFillTx/>
              </a:rPr>
              <a:t>脚与</a:t>
            </a:r>
            <a:r>
              <a:rPr lang="en-US" altLang="zh-CN" sz="1400" dirty="0">
                <a:solidFill>
                  <a:schemeClr val="tx1"/>
                </a:solidFill>
                <a:uFillTx/>
              </a:rPr>
              <a:t>T20F169</a:t>
            </a:r>
            <a:r>
              <a:rPr lang="zh-CN" altLang="en-US" sz="1400" dirty="0">
                <a:solidFill>
                  <a:schemeClr val="tx1"/>
                </a:solidFill>
                <a:uFillTx/>
              </a:rPr>
              <a:t>开发板</a:t>
            </a:r>
            <a:r>
              <a:rPr lang="en-US" altLang="zh-CN" sz="1400" dirty="0">
                <a:solidFill>
                  <a:schemeClr val="tx1"/>
                </a:solidFill>
                <a:uFillTx/>
              </a:rPr>
              <a:t>J12</a:t>
            </a:r>
            <a:r>
              <a:rPr lang="zh-CN" altLang="en-US" sz="1400" dirty="0">
                <a:solidFill>
                  <a:schemeClr val="tx1"/>
                </a:solidFill>
                <a:uFillTx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uFillTx/>
              </a:rPr>
              <a:t>22</a:t>
            </a:r>
            <a:r>
              <a:rPr lang="zh-CN" altLang="en-US" sz="1400" dirty="0">
                <a:solidFill>
                  <a:schemeClr val="tx1"/>
                </a:solidFill>
                <a:uFillTx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uFillTx/>
              </a:rPr>
              <a:t>GND),5,7(IN),6,8(OUT)</a:t>
            </a:r>
            <a:r>
              <a:rPr lang="zh-CN" altLang="en-US" sz="1400" dirty="0">
                <a:solidFill>
                  <a:schemeClr val="tx1"/>
                </a:solidFill>
                <a:uFillTx/>
              </a:rPr>
              <a:t>相连。其中，</a:t>
            </a:r>
            <a:r>
              <a:rPr lang="en-US" altLang="zh-CN" sz="1400" dirty="0">
                <a:solidFill>
                  <a:schemeClr val="tx1"/>
                </a:solidFill>
                <a:uFillTx/>
              </a:rPr>
              <a:t>FPGA</a:t>
            </a:r>
            <a:r>
              <a:rPr lang="zh-CN" altLang="en-US" sz="1400" dirty="0">
                <a:solidFill>
                  <a:schemeClr val="tx1"/>
                </a:solidFill>
                <a:uFillTx/>
              </a:rPr>
              <a:t>的第</a:t>
            </a:r>
            <a:r>
              <a:rPr lang="en-US" altLang="zh-CN" sz="1400" dirty="0">
                <a:solidFill>
                  <a:schemeClr val="tx1"/>
                </a:solidFill>
                <a:uFillTx/>
              </a:rPr>
              <a:t>8</a:t>
            </a:r>
            <a:r>
              <a:rPr lang="zh-CN" altLang="en-US" sz="1400" dirty="0">
                <a:solidFill>
                  <a:schemeClr val="tx1"/>
                </a:solidFill>
                <a:uFillTx/>
              </a:rPr>
              <a:t>脚输出为</a:t>
            </a:r>
            <a:r>
              <a:rPr lang="en-US" altLang="zh-CN" sz="1400" dirty="0">
                <a:solidFill>
                  <a:schemeClr val="tx1"/>
                </a:solidFill>
                <a:uFillTx/>
              </a:rPr>
              <a:t>0.5Hz</a:t>
            </a:r>
            <a:r>
              <a:rPr lang="zh-CN" altLang="en-US" sz="1400" dirty="0">
                <a:solidFill>
                  <a:schemeClr val="tx1"/>
                </a:solidFill>
                <a:uFillTx/>
              </a:rPr>
              <a:t>的方波，第</a:t>
            </a:r>
            <a:r>
              <a:rPr lang="en-US" altLang="zh-CN" sz="1400" dirty="0">
                <a:solidFill>
                  <a:schemeClr val="tx1"/>
                </a:solidFill>
                <a:uFillTx/>
              </a:rPr>
              <a:t>6</a:t>
            </a:r>
            <a:r>
              <a:rPr lang="zh-CN" altLang="en-US" sz="1400" dirty="0">
                <a:solidFill>
                  <a:schemeClr val="tx1"/>
                </a:solidFill>
                <a:uFillTx/>
              </a:rPr>
              <a:t>脚通过</a:t>
            </a:r>
            <a:r>
              <a:rPr lang="en-US" altLang="zh-CN" sz="1400" dirty="0">
                <a:solidFill>
                  <a:schemeClr val="tx1"/>
                </a:solidFill>
                <a:uFillTx/>
              </a:rPr>
              <a:t>sw4</a:t>
            </a:r>
            <a:r>
              <a:rPr lang="zh-CN" altLang="en-US" sz="1400" dirty="0">
                <a:solidFill>
                  <a:schemeClr val="tx1"/>
                </a:solidFill>
                <a:uFillTx/>
              </a:rPr>
              <a:t>控制（按下为低）</a:t>
            </a:r>
          </a:p>
          <a:p>
            <a:pPr marL="0" indent="0">
              <a:buNone/>
            </a:pPr>
            <a:endParaRPr lang="zh-CN" altLang="en-US" sz="1400" dirty="0">
              <a:solidFill>
                <a:schemeClr val="tx1"/>
              </a:solidFill>
              <a:uFillTx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790" y="2477770"/>
            <a:ext cx="6135370" cy="3728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树莓派自启动程序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609600" y="1600200"/>
            <a:ext cx="7793355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E7802B"/>
              </a:buClr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7802B"/>
              </a:buClr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7802B"/>
              </a:buClr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7802B"/>
              </a:buClr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7802B"/>
              </a:buClr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2000" dirty="0">
                <a:solidFill>
                  <a:schemeClr val="tx1"/>
                </a:solidFill>
                <a:uFillTx/>
              </a:rPr>
              <a:t>在</a:t>
            </a:r>
            <a:r>
              <a:rPr lang="zh-CN" altLang="en-US" sz="2000" dirty="0">
                <a:solidFill>
                  <a:schemeClr val="tx1"/>
                </a:solidFill>
                <a:uFillTx/>
              </a:rPr>
              <a:t> rc.local文件添加python3 /home/pi/</a:t>
            </a:r>
            <a:r>
              <a:rPr lang="en-US" altLang="zh-CN" sz="2000" dirty="0">
                <a:solidFill>
                  <a:schemeClr val="tx1"/>
                </a:solidFill>
                <a:uFillTx/>
              </a:rPr>
              <a:t>GPIO_loop</a:t>
            </a:r>
            <a:r>
              <a:rPr lang="zh-CN" altLang="en-US" sz="2000" dirty="0">
                <a:solidFill>
                  <a:schemeClr val="tx1"/>
                </a:solidFill>
                <a:uFillTx/>
              </a:rPr>
              <a:t>.py </a:t>
            </a:r>
            <a:r>
              <a:rPr lang="en-US" altLang="zh-CN" sz="2000" dirty="0">
                <a:solidFill>
                  <a:schemeClr val="tx1"/>
                </a:solidFill>
                <a:uFillTx/>
              </a:rPr>
              <a:t>&amp;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  <a:uFillTx/>
              </a:rPr>
              <a:t>具体操作：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  <a:uFillTx/>
              </a:rPr>
              <a:t>打开命令窗口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uFillTx/>
              </a:rPr>
              <a:t>1. cd /etc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uFillTx/>
              </a:rPr>
              <a:t>2. sudo nano rc.local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uFillTx/>
              </a:rPr>
              <a:t>3. </a:t>
            </a:r>
            <a:r>
              <a:rPr lang="zh-CN" altLang="en-US" sz="2000" dirty="0">
                <a:uFillTx/>
                <a:sym typeface="+mn-ea"/>
              </a:rPr>
              <a:t>前输入python3 /home/pi/</a:t>
            </a:r>
            <a:r>
              <a:rPr lang="en-US" altLang="zh-CN" sz="2000" dirty="0">
                <a:uFillTx/>
                <a:sym typeface="+mn-ea"/>
              </a:rPr>
              <a:t>GPIO_in</a:t>
            </a:r>
            <a:r>
              <a:rPr lang="zh-CN" altLang="en-US" sz="2000" dirty="0">
                <a:uFillTx/>
                <a:sym typeface="+mn-ea"/>
              </a:rPr>
              <a:t>.py </a:t>
            </a:r>
            <a:r>
              <a:rPr lang="en-US" altLang="zh-CN" sz="2000" dirty="0">
                <a:uFillTx/>
                <a:sym typeface="+mn-ea"/>
              </a:rPr>
              <a:t>&amp;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uFillTx/>
              </a:rPr>
              <a:t>4.</a:t>
            </a:r>
            <a:r>
              <a:rPr lang="zh-CN" altLang="en-US" sz="2000" dirty="0">
                <a:solidFill>
                  <a:schemeClr val="tx1"/>
                </a:solidFill>
                <a:uFillTx/>
              </a:rPr>
              <a:t>保存，重启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11BB1-880E-4682-ABF5-9FF1420F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IP fixed address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ADE81-7740-4CB2-9F6D-373007B8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192.168.1.23</a:t>
            </a:r>
          </a:p>
          <a:p>
            <a:r>
              <a:rPr lang="en-US" dirty="0"/>
              <a:t>Step1: open remote desktop</a:t>
            </a:r>
          </a:p>
          <a:p>
            <a:r>
              <a:rPr lang="en-US" dirty="0"/>
              <a:t>Step2: pi,  password: raspberry</a:t>
            </a:r>
          </a:p>
          <a:p>
            <a:r>
              <a:rPr lang="en-US" dirty="0"/>
              <a:t>Step3: Pi Python tool</a:t>
            </a:r>
          </a:p>
        </p:txBody>
      </p:sp>
    </p:spTree>
    <p:extLst>
      <p:ext uri="{BB962C8B-B14F-4D97-AF65-F5344CB8AC3E}">
        <p14:creationId xmlns:p14="http://schemas.microsoft.com/office/powerpoint/2010/main" val="1708215456"/>
      </p:ext>
    </p:extLst>
  </p:cSld>
  <p:clrMapOvr>
    <a:masterClrMapping/>
  </p:clrMapOvr>
</p:sld>
</file>

<file path=ppt/theme/theme1.xml><?xml version="1.0" encoding="utf-8"?>
<a:theme xmlns:a="http://schemas.openxmlformats.org/drawingml/2006/main" name="Efinix-sepia">
  <a:themeElements>
    <a:clrScheme name="Efinix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83B9"/>
      </a:accent1>
      <a:accent2>
        <a:srgbClr val="E78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Efinix模板</Template>
  <TotalTime>4</TotalTime>
  <Words>319</Words>
  <Application>Microsoft Office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Efinix-sepia</vt:lpstr>
      <vt:lpstr>树莓派-FPGA loopback </vt:lpstr>
      <vt:lpstr>整体结构介绍</vt:lpstr>
      <vt:lpstr>FPGA-树莓派结构图</vt:lpstr>
      <vt:lpstr>系统搭建</vt:lpstr>
      <vt:lpstr>树莓派自启动程序</vt:lpstr>
      <vt:lpstr>Raspberry IP fixed address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LED控制卡修改方案</dc:title>
  <dc:creator>仁昌 朱</dc:creator>
  <cp:lastModifiedBy>Zhang Wisdom</cp:lastModifiedBy>
  <cp:revision>160</cp:revision>
  <dcterms:created xsi:type="dcterms:W3CDTF">2019-02-26T07:58:00Z</dcterms:created>
  <dcterms:modified xsi:type="dcterms:W3CDTF">2020-01-02T09:14:48Z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