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E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1037" y="-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82DEB-02F2-4F8A-A34A-0D9F42C20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CF59F3-DBDD-4E92-BCF5-8FEC9176A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855C89-21EE-4EEC-9AD0-02627DAF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EC9D-A3BF-4D80-AEE5-2D2FEA125BC1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0EE30E-3D39-4C7A-9E05-0EE29E3D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D5B57F-4CEB-4166-84DE-9B18487B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AA38-3A6F-4BA1-8040-4542ACE40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10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66154-A6F1-40CC-8F7B-876944E7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E5F65E-35DC-4744-86EB-7B24B1AA0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1DC415-039A-4C15-829B-DB909F0C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EC9D-A3BF-4D80-AEE5-2D2FEA125BC1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EB1B9C-94A7-4E7B-9B2A-FDC49E7C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69921D-826B-46D7-B15E-5168B5FF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AA38-3A6F-4BA1-8040-4542ACE40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21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E50752-EE2A-4339-BAC5-19791685F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1517D3-72F6-485F-BF43-A7D73BBEB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012FAD-5579-42C7-9719-80A4290F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EC9D-A3BF-4D80-AEE5-2D2FEA125BC1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46082-8A66-4C7B-8BCF-8A3CC3F8A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367DF-4EB4-418A-9D48-F979B255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AA38-3A6F-4BA1-8040-4542ACE40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262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B5C8F-2940-435F-97FD-11D72130F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0863AD-E4F6-4995-BC7D-E6B2286A4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A9D333-D5BD-4894-BE64-1390D659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EC9D-A3BF-4D80-AEE5-2D2FEA125BC1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0BB057-4A39-4059-B9C3-E06F5A44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1D1FF3-FA60-4C94-8F40-64F58C29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AA38-3A6F-4BA1-8040-4542ACE40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4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AB1A9-A69B-48E8-B37B-661DFC7A6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2B84F0-8AC6-48DE-911F-63D581C3A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160352-4784-4481-AC40-7D57E5F9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EC9D-A3BF-4D80-AEE5-2D2FEA125BC1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BD0DBA-4C4F-4A4D-85BF-705317F1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703F83-B521-4CAE-99CF-65C9C8F1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AA38-3A6F-4BA1-8040-4542ACE40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00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23038-AF1B-4868-BBE9-6760DE17A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A6C98-998F-427E-97AF-28B7289D8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79D4A1-4E95-4327-8EB4-EE17C0935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D00DAD-5900-4F10-A450-A34210D7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EC9D-A3BF-4D80-AEE5-2D2FEA125BC1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D20F83-30BF-4C2F-B170-C27FACB9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AA851E-A919-4414-9C55-C3B6F43FA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AA38-3A6F-4BA1-8040-4542ACE40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06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EE41F-CD6C-4BC6-97D1-BBDB73DD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E6B27B-6222-418C-A273-5784519A6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F60D22-09C3-4F77-A123-E1AFD7910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7D6B50-12AC-45A7-8A44-379F74F1D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F0BCA1-67F0-4632-8A04-083FDB50F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E7101F-3FE4-4DEB-BE9E-692CC086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EC9D-A3BF-4D80-AEE5-2D2FEA125BC1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C1E3FF-CD71-49A2-9121-DF6FDAB5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276F7C-0D46-4C61-B77F-A555054A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AA38-3A6F-4BA1-8040-4542ACE40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44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B7B2C-E2A5-4E90-AD93-23153ADAA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AA22A0-D2B0-4785-AB3D-373EA1549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EC9D-A3BF-4D80-AEE5-2D2FEA125BC1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4768BA-023F-4B7A-8C00-EB351025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CAA866-8D05-4F3A-9B85-5626C297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AA38-3A6F-4BA1-8040-4542ACE40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05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1F1947-A9F5-4033-9FD4-29231BE8F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EC9D-A3BF-4D80-AEE5-2D2FEA125BC1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F59C18-E771-4BAB-A4F0-18A1B546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BC8F4A-487D-48C5-8046-7A4B15B1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AA38-3A6F-4BA1-8040-4542ACE40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86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33BC4-2FE4-4336-8CE1-59B726CB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B2EB73-A5E0-4F69-A21C-CD76B74D7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AF9530-83C3-4DDB-9E30-A488B7A30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AA970C-1777-4E31-9125-BA719B5C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EC9D-A3BF-4D80-AEE5-2D2FEA125BC1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4053C-DAFD-487E-A0C7-3EE5BDF7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3ACE0B-4EEE-4E1F-BA99-3615B4F4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AA38-3A6F-4BA1-8040-4542ACE40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43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08F8B-5157-4748-B43A-99B4AEF0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D07E0F-1FCF-449E-B282-8B6DCEB5F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08252B-9C76-4373-9041-404586A98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184065-2B01-42C0-B16A-1252C3A0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EC9D-A3BF-4D80-AEE5-2D2FEA125BC1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28AFB9-2C8C-49D7-8B44-59E2763F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B8B097-D86F-48F2-B3BD-98321CBE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AA38-3A6F-4BA1-8040-4542ACE40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11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8FE4B3-45AB-47A2-9B0B-017C4557F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DB31FA-887E-421C-BCF2-228428134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57CD34-D849-4680-87F7-01BCEF5B0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DEC9D-A3BF-4D80-AEE5-2D2FEA125BC1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92E2A-FDCB-4F82-9545-D56FFCECB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8C8AE6-517E-4F9C-A1D1-1C538265E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2AA38-3A6F-4BA1-8040-4542ACE40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4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74F31C5-6506-4F7B-9020-774E92236733}"/>
              </a:ext>
            </a:extLst>
          </p:cNvPr>
          <p:cNvSpPr/>
          <p:nvPr/>
        </p:nvSpPr>
        <p:spPr>
          <a:xfrm>
            <a:off x="6592570" y="916940"/>
            <a:ext cx="993140" cy="993140"/>
          </a:xfrm>
          <a:prstGeom prst="roundRect">
            <a:avLst>
              <a:gd name="adj" fmla="val 30340"/>
            </a:avLst>
          </a:prstGeom>
          <a:noFill/>
          <a:ln w="76200"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4ACC299-9CC3-418B-8031-7C7D06D0E887}"/>
              </a:ext>
            </a:extLst>
          </p:cNvPr>
          <p:cNvSpPr txBox="1"/>
          <p:nvPr/>
        </p:nvSpPr>
        <p:spPr>
          <a:xfrm>
            <a:off x="6758761" y="726261"/>
            <a:ext cx="660758" cy="120032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rgbClr val="F19E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 Jpan" panose="020B0500000000000000" pitchFamily="34" charset="-122"/>
                <a:ea typeface="HP Simplified Jpan" panose="020B0500000000000000" pitchFamily="34" charset="-122"/>
              </a:rPr>
              <a:t>S</a:t>
            </a:r>
            <a:endParaRPr lang="zh-CN" altLang="en-US" sz="7200" b="1" dirty="0">
              <a:solidFill>
                <a:srgbClr val="F19E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 Jpan" panose="020B0500000000000000" pitchFamily="34" charset="-122"/>
              <a:ea typeface="HP Simplified Jpan" panose="020B0500000000000000" pitchFamily="3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899EA05-F942-49DA-82E4-2653C959D89C}"/>
              </a:ext>
            </a:extLst>
          </p:cNvPr>
          <p:cNvGrpSpPr/>
          <p:nvPr/>
        </p:nvGrpSpPr>
        <p:grpSpPr>
          <a:xfrm>
            <a:off x="7419519" y="2920237"/>
            <a:ext cx="993140" cy="993140"/>
            <a:chOff x="5599430" y="2932430"/>
            <a:chExt cx="993140" cy="99314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2B5E9990-70D3-4115-99B3-8C5F7F7957DC}"/>
                </a:ext>
              </a:extLst>
            </p:cNvPr>
            <p:cNvSpPr/>
            <p:nvPr/>
          </p:nvSpPr>
          <p:spPr>
            <a:xfrm>
              <a:off x="5599430" y="2932430"/>
              <a:ext cx="993140" cy="993140"/>
            </a:xfrm>
            <a:prstGeom prst="roundRect">
              <a:avLst>
                <a:gd name="adj" fmla="val 30340"/>
              </a:avLst>
            </a:prstGeom>
            <a:noFill/>
            <a:ln w="76200">
              <a:solidFill>
                <a:schemeClr val="bg1">
                  <a:lumMod val="6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8CB68047-E4D4-48F7-B945-9AB3EE6D5E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165" t="27396" r="33166" b="34233"/>
            <a:stretch/>
          </p:blipFill>
          <p:spPr>
            <a:xfrm>
              <a:off x="5829299" y="3040379"/>
              <a:ext cx="556261" cy="769621"/>
            </a:xfrm>
            <a:prstGeom prst="rect">
              <a:avLst/>
            </a:prstGeom>
          </p:spPr>
        </p:pic>
      </p:grp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39039B9D-473B-4E3C-9852-3AAC4751FD68}"/>
              </a:ext>
            </a:extLst>
          </p:cNvPr>
          <p:cNvSpPr/>
          <p:nvPr/>
        </p:nvSpPr>
        <p:spPr>
          <a:xfrm rot="5400000">
            <a:off x="4345121" y="4468814"/>
            <a:ext cx="464234" cy="400202"/>
          </a:xfrm>
          <a:prstGeom prst="triangle">
            <a:avLst/>
          </a:prstGeom>
          <a:noFill/>
          <a:ln w="508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32E2553-D74A-440D-B0C9-68B33F441452}"/>
              </a:ext>
            </a:extLst>
          </p:cNvPr>
          <p:cNvSpPr/>
          <p:nvPr/>
        </p:nvSpPr>
        <p:spPr>
          <a:xfrm>
            <a:off x="4280769" y="1584893"/>
            <a:ext cx="993140" cy="993140"/>
          </a:xfrm>
          <a:prstGeom prst="roundRect">
            <a:avLst>
              <a:gd name="adj" fmla="val 30340"/>
            </a:avLst>
          </a:prstGeom>
          <a:noFill/>
          <a:ln w="120650"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A16AF5-778B-453B-B701-5C201049DE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86" t="25243" r="34522" b="33404"/>
          <a:stretch/>
        </p:blipFill>
        <p:spPr>
          <a:xfrm>
            <a:off x="4506869" y="1654548"/>
            <a:ext cx="545432" cy="829445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63764AB3-7DAD-41F5-97BE-E4D668EA286B}"/>
              </a:ext>
            </a:extLst>
          </p:cNvPr>
          <p:cNvGrpSpPr/>
          <p:nvPr/>
        </p:nvGrpSpPr>
        <p:grpSpPr>
          <a:xfrm>
            <a:off x="5599430" y="2932430"/>
            <a:ext cx="993140" cy="993140"/>
            <a:chOff x="5599430" y="2932430"/>
            <a:chExt cx="993140" cy="99314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44E5E24E-FCDD-4643-9E30-5F2D5ADBFA9B}"/>
                </a:ext>
              </a:extLst>
            </p:cNvPr>
            <p:cNvSpPr/>
            <p:nvPr/>
          </p:nvSpPr>
          <p:spPr>
            <a:xfrm>
              <a:off x="5599430" y="2932430"/>
              <a:ext cx="993140" cy="993140"/>
            </a:xfrm>
            <a:prstGeom prst="roundRect">
              <a:avLst>
                <a:gd name="adj" fmla="val 30340"/>
              </a:avLst>
            </a:prstGeom>
            <a:noFill/>
            <a:ln w="120650">
              <a:solidFill>
                <a:schemeClr val="bg1">
                  <a:lumMod val="6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D0D3789-D0E8-4E37-8AEA-63E30F89D2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530" t="26622" r="34958" b="34476"/>
            <a:stretch/>
          </p:blipFill>
          <p:spPr>
            <a:xfrm>
              <a:off x="5860161" y="3028186"/>
              <a:ext cx="505968" cy="7802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5770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HP Simplified Jpan</vt:lpstr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昊宇</dc:creator>
  <cp:lastModifiedBy>刘 昊宇</cp:lastModifiedBy>
  <cp:revision>8</cp:revision>
  <dcterms:created xsi:type="dcterms:W3CDTF">2021-01-26T01:53:06Z</dcterms:created>
  <dcterms:modified xsi:type="dcterms:W3CDTF">2021-01-27T02:41:43Z</dcterms:modified>
</cp:coreProperties>
</file>