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7" r:id="rId3"/>
    <p:sldId id="258" r:id="rId4"/>
    <p:sldId id="26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42"/>
  </p:normalViewPr>
  <p:slideViewPr>
    <p:cSldViewPr snapToGrid="0" snapToObjects="1">
      <p:cViewPr>
        <p:scale>
          <a:sx n="99" d="100"/>
          <a:sy n="99" d="100"/>
        </p:scale>
        <p:origin x="105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E520-3661-724F-985F-C993FA908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8F2B5-643F-A845-8EA0-783C1CF3D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100C-737F-EF4B-9056-6BF77006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DF94-3AF4-FC4C-9F30-550B7E0D4F41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B0D7-6860-824E-867F-88173521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D9247-0EBB-B449-9409-A0E1C470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60EB-EE27-BB48-8A30-F043ACE5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0388-AE74-4E41-B36E-2015EB04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B515E-E5D8-F64F-9BEB-9FD8C2D70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D54F-591A-EE42-89E3-0D2B542F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DF94-3AF4-FC4C-9F30-550B7E0D4F41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76AF-3911-CA48-A0F8-529A7B86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681E-238C-BC46-9B52-94FD4A8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60EB-EE27-BB48-8A30-F043ACE5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0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9F390-4B7B-3B47-921B-4E08EA959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8F8C6-DAE5-1C4C-B528-C5400163B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69785-5C89-A047-8FD7-0D1320B1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DF94-3AF4-FC4C-9F30-550B7E0D4F41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DD947-4EDD-1E4C-B680-1F3E29CB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D676-F836-5545-8D3A-DC281696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60EB-EE27-BB48-8A30-F043ACE5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AC36-4FCB-914B-9378-A75B6FDB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95D0-2AFE-2247-8FD2-D9ED397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5E36-FB80-0244-8931-14E8E7C4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DF94-3AF4-FC4C-9F30-550B7E0D4F41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AD15-6EFA-1643-9C2D-CB5A38BA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6C24-F988-6549-B421-B1B6F7E7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60EB-EE27-BB48-8A30-F043ACE5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BB9E-4388-A14A-9F4E-B4ED9F39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8C270-0E71-FC4D-B373-37057685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5BCF3-4CC9-7942-B846-ACD36CBC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DF94-3AF4-FC4C-9F30-550B7E0D4F41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AD60-A0C9-DD47-A035-44BE1132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E54A-FF8B-BD47-9BA3-CB50E0A7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60EB-EE27-BB48-8A30-F043ACE5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16DE-5545-0642-A570-EDFABD3F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9E13-F78F-A240-888F-F93FDA0AF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7321B-E618-1A4A-B142-3760BFF4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59AC9-4EB7-9E4D-A635-C8152603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DF94-3AF4-FC4C-9F30-550B7E0D4F41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3A454-EB82-0347-B87B-EF148DBB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1756-9C21-884A-95AE-2D5D4F67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60EB-EE27-BB48-8A30-F043ACE5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5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068A-011E-5B4E-B4EF-1B08C58E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09261-C538-6C4F-B72A-0C585E668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E697-A496-014D-A2A2-046E96E5C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CE591-9D45-CB41-8679-374EBCEB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53849-DE9F-DC48-8ECD-6A834CA17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F12F8-8A21-134A-8F9F-835E23D5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DF94-3AF4-FC4C-9F30-550B7E0D4F41}" type="datetimeFigureOut">
              <a:rPr lang="en-US" smtClean="0"/>
              <a:t>5/16/21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5C34B-1FC6-AC46-B029-EAE71EE7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6CFF6-E28F-DC4F-ACD5-CF32B20E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60EB-EE27-BB48-8A30-F043ACE5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6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90CC-0DDF-C749-A10F-E43979C4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DEEF6-2754-4F40-9184-FDAC7CFA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DF94-3AF4-FC4C-9F30-550B7E0D4F41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E1B79-2C82-C246-A7E3-F0ACD42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023E1-680E-6844-99FB-A9EF4052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60EB-EE27-BB48-8A30-F043ACE5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7A1B9-E252-A54A-8753-C317FA87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DF94-3AF4-FC4C-9F30-550B7E0D4F41}" type="datetimeFigureOut">
              <a:rPr lang="en-US" smtClean="0"/>
              <a:t>5/16/21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53D48-0799-CB4C-8C0A-4A9C15F9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4B789-0543-7F4F-B92D-88B6ECEB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60EB-EE27-BB48-8A30-F043ACE5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8201-F241-5D4A-83E2-36F453F8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0686-40B2-6A46-AF07-06332431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ACB4C-6437-D542-AA18-60A3E66C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8780C-D8E6-CD4A-86FA-45A82AD6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DF94-3AF4-FC4C-9F30-550B7E0D4F41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2D156-0808-F34D-A9F0-5CF16160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65593-890C-9D46-B8CA-24493B10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60EB-EE27-BB48-8A30-F043ACE5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3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849C-5D6F-8E4B-B102-D1B7780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9F30D-D95F-AF4F-8348-CD7DFD20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53BB0-2D34-A74B-AAE7-06BFCC2DA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375ED-6B53-2D45-A1CA-8E092641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DF94-3AF4-FC4C-9F30-550B7E0D4F41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D6DEC-ED4E-BE47-8C7D-B4491FAE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2F1A-6408-E84B-9A2E-811878F9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60EB-EE27-BB48-8A30-F043ACE5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3AF81-2B64-4042-B9AE-962ECF80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4CB19-1F43-3748-B95C-FCB2A4E1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1D37-98F6-BB4A-BDB2-4A126CC4C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DF94-3AF4-FC4C-9F30-550B7E0D4F41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F064-C8F5-FF47-9DAD-B926D9D59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AE04-9E4C-2241-84DA-1B6C3DB3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60EB-EE27-BB48-8A30-F043ACE5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1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15F712-FCB5-3648-9110-478D354E97ED}"/>
              </a:ext>
            </a:extLst>
          </p:cNvPr>
          <p:cNvGrpSpPr/>
          <p:nvPr/>
        </p:nvGrpSpPr>
        <p:grpSpPr>
          <a:xfrm>
            <a:off x="1529850" y="210447"/>
            <a:ext cx="9390463" cy="6166696"/>
            <a:chOff x="269967" y="302905"/>
            <a:chExt cx="8272418" cy="53537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DFC46F-6708-D948-B175-8A685D57C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55"/>
            <a:stretch/>
          </p:blipFill>
          <p:spPr>
            <a:xfrm>
              <a:off x="1127325" y="3185160"/>
              <a:ext cx="6661506" cy="2423882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D10DF7-58B7-A64A-ABF0-3124219F41C0}"/>
                </a:ext>
              </a:extLst>
            </p:cNvPr>
            <p:cNvGrpSpPr/>
            <p:nvPr/>
          </p:nvGrpSpPr>
          <p:grpSpPr>
            <a:xfrm>
              <a:off x="269967" y="302905"/>
              <a:ext cx="8272418" cy="5353738"/>
              <a:chOff x="269967" y="302905"/>
              <a:chExt cx="8272418" cy="535373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F782840-80F6-DF45-A7D0-1960B404F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7325" y="397377"/>
                <a:ext cx="6661506" cy="2558887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EAEC5C7-6012-B448-B6EB-03097509453E}"/>
                  </a:ext>
                </a:extLst>
              </p:cNvPr>
              <p:cNvGrpSpPr/>
              <p:nvPr/>
            </p:nvGrpSpPr>
            <p:grpSpPr>
              <a:xfrm>
                <a:off x="269967" y="663205"/>
                <a:ext cx="909890" cy="2367211"/>
                <a:chOff x="269967" y="663205"/>
                <a:chExt cx="909890" cy="2367211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B7AC19-5A71-8F4B-BB67-BF6BFB94AAF5}"/>
                    </a:ext>
                  </a:extLst>
                </p:cNvPr>
                <p:cNvSpPr txBox="1"/>
                <p:nvPr/>
              </p:nvSpPr>
              <p:spPr>
                <a:xfrm rot="16200000">
                  <a:off x="-418334" y="1535165"/>
                  <a:ext cx="18998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Approximate Elevation</a:t>
                  </a:r>
                </a:p>
                <a:p>
                  <a:pPr algn="ctr"/>
                  <a:r>
                    <a:rPr lang="en-US" sz="1400" dirty="0"/>
                    <a:t>(m MSL)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543F37-5E92-314A-9FBB-EDC1D58A3A35}"/>
                    </a:ext>
                  </a:extLst>
                </p:cNvPr>
                <p:cNvSpPr txBox="1"/>
                <p:nvPr/>
              </p:nvSpPr>
              <p:spPr>
                <a:xfrm>
                  <a:off x="852127" y="663205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DF48373-2A8D-4F45-9F01-33D7CBEC4D54}"/>
                    </a:ext>
                  </a:extLst>
                </p:cNvPr>
                <p:cNvSpPr txBox="1"/>
                <p:nvPr/>
              </p:nvSpPr>
              <p:spPr>
                <a:xfrm>
                  <a:off x="852127" y="1199878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708E4D-1D9C-6C4A-88EF-646DA7517E2F}"/>
                    </a:ext>
                  </a:extLst>
                </p:cNvPr>
                <p:cNvSpPr txBox="1"/>
                <p:nvPr/>
              </p:nvSpPr>
              <p:spPr>
                <a:xfrm>
                  <a:off x="819453" y="1736551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-2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05BBC4-E1A3-D442-9D3A-D420E8C79B56}"/>
                    </a:ext>
                  </a:extLst>
                </p:cNvPr>
                <p:cNvSpPr txBox="1"/>
                <p:nvPr/>
              </p:nvSpPr>
              <p:spPr>
                <a:xfrm>
                  <a:off x="825861" y="2260119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-4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54DBA75-30A5-EB48-AF5F-9E1B13B33EB9}"/>
                    </a:ext>
                  </a:extLst>
                </p:cNvPr>
                <p:cNvSpPr txBox="1"/>
                <p:nvPr/>
              </p:nvSpPr>
              <p:spPr>
                <a:xfrm>
                  <a:off x="799595" y="2722639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-6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C204ABE-0CD9-7640-B8E6-5B61145CE691}"/>
                  </a:ext>
                </a:extLst>
              </p:cNvPr>
              <p:cNvGrpSpPr/>
              <p:nvPr/>
            </p:nvGrpSpPr>
            <p:grpSpPr>
              <a:xfrm>
                <a:off x="279914" y="3289432"/>
                <a:ext cx="873677" cy="2367211"/>
                <a:chOff x="306180" y="663205"/>
                <a:chExt cx="873677" cy="2367211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D94B21C-4B17-0042-82BD-D388F8AC6C94}"/>
                    </a:ext>
                  </a:extLst>
                </p:cNvPr>
                <p:cNvSpPr txBox="1"/>
                <p:nvPr/>
              </p:nvSpPr>
              <p:spPr>
                <a:xfrm rot="16200000">
                  <a:off x="-382121" y="1474941"/>
                  <a:ext cx="18998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Approximate Elevation</a:t>
                  </a:r>
                </a:p>
                <a:p>
                  <a:pPr algn="ctr"/>
                  <a:r>
                    <a:rPr lang="en-US" sz="1400" dirty="0"/>
                    <a:t>(m MSL)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7D586BC-5278-F446-BD66-CE06A05B50E2}"/>
                    </a:ext>
                  </a:extLst>
                </p:cNvPr>
                <p:cNvSpPr txBox="1"/>
                <p:nvPr/>
              </p:nvSpPr>
              <p:spPr>
                <a:xfrm>
                  <a:off x="852127" y="663205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7958DFE-3806-FB47-AFE0-03EFFAF5D16D}"/>
                    </a:ext>
                  </a:extLst>
                </p:cNvPr>
                <p:cNvSpPr txBox="1"/>
                <p:nvPr/>
              </p:nvSpPr>
              <p:spPr>
                <a:xfrm>
                  <a:off x="852127" y="1199878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F34AA43-B2F6-B54C-8E6F-C4C7EC19FF6E}"/>
                    </a:ext>
                  </a:extLst>
                </p:cNvPr>
                <p:cNvSpPr txBox="1"/>
                <p:nvPr/>
              </p:nvSpPr>
              <p:spPr>
                <a:xfrm>
                  <a:off x="819453" y="1736551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-2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FFC88FD-A365-2A45-87E5-67ED06DDE915}"/>
                    </a:ext>
                  </a:extLst>
                </p:cNvPr>
                <p:cNvSpPr txBox="1"/>
                <p:nvPr/>
              </p:nvSpPr>
              <p:spPr>
                <a:xfrm>
                  <a:off x="825861" y="2260119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-4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A855FD-B44E-2C45-AD11-0D27E06C4AE4}"/>
                    </a:ext>
                  </a:extLst>
                </p:cNvPr>
                <p:cNvSpPr txBox="1"/>
                <p:nvPr/>
              </p:nvSpPr>
              <p:spPr>
                <a:xfrm>
                  <a:off x="799595" y="2722639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-6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96A39E-D723-A641-AA6E-2A3390C797CB}"/>
                  </a:ext>
                </a:extLst>
              </p:cNvPr>
              <p:cNvSpPr txBox="1"/>
              <p:nvPr/>
            </p:nvSpPr>
            <p:spPr>
              <a:xfrm>
                <a:off x="7750731" y="302905"/>
                <a:ext cx="791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100 m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5FFA7BF-95C4-5E4F-BC9D-76B0A1B3B3DC}"/>
                  </a:ext>
                </a:extLst>
              </p:cNvPr>
              <p:cNvGrpSpPr/>
              <p:nvPr/>
            </p:nvGrpSpPr>
            <p:grpSpPr>
              <a:xfrm>
                <a:off x="1315391" y="639110"/>
                <a:ext cx="435492" cy="267203"/>
                <a:chOff x="5595039" y="1633806"/>
                <a:chExt cx="435592" cy="267203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779F09F-1B9D-CB44-8B21-3B89ED50F90B}"/>
                    </a:ext>
                  </a:extLst>
                </p:cNvPr>
                <p:cNvSpPr/>
                <p:nvPr/>
              </p:nvSpPr>
              <p:spPr>
                <a:xfrm>
                  <a:off x="5628832" y="1633806"/>
                  <a:ext cx="329706" cy="2457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207443C-9FA6-AC43-A814-A279142B7E44}"/>
                    </a:ext>
                  </a:extLst>
                </p:cNvPr>
                <p:cNvSpPr txBox="1"/>
                <p:nvPr/>
              </p:nvSpPr>
              <p:spPr>
                <a:xfrm>
                  <a:off x="5595039" y="1633806"/>
                  <a:ext cx="435592" cy="26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NW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801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704E-30E1-8A47-98F4-4301BB24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Central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B382-824E-414A-95D3-C6B56361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machine learning be used to reduce human error in interpreting Ground Penetrating Radar Profiles?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E5CAB9-0013-664A-9295-F078D5F5B860}"/>
              </a:ext>
            </a:extLst>
          </p:cNvPr>
          <p:cNvGrpSpPr/>
          <p:nvPr/>
        </p:nvGrpSpPr>
        <p:grpSpPr>
          <a:xfrm>
            <a:off x="1614296" y="3203146"/>
            <a:ext cx="8963407" cy="2883613"/>
            <a:chOff x="3228592" y="3827489"/>
            <a:chExt cx="8963407" cy="288361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D2D6361-88C4-B745-89DD-9B0FA8540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3868"/>
            <a:stretch/>
          </p:blipFill>
          <p:spPr>
            <a:xfrm>
              <a:off x="4131673" y="3845530"/>
              <a:ext cx="7342158" cy="2792125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FE7F0DD-06AE-1644-8200-86B1580D1673}"/>
                </a:ext>
              </a:extLst>
            </p:cNvPr>
            <p:cNvGrpSpPr/>
            <p:nvPr/>
          </p:nvGrpSpPr>
          <p:grpSpPr>
            <a:xfrm>
              <a:off x="3228592" y="3827489"/>
              <a:ext cx="8963407" cy="2883613"/>
              <a:chOff x="276375" y="354965"/>
              <a:chExt cx="8335843" cy="267545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A286F61-A741-0246-917D-2471A489E650}"/>
                  </a:ext>
                </a:extLst>
              </p:cNvPr>
              <p:cNvGrpSpPr/>
              <p:nvPr/>
            </p:nvGrpSpPr>
            <p:grpSpPr>
              <a:xfrm>
                <a:off x="276375" y="663205"/>
                <a:ext cx="903482" cy="2367211"/>
                <a:chOff x="276375" y="663205"/>
                <a:chExt cx="903482" cy="2367211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FDC423C-13A3-C547-A7C5-7FB5AF52AFF5}"/>
                    </a:ext>
                  </a:extLst>
                </p:cNvPr>
                <p:cNvSpPr txBox="1"/>
                <p:nvPr/>
              </p:nvSpPr>
              <p:spPr>
                <a:xfrm rot="16200000">
                  <a:off x="-411926" y="1511118"/>
                  <a:ext cx="18998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Approximate Elevation</a:t>
                  </a:r>
                </a:p>
                <a:p>
                  <a:pPr algn="ctr"/>
                  <a:r>
                    <a:rPr lang="en-US" sz="1400" dirty="0"/>
                    <a:t>(m MSL)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7787A86-E524-E745-90BF-F4050FEB22FF}"/>
                    </a:ext>
                  </a:extLst>
                </p:cNvPr>
                <p:cNvSpPr txBox="1"/>
                <p:nvPr/>
              </p:nvSpPr>
              <p:spPr>
                <a:xfrm>
                  <a:off x="852127" y="663205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899C164-7922-624E-B0CB-72D17D4618CF}"/>
                    </a:ext>
                  </a:extLst>
                </p:cNvPr>
                <p:cNvSpPr txBox="1"/>
                <p:nvPr/>
              </p:nvSpPr>
              <p:spPr>
                <a:xfrm>
                  <a:off x="852127" y="1199878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17E607C-DD8C-184D-BF82-F04006762890}"/>
                    </a:ext>
                  </a:extLst>
                </p:cNvPr>
                <p:cNvSpPr txBox="1"/>
                <p:nvPr/>
              </p:nvSpPr>
              <p:spPr>
                <a:xfrm>
                  <a:off x="819453" y="1736551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-2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20AB1DF-ABEB-9F42-8DF0-FEF3960AAD7D}"/>
                    </a:ext>
                  </a:extLst>
                </p:cNvPr>
                <p:cNvSpPr txBox="1"/>
                <p:nvPr/>
              </p:nvSpPr>
              <p:spPr>
                <a:xfrm>
                  <a:off x="825861" y="2260119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-4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96BDBBC-E998-1E4E-9998-48CDA2C772D1}"/>
                    </a:ext>
                  </a:extLst>
                </p:cNvPr>
                <p:cNvSpPr txBox="1"/>
                <p:nvPr/>
              </p:nvSpPr>
              <p:spPr>
                <a:xfrm>
                  <a:off x="799595" y="2722639"/>
                  <a:ext cx="3277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-6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EE9230-9156-D445-82D2-92224173D495}"/>
                  </a:ext>
                </a:extLst>
              </p:cNvPr>
              <p:cNvSpPr txBox="1"/>
              <p:nvPr/>
            </p:nvSpPr>
            <p:spPr>
              <a:xfrm>
                <a:off x="7820564" y="354965"/>
                <a:ext cx="791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100 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857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CC4E-D630-4246-AD97-8C5E1F5A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8AFF-E3FD-734D-94ED-A5C34F14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930" y="168174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Discrete data</a:t>
            </a:r>
          </a:p>
          <a:p>
            <a:r>
              <a:rPr lang="en-US" dirty="0"/>
              <a:t>Testing data: 240</a:t>
            </a:r>
          </a:p>
          <a:p>
            <a:r>
              <a:rPr lang="en-US" dirty="0"/>
              <a:t>Training data: 500</a:t>
            </a:r>
          </a:p>
          <a:p>
            <a:endParaRPr lang="en-US" dirty="0"/>
          </a:p>
        </p:txBody>
      </p:sp>
      <p:pic>
        <p:nvPicPr>
          <p:cNvPr id="4" name="Content Placeholder 4" descr="A person walking down the street&#10;&#10;Description automatically generated">
            <a:extLst>
              <a:ext uri="{FF2B5EF4-FFF2-40B4-BE49-F238E27FC236}">
                <a16:creationId xmlns:a16="http://schemas.microsoft.com/office/drawing/2014/main" id="{815E20A1-F6C8-714E-8C36-8FAE04126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6" r="12971"/>
          <a:stretch/>
        </p:blipFill>
        <p:spPr>
          <a:xfrm rot="5400000">
            <a:off x="6224432" y="757269"/>
            <a:ext cx="5477453" cy="561274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217E52E-2096-F248-A5F4-9ADA77F11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70" y="3563641"/>
            <a:ext cx="2193215" cy="2193215"/>
          </a:xfrm>
          <a:prstGeom prst="rect">
            <a:avLst/>
          </a:prstGeom>
        </p:spPr>
      </p:pic>
      <p:pic>
        <p:nvPicPr>
          <p:cNvPr id="8" name="Picture 7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EC386441-7F0D-D241-B4A2-6FA51223B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415" y="3563640"/>
            <a:ext cx="2193215" cy="219321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1713AA20-D402-7C43-B7F6-41FD3D0C8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499" y="3563640"/>
            <a:ext cx="2193215" cy="219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CC4E-D630-4246-AD97-8C5E1F5A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8AFF-E3FD-734D-94ED-A5C34F14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the specification for your applied machine learning model that presented the most promise in providing a solution to your problem. Include the section from your script that specifies your model architecture. Provide a brief description of how you implemented your code in practice.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8268A6-989F-1C4A-80C1-13F79C97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675"/>
            <a:ext cx="101981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CC4E-D630-4246-AD97-8C5E1F5A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8AFF-E3FD-734D-94ED-A5C34F14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Low model accuracy</a:t>
            </a:r>
          </a:p>
          <a:p>
            <a:r>
              <a:rPr lang="en-US" dirty="0"/>
              <a:t>Different implementation and feature assessment than previous models</a:t>
            </a:r>
          </a:p>
          <a:p>
            <a:endParaRPr lang="en-US" dirty="0"/>
          </a:p>
          <a:p>
            <a:r>
              <a:rPr lang="en-US" dirty="0"/>
              <a:t>Improving model accuracy?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E1819-1958-684C-9E47-2615FD57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31" y="3308350"/>
            <a:ext cx="3581400" cy="241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D89B04-2D53-5F43-8C50-CA23E52A0375}"/>
              </a:ext>
            </a:extLst>
          </p:cNvPr>
          <p:cNvSpPr/>
          <p:nvPr/>
        </p:nvSpPr>
        <p:spPr>
          <a:xfrm>
            <a:off x="452907" y="5477212"/>
            <a:ext cx="112861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S. Park, J. Kim, S. </a:t>
            </a:r>
            <a:r>
              <a:rPr lang="en-US" sz="1200" dirty="0" err="1"/>
              <a:t>Jeong</a:t>
            </a:r>
            <a:r>
              <a:rPr lang="en-US" sz="1200" dirty="0"/>
              <a:t> and S. Park, "GPR Data-Based Computer Vision for the Detection of Material Buried Underground," 2019 3rd International Conference on Smart Grid and Smart Cities (ICSGSC), 2019, pp. 41-44, </a:t>
            </a:r>
            <a:r>
              <a:rPr lang="en-US" sz="1200" dirty="0" err="1"/>
              <a:t>doi</a:t>
            </a:r>
            <a:r>
              <a:rPr lang="en-US" sz="1200" dirty="0"/>
              <a:t>: 10.1109/ICSGSC.2019.00-21.</a:t>
            </a:r>
          </a:p>
          <a:p>
            <a:endParaRPr lang="en-US" sz="1200" dirty="0"/>
          </a:p>
          <a:p>
            <a:r>
              <a:rPr lang="en-US" sz="1200" dirty="0"/>
              <a:t>M. Pham and S. </a:t>
            </a:r>
            <a:r>
              <a:rPr lang="en-US" sz="1200" dirty="0" err="1"/>
              <a:t>Lefèvre</a:t>
            </a:r>
            <a:r>
              <a:rPr lang="en-US" sz="1200" dirty="0"/>
              <a:t>, "Buried Object Detection from B-Scan Ground Penetrating Radar Data Using Faster-RCNN," IGARSS 2018 - 2018 IEEE International Geoscience and Remote Sensing Symposium, 2018, pp. 6804-6807, </a:t>
            </a:r>
            <a:r>
              <a:rPr lang="en-US" sz="1200" dirty="0" err="1"/>
              <a:t>doi</a:t>
            </a:r>
            <a:r>
              <a:rPr lang="en-US" sz="1200" dirty="0"/>
              <a:t>: 10.1109/IGARSS.2018.8517683.</a:t>
            </a:r>
          </a:p>
        </p:txBody>
      </p:sp>
    </p:spTree>
    <p:extLst>
      <p:ext uri="{BB962C8B-B14F-4D97-AF65-F5344CB8AC3E}">
        <p14:creationId xmlns:p14="http://schemas.microsoft.com/office/powerpoint/2010/main" val="6157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250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Central Question</vt:lpstr>
      <vt:lpstr>Data Description</vt:lpstr>
      <vt:lpstr>Machine Learning Model</vt:lpstr>
      <vt:lpstr>Conclusion &amp; 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Lott, Sarah</dc:creator>
  <cp:lastModifiedBy>Lott, Sarah</cp:lastModifiedBy>
  <cp:revision>4</cp:revision>
  <dcterms:created xsi:type="dcterms:W3CDTF">2021-05-16T19:42:40Z</dcterms:created>
  <dcterms:modified xsi:type="dcterms:W3CDTF">2021-05-18T13:52:27Z</dcterms:modified>
</cp:coreProperties>
</file>