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259" r:id="rId4"/>
    <p:sldId id="260" r:id="rId5"/>
    <p:sldId id="257" r:id="rId6"/>
    <p:sldId id="262" r:id="rId7"/>
    <p:sldId id="268" r:id="rId8"/>
    <p:sldId id="269" r:id="rId9"/>
    <p:sldId id="270" r:id="rId10"/>
    <p:sldId id="271" r:id="rId11"/>
    <p:sldId id="274" r:id="rId12"/>
    <p:sldId id="275" r:id="rId13"/>
    <p:sldId id="277" r:id="rId14"/>
    <p:sldId id="278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ruv Vekariya" initials="DV" lastIdx="1" clrIdx="0">
    <p:extLst>
      <p:ext uri="{19B8F6BF-5375-455C-9EA6-DF929625EA0E}">
        <p15:presenceInfo xmlns:p15="http://schemas.microsoft.com/office/powerpoint/2012/main" userId="7628bdf9d0447e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Vekariya" userId="7628bdf9d0447ee5" providerId="LiveId" clId="{F084B3ED-C196-46A7-A511-69B6D2F8452D}"/>
    <pc:docChg chg="undo custSel addSld delSld modSld">
      <pc:chgData name="Dhruv Vekariya" userId="7628bdf9d0447ee5" providerId="LiveId" clId="{F084B3ED-C196-46A7-A511-69B6D2F8452D}" dt="2022-10-11T19:44:50.645" v="2135"/>
      <pc:docMkLst>
        <pc:docMk/>
      </pc:docMkLst>
      <pc:sldChg chg="addSp delSp modSp mod modAnim">
        <pc:chgData name="Dhruv Vekariya" userId="7628bdf9d0447ee5" providerId="LiveId" clId="{F084B3ED-C196-46A7-A511-69B6D2F8452D}" dt="2022-10-11T19:23:33.969" v="2020"/>
        <pc:sldMkLst>
          <pc:docMk/>
          <pc:sldMk cId="3089782522" sldId="259"/>
        </pc:sldMkLst>
        <pc:spChg chg="mod">
          <ac:chgData name="Dhruv Vekariya" userId="7628bdf9d0447ee5" providerId="LiveId" clId="{F084B3ED-C196-46A7-A511-69B6D2F8452D}" dt="2022-10-11T18:57:34.800" v="1105" actId="120"/>
          <ac:spMkLst>
            <pc:docMk/>
            <pc:sldMk cId="3089782522" sldId="259"/>
            <ac:spMk id="2" creationId="{C8F58AE6-56F6-44E8-8BBF-23277B1773E4}"/>
          </ac:spMkLst>
        </pc:spChg>
        <pc:spChg chg="add del mod">
          <ac:chgData name="Dhruv Vekariya" userId="7628bdf9d0447ee5" providerId="LiveId" clId="{F084B3ED-C196-46A7-A511-69B6D2F8452D}" dt="2022-10-11T19:23:11.887" v="2015" actId="21"/>
          <ac:spMkLst>
            <pc:docMk/>
            <pc:sldMk cId="3089782522" sldId="259"/>
            <ac:spMk id="3" creationId="{BC4BF34A-C45A-FFE1-418F-E7E59278399B}"/>
          </ac:spMkLst>
        </pc:spChg>
        <pc:spChg chg="mod">
          <ac:chgData name="Dhruv Vekariya" userId="7628bdf9d0447ee5" providerId="LiveId" clId="{F084B3ED-C196-46A7-A511-69B6D2F8452D}" dt="2022-10-11T19:22:49.289" v="1999" actId="20577"/>
          <ac:spMkLst>
            <pc:docMk/>
            <pc:sldMk cId="3089782522" sldId="259"/>
            <ac:spMk id="10" creationId="{38B358ED-48F3-4999-95EF-0C60EE6C9026}"/>
          </ac:spMkLst>
        </pc:spChg>
      </pc:sldChg>
      <pc:sldChg chg="modSp modAnim">
        <pc:chgData name="Dhruv Vekariya" userId="7628bdf9d0447ee5" providerId="LiveId" clId="{F084B3ED-C196-46A7-A511-69B6D2F8452D}" dt="2022-10-11T19:31:23.527" v="2021"/>
        <pc:sldMkLst>
          <pc:docMk/>
          <pc:sldMk cId="2169832658" sldId="260"/>
        </pc:sldMkLst>
        <pc:spChg chg="mod">
          <ac:chgData name="Dhruv Vekariya" userId="7628bdf9d0447ee5" providerId="LiveId" clId="{F084B3ED-C196-46A7-A511-69B6D2F8452D}" dt="2022-10-11T18:57:44.329" v="1106" actId="120"/>
          <ac:spMkLst>
            <pc:docMk/>
            <pc:sldMk cId="2169832658" sldId="260"/>
            <ac:spMk id="2" creationId="{E199600F-A17E-4354-A7AB-0CC2A43A9354}"/>
          </ac:spMkLst>
        </pc:spChg>
        <pc:spChg chg="mod">
          <ac:chgData name="Dhruv Vekariya" userId="7628bdf9d0447ee5" providerId="LiveId" clId="{F084B3ED-C196-46A7-A511-69B6D2F8452D}" dt="2022-10-11T19:20:59.801" v="1985" actId="5793"/>
          <ac:spMkLst>
            <pc:docMk/>
            <pc:sldMk cId="2169832658" sldId="260"/>
            <ac:spMk id="3" creationId="{FA6A4B49-27C8-46B6-8B11-AD7E8F615E2C}"/>
          </ac:spMkLst>
        </pc:spChg>
      </pc:sldChg>
      <pc:sldChg chg="del">
        <pc:chgData name="Dhruv Vekariya" userId="7628bdf9d0447ee5" providerId="LiveId" clId="{F084B3ED-C196-46A7-A511-69B6D2F8452D}" dt="2022-10-11T19:31:32.074" v="2022" actId="47"/>
        <pc:sldMkLst>
          <pc:docMk/>
          <pc:sldMk cId="3879804219" sldId="261"/>
        </pc:sldMkLst>
      </pc:sldChg>
      <pc:sldChg chg="modSp modAnim">
        <pc:chgData name="Dhruv Vekariya" userId="7628bdf9d0447ee5" providerId="LiveId" clId="{F084B3ED-C196-46A7-A511-69B6D2F8452D}" dt="2022-10-11T19:44:50.645" v="2135"/>
        <pc:sldMkLst>
          <pc:docMk/>
          <pc:sldMk cId="3803842256" sldId="262"/>
        </pc:sldMkLst>
        <pc:spChg chg="mod">
          <ac:chgData name="Dhruv Vekariya" userId="7628bdf9d0447ee5" providerId="LiveId" clId="{F084B3ED-C196-46A7-A511-69B6D2F8452D}" dt="2022-10-11T19:34:58.289" v="2112" actId="313"/>
          <ac:spMkLst>
            <pc:docMk/>
            <pc:sldMk cId="3803842256" sldId="262"/>
            <ac:spMk id="4" creationId="{0D250B89-C4D5-43CB-81F0-EFF4588D7E45}"/>
          </ac:spMkLst>
        </pc:spChg>
      </pc:sldChg>
      <pc:sldChg chg="addSp delSp modSp mod addAnim delAnim modAnim">
        <pc:chgData name="Dhruv Vekariya" userId="7628bdf9d0447ee5" providerId="LiveId" clId="{F084B3ED-C196-46A7-A511-69B6D2F8452D}" dt="2022-10-11T19:42:19.964" v="2133"/>
        <pc:sldMkLst>
          <pc:docMk/>
          <pc:sldMk cId="1490812157" sldId="268"/>
        </pc:sldMkLst>
        <pc:spChg chg="mod">
          <ac:chgData name="Dhruv Vekariya" userId="7628bdf9d0447ee5" providerId="LiveId" clId="{F084B3ED-C196-46A7-A511-69B6D2F8452D}" dt="2022-10-11T18:06:11.878" v="36" actId="14100"/>
          <ac:spMkLst>
            <pc:docMk/>
            <pc:sldMk cId="1490812157" sldId="268"/>
            <ac:spMk id="2" creationId="{4416D508-A077-6336-168B-7BC7DF0F6DC0}"/>
          </ac:spMkLst>
        </pc:spChg>
        <pc:spChg chg="add del mod">
          <ac:chgData name="Dhruv Vekariya" userId="7628bdf9d0447ee5" providerId="LiveId" clId="{F084B3ED-C196-46A7-A511-69B6D2F8452D}" dt="2022-10-11T18:04:44.132" v="3" actId="478"/>
          <ac:spMkLst>
            <pc:docMk/>
            <pc:sldMk cId="1490812157" sldId="268"/>
            <ac:spMk id="5" creationId="{34AD022B-9920-DB8F-3790-A0F4F1B1114D}"/>
          </ac:spMkLst>
        </pc:spChg>
        <pc:spChg chg="add del mod">
          <ac:chgData name="Dhruv Vekariya" userId="7628bdf9d0447ee5" providerId="LiveId" clId="{F084B3ED-C196-46A7-A511-69B6D2F8452D}" dt="2022-10-11T18:04:51.385" v="7"/>
          <ac:spMkLst>
            <pc:docMk/>
            <pc:sldMk cId="1490812157" sldId="268"/>
            <ac:spMk id="12" creationId="{FB6F8A23-BCAF-D4D5-A7C6-9D1A1A742A97}"/>
          </ac:spMkLst>
        </pc:spChg>
        <pc:picChg chg="add del">
          <ac:chgData name="Dhruv Vekariya" userId="7628bdf9d0447ee5" providerId="LiveId" clId="{F084B3ED-C196-46A7-A511-69B6D2F8452D}" dt="2022-10-11T18:04:49.481" v="6" actId="478"/>
          <ac:picMkLst>
            <pc:docMk/>
            <pc:sldMk cId="1490812157" sldId="268"/>
            <ac:picMk id="6" creationId="{92C51CBB-80E6-6C01-9E55-0E1DB96DFDFF}"/>
          </ac:picMkLst>
        </pc:picChg>
        <pc:picChg chg="add del mod">
          <ac:chgData name="Dhruv Vekariya" userId="7628bdf9d0447ee5" providerId="LiveId" clId="{F084B3ED-C196-46A7-A511-69B6D2F8452D}" dt="2022-10-11T18:04:43.592" v="2"/>
          <ac:picMkLst>
            <pc:docMk/>
            <pc:sldMk cId="1490812157" sldId="268"/>
            <ac:picMk id="8" creationId="{74E450E2-82F1-38D7-5796-132B01AA4820}"/>
          </ac:picMkLst>
        </pc:picChg>
        <pc:picChg chg="add del mod">
          <ac:chgData name="Dhruv Vekariya" userId="7628bdf9d0447ee5" providerId="LiveId" clId="{F084B3ED-C196-46A7-A511-69B6D2F8452D}" dt="2022-10-11T18:04:47.634" v="5"/>
          <ac:picMkLst>
            <pc:docMk/>
            <pc:sldMk cId="1490812157" sldId="268"/>
            <ac:picMk id="10" creationId="{FDE0DB37-01EE-D4B3-C2CD-924153496823}"/>
          </ac:picMkLst>
        </pc:picChg>
        <pc:picChg chg="add mod">
          <ac:chgData name="Dhruv Vekariya" userId="7628bdf9d0447ee5" providerId="LiveId" clId="{F084B3ED-C196-46A7-A511-69B6D2F8452D}" dt="2022-10-11T18:06:08.224" v="34" actId="14100"/>
          <ac:picMkLst>
            <pc:docMk/>
            <pc:sldMk cId="1490812157" sldId="268"/>
            <ac:picMk id="14" creationId="{4E0C2A90-39ED-EDAC-A990-994CA66315E1}"/>
          </ac:picMkLst>
        </pc:picChg>
      </pc:sldChg>
      <pc:sldChg chg="addSp delSp modSp mod delAnim modAnim">
        <pc:chgData name="Dhruv Vekariya" userId="7628bdf9d0447ee5" providerId="LiveId" clId="{F084B3ED-C196-46A7-A511-69B6D2F8452D}" dt="2022-10-11T19:42:16.867" v="2132"/>
        <pc:sldMkLst>
          <pc:docMk/>
          <pc:sldMk cId="1432310304" sldId="269"/>
        </pc:sldMkLst>
        <pc:spChg chg="mod">
          <ac:chgData name="Dhruv Vekariya" userId="7628bdf9d0447ee5" providerId="LiveId" clId="{F084B3ED-C196-46A7-A511-69B6D2F8452D}" dt="2022-10-11T18:09:23.714" v="113" actId="14100"/>
          <ac:spMkLst>
            <pc:docMk/>
            <pc:sldMk cId="1432310304" sldId="269"/>
            <ac:spMk id="2" creationId="{4416D508-A077-6336-168B-7BC7DF0F6DC0}"/>
          </ac:spMkLst>
        </pc:spChg>
        <pc:spChg chg="add del mod">
          <ac:chgData name="Dhruv Vekariya" userId="7628bdf9d0447ee5" providerId="LiveId" clId="{F084B3ED-C196-46A7-A511-69B6D2F8452D}" dt="2022-10-11T18:05:40.016" v="29"/>
          <ac:spMkLst>
            <pc:docMk/>
            <pc:sldMk cId="1432310304" sldId="269"/>
            <ac:spMk id="8" creationId="{348DC7E0-B15E-2774-E60D-D4D537363594}"/>
          </ac:spMkLst>
        </pc:spChg>
        <pc:picChg chg="add del mod">
          <ac:chgData name="Dhruv Vekariya" userId="7628bdf9d0447ee5" providerId="LiveId" clId="{F084B3ED-C196-46A7-A511-69B6D2F8452D}" dt="2022-10-11T18:05:37.540" v="27"/>
          <ac:picMkLst>
            <pc:docMk/>
            <pc:sldMk cId="1432310304" sldId="269"/>
            <ac:picMk id="5" creationId="{D6C72A38-6D13-EB86-D7E3-B6CD05144560}"/>
          </ac:picMkLst>
        </pc:picChg>
        <pc:picChg chg="del">
          <ac:chgData name="Dhruv Vekariya" userId="7628bdf9d0447ee5" providerId="LiveId" clId="{F084B3ED-C196-46A7-A511-69B6D2F8452D}" dt="2022-10-11T18:05:38.539" v="28" actId="478"/>
          <ac:picMkLst>
            <pc:docMk/>
            <pc:sldMk cId="1432310304" sldId="269"/>
            <ac:picMk id="6" creationId="{2532FB39-C4D7-377F-D4C5-947B91A6F0E7}"/>
          </ac:picMkLst>
        </pc:picChg>
        <pc:picChg chg="add mod">
          <ac:chgData name="Dhruv Vekariya" userId="7628bdf9d0447ee5" providerId="LiveId" clId="{F084B3ED-C196-46A7-A511-69B6D2F8452D}" dt="2022-10-11T18:09:26.838" v="114" actId="14100"/>
          <ac:picMkLst>
            <pc:docMk/>
            <pc:sldMk cId="1432310304" sldId="269"/>
            <ac:picMk id="10" creationId="{79B82F54-0000-D7C3-9705-ACA43D84B151}"/>
          </ac:picMkLst>
        </pc:picChg>
      </pc:sldChg>
      <pc:sldChg chg="addSp delSp modSp mod modAnim">
        <pc:chgData name="Dhruv Vekariya" userId="7628bdf9d0447ee5" providerId="LiveId" clId="{F084B3ED-C196-46A7-A511-69B6D2F8452D}" dt="2022-10-11T19:42:12.278" v="2131"/>
        <pc:sldMkLst>
          <pc:docMk/>
          <pc:sldMk cId="296956043" sldId="270"/>
        </pc:sldMkLst>
        <pc:spChg chg="mod">
          <ac:chgData name="Dhruv Vekariya" userId="7628bdf9d0447ee5" providerId="LiveId" clId="{F084B3ED-C196-46A7-A511-69B6D2F8452D}" dt="2022-10-11T18:09:32.614" v="116" actId="14100"/>
          <ac:spMkLst>
            <pc:docMk/>
            <pc:sldMk cId="296956043" sldId="270"/>
            <ac:spMk id="2" creationId="{4416D508-A077-6336-168B-7BC7DF0F6DC0}"/>
          </ac:spMkLst>
        </pc:spChg>
        <pc:spChg chg="del">
          <ac:chgData name="Dhruv Vekariya" userId="7628bdf9d0447ee5" providerId="LiveId" clId="{F084B3ED-C196-46A7-A511-69B6D2F8452D}" dt="2022-10-11T18:06:37.341" v="38"/>
          <ac:spMkLst>
            <pc:docMk/>
            <pc:sldMk cId="296956043" sldId="270"/>
            <ac:spMk id="5" creationId="{FCA0A73A-A4C1-68E5-107A-F25479B696B8}"/>
          </ac:spMkLst>
        </pc:spChg>
        <pc:picChg chg="add mod">
          <ac:chgData name="Dhruv Vekariya" userId="7628bdf9d0447ee5" providerId="LiveId" clId="{F084B3ED-C196-46A7-A511-69B6D2F8452D}" dt="2022-10-11T18:09:35.946" v="117" actId="14100"/>
          <ac:picMkLst>
            <pc:docMk/>
            <pc:sldMk cId="296956043" sldId="270"/>
            <ac:picMk id="6" creationId="{29F697C3-35B0-FFE3-AD58-412A3D84C53C}"/>
          </ac:picMkLst>
        </pc:picChg>
        <pc:picChg chg="del">
          <ac:chgData name="Dhruv Vekariya" userId="7628bdf9d0447ee5" providerId="LiveId" clId="{F084B3ED-C196-46A7-A511-69B6D2F8452D}" dt="2022-10-11T18:06:35.381" v="37" actId="478"/>
          <ac:picMkLst>
            <pc:docMk/>
            <pc:sldMk cId="296956043" sldId="270"/>
            <ac:picMk id="8" creationId="{666283C2-B718-7667-A3E7-340025FEFFDE}"/>
          </ac:picMkLst>
        </pc:picChg>
      </pc:sldChg>
      <pc:sldChg chg="addSp delSp modSp mod delAnim modAnim">
        <pc:chgData name="Dhruv Vekariya" userId="7628bdf9d0447ee5" providerId="LiveId" clId="{F084B3ED-C196-46A7-A511-69B6D2F8452D}" dt="2022-10-11T19:42:09.004" v="2130"/>
        <pc:sldMkLst>
          <pc:docMk/>
          <pc:sldMk cId="3031147539" sldId="271"/>
        </pc:sldMkLst>
        <pc:spChg chg="mod">
          <ac:chgData name="Dhruv Vekariya" userId="7628bdf9d0447ee5" providerId="LiveId" clId="{F084B3ED-C196-46A7-A511-69B6D2F8452D}" dt="2022-10-11T18:09:41.549" v="119" actId="14100"/>
          <ac:spMkLst>
            <pc:docMk/>
            <pc:sldMk cId="3031147539" sldId="271"/>
            <ac:spMk id="2" creationId="{4416D508-A077-6336-168B-7BC7DF0F6DC0}"/>
          </ac:spMkLst>
        </pc:spChg>
        <pc:spChg chg="add del mod">
          <ac:chgData name="Dhruv Vekariya" userId="7628bdf9d0447ee5" providerId="LiveId" clId="{F084B3ED-C196-46A7-A511-69B6D2F8452D}" dt="2022-10-11T18:08:20.482" v="85"/>
          <ac:spMkLst>
            <pc:docMk/>
            <pc:sldMk cId="3031147539" sldId="271"/>
            <ac:spMk id="5" creationId="{B979BC2D-392D-4661-E838-0710A751D408}"/>
          </ac:spMkLst>
        </pc:spChg>
        <pc:picChg chg="del">
          <ac:chgData name="Dhruv Vekariya" userId="7628bdf9d0447ee5" providerId="LiveId" clId="{F084B3ED-C196-46A7-A511-69B6D2F8452D}" dt="2022-10-11T18:08:19.249" v="84" actId="478"/>
          <ac:picMkLst>
            <pc:docMk/>
            <pc:sldMk cId="3031147539" sldId="271"/>
            <ac:picMk id="6" creationId="{BD0CB02D-BD8B-638F-B5BF-A87F6F1BF9C7}"/>
          </ac:picMkLst>
        </pc:picChg>
        <pc:picChg chg="add mod">
          <ac:chgData name="Dhruv Vekariya" userId="7628bdf9d0447ee5" providerId="LiveId" clId="{F084B3ED-C196-46A7-A511-69B6D2F8452D}" dt="2022-10-11T18:09:44.673" v="120" actId="14100"/>
          <ac:picMkLst>
            <pc:docMk/>
            <pc:sldMk cId="3031147539" sldId="271"/>
            <ac:picMk id="8" creationId="{15A1CE8A-98BA-E384-4059-21AE94748251}"/>
          </ac:picMkLst>
        </pc:picChg>
      </pc:sldChg>
      <pc:sldChg chg="addSp delSp modSp mod addAnim delAnim modAnim">
        <pc:chgData name="Dhruv Vekariya" userId="7628bdf9d0447ee5" providerId="LiveId" clId="{F084B3ED-C196-46A7-A511-69B6D2F8452D}" dt="2022-10-11T19:42:05.146" v="2129"/>
        <pc:sldMkLst>
          <pc:docMk/>
          <pc:sldMk cId="2562055567" sldId="274"/>
        </pc:sldMkLst>
        <pc:spChg chg="add del mod">
          <ac:chgData name="Dhruv Vekariya" userId="7628bdf9d0447ee5" providerId="LiveId" clId="{F084B3ED-C196-46A7-A511-69B6D2F8452D}" dt="2022-10-11T18:13:21.593" v="185" actId="20577"/>
          <ac:spMkLst>
            <pc:docMk/>
            <pc:sldMk cId="2562055567" sldId="274"/>
            <ac:spMk id="2" creationId="{4416D508-A077-6336-168B-7BC7DF0F6DC0}"/>
          </ac:spMkLst>
        </pc:spChg>
        <pc:spChg chg="add del mod">
          <ac:chgData name="Dhruv Vekariya" userId="7628bdf9d0447ee5" providerId="LiveId" clId="{F084B3ED-C196-46A7-A511-69B6D2F8452D}" dt="2022-10-11T18:11:34.081" v="122" actId="22"/>
          <ac:spMkLst>
            <pc:docMk/>
            <pc:sldMk cId="2562055567" sldId="274"/>
            <ac:spMk id="5" creationId="{A8D53181-ED0A-94D3-0E3A-A2EF4B5382C3}"/>
          </ac:spMkLst>
        </pc:spChg>
        <pc:spChg chg="add del mod">
          <ac:chgData name="Dhruv Vekariya" userId="7628bdf9d0447ee5" providerId="LiveId" clId="{F084B3ED-C196-46A7-A511-69B6D2F8452D}" dt="2022-10-11T18:11:53.620" v="128" actId="478"/>
          <ac:spMkLst>
            <pc:docMk/>
            <pc:sldMk cId="2562055567" sldId="274"/>
            <ac:spMk id="9" creationId="{D765A2FD-9E02-EFE8-155D-8048BE0646CA}"/>
          </ac:spMkLst>
        </pc:spChg>
        <pc:picChg chg="add mod ord">
          <ac:chgData name="Dhruv Vekariya" userId="7628bdf9d0447ee5" providerId="LiveId" clId="{F084B3ED-C196-46A7-A511-69B6D2F8452D}" dt="2022-10-11T18:11:50.313" v="126" actId="14100"/>
          <ac:picMkLst>
            <pc:docMk/>
            <pc:sldMk cId="2562055567" sldId="274"/>
            <ac:picMk id="7" creationId="{2B98A73C-BB51-F1D5-1063-D512323E5D4F}"/>
          </ac:picMkLst>
        </pc:picChg>
        <pc:picChg chg="del">
          <ac:chgData name="Dhruv Vekariya" userId="7628bdf9d0447ee5" providerId="LiveId" clId="{F084B3ED-C196-46A7-A511-69B6D2F8452D}" dt="2022-10-11T18:11:32.707" v="121" actId="478"/>
          <ac:picMkLst>
            <pc:docMk/>
            <pc:sldMk cId="2562055567" sldId="274"/>
            <ac:picMk id="14" creationId="{27146CF3-6B04-77AC-A0B5-575480B85056}"/>
          </ac:picMkLst>
        </pc:picChg>
      </pc:sldChg>
      <pc:sldChg chg="addSp delSp modSp mod delAnim modAnim">
        <pc:chgData name="Dhruv Vekariya" userId="7628bdf9d0447ee5" providerId="LiveId" clId="{F084B3ED-C196-46A7-A511-69B6D2F8452D}" dt="2022-10-11T19:42:01.913" v="2128"/>
        <pc:sldMkLst>
          <pc:docMk/>
          <pc:sldMk cId="3386871157" sldId="275"/>
        </pc:sldMkLst>
        <pc:spChg chg="mod">
          <ac:chgData name="Dhruv Vekariya" userId="7628bdf9d0447ee5" providerId="LiveId" clId="{F084B3ED-C196-46A7-A511-69B6D2F8452D}" dt="2022-10-11T18:13:10.311" v="184" actId="20577"/>
          <ac:spMkLst>
            <pc:docMk/>
            <pc:sldMk cId="3386871157" sldId="275"/>
            <ac:spMk id="2" creationId="{4416D508-A077-6336-168B-7BC7DF0F6DC0}"/>
          </ac:spMkLst>
        </pc:spChg>
        <pc:spChg chg="add del mod">
          <ac:chgData name="Dhruv Vekariya" userId="7628bdf9d0447ee5" providerId="LiveId" clId="{F084B3ED-C196-46A7-A511-69B6D2F8452D}" dt="2022-10-11T18:12:31.351" v="147" actId="22"/>
          <ac:spMkLst>
            <pc:docMk/>
            <pc:sldMk cId="3386871157" sldId="275"/>
            <ac:spMk id="5" creationId="{7240E774-207A-1F53-CE5A-C7E06BE6E0EF}"/>
          </ac:spMkLst>
        </pc:spChg>
        <pc:picChg chg="add mod ord">
          <ac:chgData name="Dhruv Vekariya" userId="7628bdf9d0447ee5" providerId="LiveId" clId="{F084B3ED-C196-46A7-A511-69B6D2F8452D}" dt="2022-10-11T18:12:45.435" v="150" actId="14100"/>
          <ac:picMkLst>
            <pc:docMk/>
            <pc:sldMk cId="3386871157" sldId="275"/>
            <ac:picMk id="7" creationId="{C726A093-A5F8-5DF7-C704-DF636E129E44}"/>
          </ac:picMkLst>
        </pc:picChg>
        <pc:picChg chg="del">
          <ac:chgData name="Dhruv Vekariya" userId="7628bdf9d0447ee5" providerId="LiveId" clId="{F084B3ED-C196-46A7-A511-69B6D2F8452D}" dt="2022-10-11T18:12:08.161" v="146" actId="478"/>
          <ac:picMkLst>
            <pc:docMk/>
            <pc:sldMk cId="3386871157" sldId="275"/>
            <ac:picMk id="8" creationId="{54B16893-A7B1-E476-B257-D4FEC9B73930}"/>
          </ac:picMkLst>
        </pc:picChg>
      </pc:sldChg>
      <pc:sldChg chg="addSp delSp modSp add mod modAnim">
        <pc:chgData name="Dhruv Vekariya" userId="7628bdf9d0447ee5" providerId="LiveId" clId="{F084B3ED-C196-46A7-A511-69B6D2F8452D}" dt="2022-10-11T19:41:58.892" v="2127"/>
        <pc:sldMkLst>
          <pc:docMk/>
          <pc:sldMk cId="4180188025" sldId="277"/>
        </pc:sldMkLst>
        <pc:spChg chg="mod">
          <ac:chgData name="Dhruv Vekariya" userId="7628bdf9d0447ee5" providerId="LiveId" clId="{F084B3ED-C196-46A7-A511-69B6D2F8452D}" dt="2022-10-11T19:34:10.523" v="2081" actId="313"/>
          <ac:spMkLst>
            <pc:docMk/>
            <pc:sldMk cId="4180188025" sldId="277"/>
            <ac:spMk id="2" creationId="{4416D508-A077-6336-168B-7BC7DF0F6DC0}"/>
          </ac:spMkLst>
        </pc:spChg>
        <pc:spChg chg="add del mod">
          <ac:chgData name="Dhruv Vekariya" userId="7628bdf9d0447ee5" providerId="LiveId" clId="{F084B3ED-C196-46A7-A511-69B6D2F8452D}" dt="2022-10-11T18:14:17.445" v="189" actId="22"/>
          <ac:spMkLst>
            <pc:docMk/>
            <pc:sldMk cId="4180188025" sldId="277"/>
            <ac:spMk id="5" creationId="{D40DEC19-C166-667F-AB75-32809E8E52E1}"/>
          </ac:spMkLst>
        </pc:spChg>
        <pc:spChg chg="add del mod">
          <ac:chgData name="Dhruv Vekariya" userId="7628bdf9d0447ee5" providerId="LiveId" clId="{F084B3ED-C196-46A7-A511-69B6D2F8452D}" dt="2022-10-11T19:37:28.691" v="2117" actId="22"/>
          <ac:spMkLst>
            <pc:docMk/>
            <pc:sldMk cId="4180188025" sldId="277"/>
            <ac:spMk id="7" creationId="{C05BB1D7-4A85-7FC4-70EE-192E4DA37154}"/>
          </ac:spMkLst>
        </pc:spChg>
        <pc:picChg chg="add del mod">
          <ac:chgData name="Dhruv Vekariya" userId="7628bdf9d0447ee5" providerId="LiveId" clId="{F084B3ED-C196-46A7-A511-69B6D2F8452D}" dt="2022-10-11T19:37:26.551" v="2116" actId="478"/>
          <ac:picMkLst>
            <pc:docMk/>
            <pc:sldMk cId="4180188025" sldId="277"/>
            <ac:picMk id="5" creationId="{DEE2AE3B-8E7A-B477-F391-0AD44766DA5A}"/>
          </ac:picMkLst>
        </pc:picChg>
        <pc:picChg chg="del">
          <ac:chgData name="Dhruv Vekariya" userId="7628bdf9d0447ee5" providerId="LiveId" clId="{F084B3ED-C196-46A7-A511-69B6D2F8452D}" dt="2022-10-11T18:14:15.745" v="188" actId="478"/>
          <ac:picMkLst>
            <pc:docMk/>
            <pc:sldMk cId="4180188025" sldId="277"/>
            <ac:picMk id="7" creationId="{C726A093-A5F8-5DF7-C704-DF636E129E44}"/>
          </ac:picMkLst>
        </pc:picChg>
        <pc:picChg chg="add del mod ord">
          <ac:chgData name="Dhruv Vekariya" userId="7628bdf9d0447ee5" providerId="LiveId" clId="{F084B3ED-C196-46A7-A511-69B6D2F8452D}" dt="2022-10-11T19:37:22.675" v="2115" actId="478"/>
          <ac:picMkLst>
            <pc:docMk/>
            <pc:sldMk cId="4180188025" sldId="277"/>
            <ac:picMk id="8" creationId="{0AFF08C2-31A4-C3D9-A049-02DAEF57AF3B}"/>
          </ac:picMkLst>
        </pc:picChg>
        <pc:picChg chg="add mod">
          <ac:chgData name="Dhruv Vekariya" userId="7628bdf9d0447ee5" providerId="LiveId" clId="{F084B3ED-C196-46A7-A511-69B6D2F8452D}" dt="2022-10-11T18:15:31.263" v="201" actId="14100"/>
          <ac:picMkLst>
            <pc:docMk/>
            <pc:sldMk cId="4180188025" sldId="277"/>
            <ac:picMk id="10" creationId="{C2422DB0-AB07-25E7-84C8-D3A9082E5E12}"/>
          </ac:picMkLst>
        </pc:picChg>
        <pc:picChg chg="add mod ord">
          <ac:chgData name="Dhruv Vekariya" userId="7628bdf9d0447ee5" providerId="LiveId" clId="{F084B3ED-C196-46A7-A511-69B6D2F8452D}" dt="2022-10-11T19:37:40.200" v="2120" actId="14100"/>
          <ac:picMkLst>
            <pc:docMk/>
            <pc:sldMk cId="4180188025" sldId="277"/>
            <ac:picMk id="11" creationId="{D94ACDB8-DABD-3BDD-06D3-ABE4A1F2444D}"/>
          </ac:picMkLst>
        </pc:picChg>
      </pc:sldChg>
      <pc:sldChg chg="addSp delSp modSp add mod modAnim">
        <pc:chgData name="Dhruv Vekariya" userId="7628bdf9d0447ee5" providerId="LiveId" clId="{F084B3ED-C196-46A7-A511-69B6D2F8452D}" dt="2022-10-11T19:41:55.065" v="2126"/>
        <pc:sldMkLst>
          <pc:docMk/>
          <pc:sldMk cId="58010424" sldId="278"/>
        </pc:sldMkLst>
        <pc:spChg chg="mod">
          <ac:chgData name="Dhruv Vekariya" userId="7628bdf9d0447ee5" providerId="LiveId" clId="{F084B3ED-C196-46A7-A511-69B6D2F8452D}" dt="2022-10-11T18:16:23.275" v="259" actId="20577"/>
          <ac:spMkLst>
            <pc:docMk/>
            <pc:sldMk cId="58010424" sldId="278"/>
            <ac:spMk id="2" creationId="{4416D508-A077-6336-168B-7BC7DF0F6DC0}"/>
          </ac:spMkLst>
        </pc:spChg>
        <pc:spChg chg="add del mod">
          <ac:chgData name="Dhruv Vekariya" userId="7628bdf9d0447ee5" providerId="LiveId" clId="{F084B3ED-C196-46A7-A511-69B6D2F8452D}" dt="2022-10-11T19:38:14.505" v="2122" actId="22"/>
          <ac:spMkLst>
            <pc:docMk/>
            <pc:sldMk cId="58010424" sldId="278"/>
            <ac:spMk id="5" creationId="{CD9A86A0-3CAA-8AE0-E95D-59905679B6D1}"/>
          </ac:spMkLst>
        </pc:spChg>
        <pc:spChg chg="add del mod">
          <ac:chgData name="Dhruv Vekariya" userId="7628bdf9d0447ee5" providerId="LiveId" clId="{F084B3ED-C196-46A7-A511-69B6D2F8452D}" dt="2022-10-11T18:17:12.084" v="261" actId="22"/>
          <ac:spMkLst>
            <pc:docMk/>
            <pc:sldMk cId="58010424" sldId="278"/>
            <ac:spMk id="5" creationId="{D0AEFFEF-A4EA-7F32-CAC0-0C82B04B0A77}"/>
          </ac:spMkLst>
        </pc:spChg>
        <pc:picChg chg="del">
          <ac:chgData name="Dhruv Vekariya" userId="7628bdf9d0447ee5" providerId="LiveId" clId="{F084B3ED-C196-46A7-A511-69B6D2F8452D}" dt="2022-10-11T18:17:10.638" v="260" actId="478"/>
          <ac:picMkLst>
            <pc:docMk/>
            <pc:sldMk cId="58010424" sldId="278"/>
            <ac:picMk id="7" creationId="{C726A093-A5F8-5DF7-C704-DF636E129E44}"/>
          </ac:picMkLst>
        </pc:picChg>
        <pc:picChg chg="add mod ord">
          <ac:chgData name="Dhruv Vekariya" userId="7628bdf9d0447ee5" providerId="LiveId" clId="{F084B3ED-C196-46A7-A511-69B6D2F8452D}" dt="2022-10-11T19:38:30.684" v="2125" actId="14100"/>
          <ac:picMkLst>
            <pc:docMk/>
            <pc:sldMk cId="58010424" sldId="278"/>
            <ac:picMk id="7" creationId="{E8381D17-1D13-7A15-30BB-32D70D59F796}"/>
          </ac:picMkLst>
        </pc:picChg>
        <pc:picChg chg="add del mod ord">
          <ac:chgData name="Dhruv Vekariya" userId="7628bdf9d0447ee5" providerId="LiveId" clId="{F084B3ED-C196-46A7-A511-69B6D2F8452D}" dt="2022-10-11T19:38:12.607" v="2121" actId="478"/>
          <ac:picMkLst>
            <pc:docMk/>
            <pc:sldMk cId="58010424" sldId="278"/>
            <ac:picMk id="8" creationId="{5EDBD72C-2C06-816F-D55E-66199B3DBE4A}"/>
          </ac:picMkLst>
        </pc:picChg>
        <pc:picChg chg="add mod">
          <ac:chgData name="Dhruv Vekariya" userId="7628bdf9d0447ee5" providerId="LiveId" clId="{F084B3ED-C196-46A7-A511-69B6D2F8452D}" dt="2022-10-11T18:18:14.515" v="272" actId="14100"/>
          <ac:picMkLst>
            <pc:docMk/>
            <pc:sldMk cId="58010424" sldId="278"/>
            <ac:picMk id="10" creationId="{4161AC55-65CC-BEEB-F957-E646054C65D5}"/>
          </ac:picMkLst>
        </pc:picChg>
      </pc:sldChg>
    </pc:docChg>
  </pc:docChgLst>
  <pc:docChgLst>
    <pc:chgData name="Dhruv Vekariya" userId="7628bdf9d0447ee5" providerId="LiveId" clId="{AB805881-F1CD-446B-8C37-330D660BDBAB}"/>
    <pc:docChg chg="undo custSel modSld sldOrd">
      <pc:chgData name="Dhruv Vekariya" userId="7628bdf9d0447ee5" providerId="LiveId" clId="{AB805881-F1CD-446B-8C37-330D660BDBAB}" dt="2022-09-08T19:18:30.750" v="252" actId="20577"/>
      <pc:docMkLst>
        <pc:docMk/>
      </pc:docMkLst>
      <pc:sldChg chg="addSp delSp modSp mod modAnim">
        <pc:chgData name="Dhruv Vekariya" userId="7628bdf9d0447ee5" providerId="LiveId" clId="{AB805881-F1CD-446B-8C37-330D660BDBAB}" dt="2022-09-08T19:00:35.660" v="221" actId="22"/>
        <pc:sldMkLst>
          <pc:docMk/>
          <pc:sldMk cId="1136250268" sldId="256"/>
        </pc:sldMkLst>
        <pc:picChg chg="add del mod">
          <ac:chgData name="Dhruv Vekariya" userId="7628bdf9d0447ee5" providerId="LiveId" clId="{AB805881-F1CD-446B-8C37-330D660BDBAB}" dt="2022-09-08T19:00:35.660" v="221" actId="22"/>
          <ac:picMkLst>
            <pc:docMk/>
            <pc:sldMk cId="1136250268" sldId="256"/>
            <ac:picMk id="5" creationId="{E4CAC69A-72C7-0D01-2851-3B93716E7577}"/>
          </ac:picMkLst>
        </pc:picChg>
      </pc:sldChg>
      <pc:sldChg chg="modSp mod modAnim">
        <pc:chgData name="Dhruv Vekariya" userId="7628bdf9d0447ee5" providerId="LiveId" clId="{AB805881-F1CD-446B-8C37-330D660BDBAB}" dt="2022-09-08T18:52:23.214" v="185"/>
        <pc:sldMkLst>
          <pc:docMk/>
          <pc:sldMk cId="4080338747" sldId="257"/>
        </pc:sldMkLst>
        <pc:spChg chg="mod">
          <ac:chgData name="Dhruv Vekariya" userId="7628bdf9d0447ee5" providerId="LiveId" clId="{AB805881-F1CD-446B-8C37-330D660BDBAB}" dt="2022-09-08T18:51:09.218" v="174" actId="1076"/>
          <ac:spMkLst>
            <pc:docMk/>
            <pc:sldMk cId="4080338747" sldId="257"/>
            <ac:spMk id="2" creationId="{C8F58AE6-56F6-44E8-8BBF-23277B1773E4}"/>
          </ac:spMkLst>
        </pc:spChg>
        <pc:grpChg chg="mod">
          <ac:chgData name="Dhruv Vekariya" userId="7628bdf9d0447ee5" providerId="LiveId" clId="{AB805881-F1CD-446B-8C37-330D660BDBAB}" dt="2022-09-08T18:50:11.574" v="164" actId="1076"/>
          <ac:grpSpMkLst>
            <pc:docMk/>
            <pc:sldMk cId="4080338747" sldId="257"/>
            <ac:grpSpMk id="6" creationId="{37771383-44D3-7810-BD69-608764304A0D}"/>
          </ac:grpSpMkLst>
        </pc:grpChg>
        <pc:graphicFrameChg chg="mod">
          <ac:chgData name="Dhruv Vekariya" userId="7628bdf9d0447ee5" providerId="LiveId" clId="{AB805881-F1CD-446B-8C37-330D660BDBAB}" dt="2022-09-08T18:50:39.011" v="171"/>
          <ac:graphicFrameMkLst>
            <pc:docMk/>
            <pc:sldMk cId="4080338747" sldId="257"/>
            <ac:graphicFrameMk id="10" creationId="{4DBF5C5D-E8C1-4EFB-87B6-B4245AB407AE}"/>
          </ac:graphicFrameMkLst>
        </pc:graphicFrameChg>
      </pc:sldChg>
      <pc:sldChg chg="modSp mod modAnim">
        <pc:chgData name="Dhruv Vekariya" userId="7628bdf9d0447ee5" providerId="LiveId" clId="{AB805881-F1CD-446B-8C37-330D660BDBAB}" dt="2022-09-08T18:49:43.560" v="160"/>
        <pc:sldMkLst>
          <pc:docMk/>
          <pc:sldMk cId="3089782522" sldId="259"/>
        </pc:sldMkLst>
        <pc:spChg chg="mod">
          <ac:chgData name="Dhruv Vekariya" userId="7628bdf9d0447ee5" providerId="LiveId" clId="{AB805881-F1CD-446B-8C37-330D660BDBAB}" dt="2022-09-08T18:45:48.257" v="130" actId="14100"/>
          <ac:spMkLst>
            <pc:docMk/>
            <pc:sldMk cId="3089782522" sldId="259"/>
            <ac:spMk id="2" creationId="{C8F58AE6-56F6-44E8-8BBF-23277B1773E4}"/>
          </ac:spMkLst>
        </pc:spChg>
      </pc:sldChg>
      <pc:sldChg chg="modAnim">
        <pc:chgData name="Dhruv Vekariya" userId="7628bdf9d0447ee5" providerId="LiveId" clId="{AB805881-F1CD-446B-8C37-330D660BDBAB}" dt="2022-09-08T18:49:50.676" v="162"/>
        <pc:sldMkLst>
          <pc:docMk/>
          <pc:sldMk cId="2169832658" sldId="260"/>
        </pc:sldMkLst>
      </pc:sldChg>
      <pc:sldChg chg="modAnim">
        <pc:chgData name="Dhruv Vekariya" userId="7628bdf9d0447ee5" providerId="LiveId" clId="{AB805881-F1CD-446B-8C37-330D660BDBAB}" dt="2022-09-08T18:53:33.202" v="194"/>
        <pc:sldMkLst>
          <pc:docMk/>
          <pc:sldMk cId="3879804219" sldId="261"/>
        </pc:sldMkLst>
      </pc:sldChg>
      <pc:sldChg chg="modAnim">
        <pc:chgData name="Dhruv Vekariya" userId="7628bdf9d0447ee5" providerId="LiveId" clId="{AB805881-F1CD-446B-8C37-330D660BDBAB}" dt="2022-09-08T18:54:15.631" v="196"/>
        <pc:sldMkLst>
          <pc:docMk/>
          <pc:sldMk cId="3803842256" sldId="262"/>
        </pc:sldMkLst>
      </pc:sldChg>
      <pc:sldChg chg="modAnim">
        <pc:chgData name="Dhruv Vekariya" userId="7628bdf9d0447ee5" providerId="LiveId" clId="{AB805881-F1CD-446B-8C37-330D660BDBAB}" dt="2022-09-08T18:54:21.872" v="198"/>
        <pc:sldMkLst>
          <pc:docMk/>
          <pc:sldMk cId="1490812157" sldId="268"/>
        </pc:sldMkLst>
      </pc:sldChg>
      <pc:sldChg chg="modAnim">
        <pc:chgData name="Dhruv Vekariya" userId="7628bdf9d0447ee5" providerId="LiveId" clId="{AB805881-F1CD-446B-8C37-330D660BDBAB}" dt="2022-09-08T18:54:27.910" v="200"/>
        <pc:sldMkLst>
          <pc:docMk/>
          <pc:sldMk cId="1432310304" sldId="269"/>
        </pc:sldMkLst>
      </pc:sldChg>
      <pc:sldChg chg="modSp mod modAnim">
        <pc:chgData name="Dhruv Vekariya" userId="7628bdf9d0447ee5" providerId="LiveId" clId="{AB805881-F1CD-446B-8C37-330D660BDBAB}" dt="2022-09-08T18:54:33.716" v="203"/>
        <pc:sldMkLst>
          <pc:docMk/>
          <pc:sldMk cId="296956043" sldId="270"/>
        </pc:sldMkLst>
        <pc:spChg chg="mod">
          <ac:chgData name="Dhruv Vekariya" userId="7628bdf9d0447ee5" providerId="LiveId" clId="{AB805881-F1CD-446B-8C37-330D660BDBAB}" dt="2022-09-08T18:54:30.453" v="201" actId="1076"/>
          <ac:spMkLst>
            <pc:docMk/>
            <pc:sldMk cId="296956043" sldId="270"/>
            <ac:spMk id="2" creationId="{4416D508-A077-6336-168B-7BC7DF0F6DC0}"/>
          </ac:spMkLst>
        </pc:spChg>
        <pc:picChg chg="mod">
          <ac:chgData name="Dhruv Vekariya" userId="7628bdf9d0447ee5" providerId="LiveId" clId="{AB805881-F1CD-446B-8C37-330D660BDBAB}" dt="2022-09-08T18:46:37.077" v="143" actId="1076"/>
          <ac:picMkLst>
            <pc:docMk/>
            <pc:sldMk cId="296956043" sldId="270"/>
            <ac:picMk id="6" creationId="{D6173A66-6CCD-7056-2096-DA12583C5073}"/>
          </ac:picMkLst>
        </pc:picChg>
      </pc:sldChg>
      <pc:sldChg chg="modAnim">
        <pc:chgData name="Dhruv Vekariya" userId="7628bdf9d0447ee5" providerId="LiveId" clId="{AB805881-F1CD-446B-8C37-330D660BDBAB}" dt="2022-09-08T18:54:39.254" v="205"/>
        <pc:sldMkLst>
          <pc:docMk/>
          <pc:sldMk cId="3031147539" sldId="271"/>
        </pc:sldMkLst>
      </pc:sldChg>
      <pc:sldChg chg="addSp delSp modSp mod modAnim">
        <pc:chgData name="Dhruv Vekariya" userId="7628bdf9d0447ee5" providerId="LiveId" clId="{AB805881-F1CD-446B-8C37-330D660BDBAB}" dt="2022-09-08T19:18:30.750" v="252" actId="20577"/>
        <pc:sldMkLst>
          <pc:docMk/>
          <pc:sldMk cId="2589020210" sldId="273"/>
        </pc:sldMkLst>
        <pc:spChg chg="mod">
          <ac:chgData name="Dhruv Vekariya" userId="7628bdf9d0447ee5" providerId="LiveId" clId="{AB805881-F1CD-446B-8C37-330D660BDBAB}" dt="2022-09-08T19:18:30.750" v="252" actId="20577"/>
          <ac:spMkLst>
            <pc:docMk/>
            <pc:sldMk cId="2589020210" sldId="273"/>
            <ac:spMk id="4" creationId="{E4AA61DD-CFFF-2849-B781-4B5CD687F000}"/>
          </ac:spMkLst>
        </pc:spChg>
        <pc:picChg chg="add del mod">
          <ac:chgData name="Dhruv Vekariya" userId="7628bdf9d0447ee5" providerId="LiveId" clId="{AB805881-F1CD-446B-8C37-330D660BDBAB}" dt="2022-09-08T19:00:36.560" v="222" actId="21"/>
          <ac:picMkLst>
            <pc:docMk/>
            <pc:sldMk cId="2589020210" sldId="273"/>
            <ac:picMk id="1026" creationId="{D4384210-0E90-2FAE-D21F-29DD9E998540}"/>
          </ac:picMkLst>
        </pc:picChg>
      </pc:sldChg>
      <pc:sldChg chg="modSp mod modAnim">
        <pc:chgData name="Dhruv Vekariya" userId="7628bdf9d0447ee5" providerId="LiveId" clId="{AB805881-F1CD-446B-8C37-330D660BDBAB}" dt="2022-09-08T18:54:45.349" v="208"/>
        <pc:sldMkLst>
          <pc:docMk/>
          <pc:sldMk cId="2562055567" sldId="274"/>
        </pc:sldMkLst>
        <pc:spChg chg="mod">
          <ac:chgData name="Dhruv Vekariya" userId="7628bdf9d0447ee5" providerId="LiveId" clId="{AB805881-F1CD-446B-8C37-330D660BDBAB}" dt="2022-09-08T18:54:42.403" v="206" actId="1076"/>
          <ac:spMkLst>
            <pc:docMk/>
            <pc:sldMk cId="2562055567" sldId="274"/>
            <ac:spMk id="2" creationId="{4416D508-A077-6336-168B-7BC7DF0F6DC0}"/>
          </ac:spMkLst>
        </pc:spChg>
      </pc:sldChg>
      <pc:sldChg chg="modAnim">
        <pc:chgData name="Dhruv Vekariya" userId="7628bdf9d0447ee5" providerId="LiveId" clId="{AB805881-F1CD-446B-8C37-330D660BDBAB}" dt="2022-09-08T18:54:50.724" v="210"/>
        <pc:sldMkLst>
          <pc:docMk/>
          <pc:sldMk cId="3386871157" sldId="275"/>
        </pc:sldMkLst>
      </pc:sldChg>
      <pc:sldChg chg="addSp delSp modSp mod ord modAnim">
        <pc:chgData name="Dhruv Vekariya" userId="7628bdf9d0447ee5" providerId="LiveId" clId="{AB805881-F1CD-446B-8C37-330D660BDBAB}" dt="2022-09-08T18:49:23.507" v="158"/>
        <pc:sldMkLst>
          <pc:docMk/>
          <pc:sldMk cId="2820569597" sldId="276"/>
        </pc:sldMkLst>
        <pc:spChg chg="mod">
          <ac:chgData name="Dhruv Vekariya" userId="7628bdf9d0447ee5" providerId="LiveId" clId="{AB805881-F1CD-446B-8C37-330D660BDBAB}" dt="2022-09-08T18:45:27.015" v="128" actId="20577"/>
          <ac:spMkLst>
            <pc:docMk/>
            <pc:sldMk cId="2820569597" sldId="276"/>
            <ac:spMk id="2" creationId="{D1B12AA7-4290-0B4B-E5CB-DA2FDD90077A}"/>
          </ac:spMkLst>
        </pc:spChg>
        <pc:spChg chg="add del mod">
          <ac:chgData name="Dhruv Vekariya" userId="7628bdf9d0447ee5" providerId="LiveId" clId="{AB805881-F1CD-446B-8C37-330D660BDBAB}" dt="2022-09-08T18:42:11.132" v="8" actId="478"/>
          <ac:spMkLst>
            <pc:docMk/>
            <pc:sldMk cId="2820569597" sldId="276"/>
            <ac:spMk id="3" creationId="{A9A85DB1-01B7-4D5F-C61B-5C65F49B129E}"/>
          </ac:spMkLst>
        </pc:spChg>
        <pc:spChg chg="add del mod">
          <ac:chgData name="Dhruv Vekariya" userId="7628bdf9d0447ee5" providerId="LiveId" clId="{AB805881-F1CD-446B-8C37-330D660BDBAB}" dt="2022-09-08T18:42:17.023" v="10" actId="478"/>
          <ac:spMkLst>
            <pc:docMk/>
            <pc:sldMk cId="2820569597" sldId="276"/>
            <ac:spMk id="6" creationId="{E3840942-77DA-41A7-2207-E9E17930F587}"/>
          </ac:spMkLst>
        </pc:spChg>
        <pc:spChg chg="mod">
          <ac:chgData name="Dhruv Vekariya" userId="7628bdf9d0447ee5" providerId="LiveId" clId="{AB805881-F1CD-446B-8C37-330D660BDBAB}" dt="2022-09-08T18:42:30.318" v="17" actId="20577"/>
          <ac:spMkLst>
            <pc:docMk/>
            <pc:sldMk cId="2820569597" sldId="276"/>
            <ac:spMk id="115" creationId="{DDBCC41B-D46E-9215-7F02-2319DCC4D75B}"/>
          </ac:spMkLst>
        </pc:spChg>
        <pc:picChg chg="del mod">
          <ac:chgData name="Dhruv Vekariya" userId="7628bdf9d0447ee5" providerId="LiveId" clId="{AB805881-F1CD-446B-8C37-330D660BDBAB}" dt="2022-09-08T18:41:45.431" v="1" actId="478"/>
          <ac:picMkLst>
            <pc:docMk/>
            <pc:sldMk cId="2820569597" sldId="276"/>
            <ac:picMk id="3074" creationId="{5AF59FCF-0E98-AF3F-C9F4-7619F905CCF4}"/>
          </ac:picMkLst>
        </pc:picChg>
        <pc:picChg chg="mod">
          <ac:chgData name="Dhruv Vekariya" userId="7628bdf9d0447ee5" providerId="LiveId" clId="{AB805881-F1CD-446B-8C37-330D660BDBAB}" dt="2022-09-08T18:44:11.867" v="124" actId="14100"/>
          <ac:picMkLst>
            <pc:docMk/>
            <pc:sldMk cId="2820569597" sldId="276"/>
            <ac:picMk id="3078" creationId="{A2D55FCB-5FBB-2095-C74F-ECDCD0CD98B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269CC2-8DD6-4402-82F3-18F164A732FF}">
      <dgm:prSet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2B87ECDB-C552-42F6-9B52-6548A18B206B}">
      <dgm:prSet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0DC560D9-C62C-41BA-8D68-CB78933BFF0C}" type="parTrans" cxnId="{91AFA996-5E3B-401C-B400-E70DBD4A4AB6}">
      <dgm:prSet/>
      <dgm:spPr/>
      <dgm:t>
        <a:bodyPr/>
        <a:lstStyle/>
        <a:p>
          <a:endParaRPr lang="en-US"/>
        </a:p>
      </dgm:t>
    </dgm:pt>
    <dgm:pt modelId="{80EFB54F-1AC8-40D9-981D-4C85160A5799}" type="sibTrans" cxnId="{91AFA996-5E3B-401C-B400-E70DBD4A4AB6}">
      <dgm:prSet/>
      <dgm:spPr/>
      <dgm:t>
        <a:bodyPr/>
        <a:lstStyle/>
        <a:p>
          <a:endParaRPr lang="en-US"/>
        </a:p>
      </dgm:t>
    </dgm:pt>
    <dgm:pt modelId="{419DF63C-9792-4EF5-9125-1EEF4D07C33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  </a:t>
          </a:r>
        </a:p>
      </dgm:t>
    </dgm:pt>
    <dgm:pt modelId="{2B95E8EF-82FE-4F54-970D-D55C9AD8EC00}" type="parTrans" cxnId="{024B121E-3EE5-42C9-97D1-5E0D27C29DC3}">
      <dgm:prSet/>
      <dgm:spPr/>
      <dgm:t>
        <a:bodyPr/>
        <a:lstStyle/>
        <a:p>
          <a:endParaRPr lang="en-US"/>
        </a:p>
      </dgm:t>
    </dgm:pt>
    <dgm:pt modelId="{EA8773AB-BB82-4BF6-944E-80CD2086CE93}" type="sibTrans" cxnId="{024B121E-3EE5-42C9-97D1-5E0D27C29DC3}">
      <dgm:prSet/>
      <dgm:spPr/>
      <dgm:t>
        <a:bodyPr/>
        <a:lstStyle/>
        <a:p>
          <a:endParaRPr lang="en-US"/>
        </a:p>
      </dgm:t>
    </dgm:pt>
    <dgm:pt modelId="{1B1E513F-BEB7-483A-8F12-A8210AEF19E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Feedback for each of the channel.</a:t>
          </a:r>
        </a:p>
      </dgm:t>
    </dgm:pt>
    <dgm:pt modelId="{DB284026-3063-4705-B72C-ADE04469BE6D}" type="parTrans" cxnId="{9CD469EF-CF99-411A-B4B3-5B2C59AF684C}">
      <dgm:prSet/>
      <dgm:spPr/>
      <dgm:t>
        <a:bodyPr/>
        <a:lstStyle/>
        <a:p>
          <a:endParaRPr lang="en-US"/>
        </a:p>
      </dgm:t>
    </dgm:pt>
    <dgm:pt modelId="{D99C9B80-BA48-46B7-8B67-372E2AFD9E86}" type="sibTrans" cxnId="{9CD469EF-CF99-411A-B4B3-5B2C59AF684C}">
      <dgm:prSet/>
      <dgm:spPr/>
      <dgm:t>
        <a:bodyPr/>
        <a:lstStyle/>
        <a:p>
          <a:endParaRPr lang="en-US"/>
        </a:p>
      </dgm:t>
    </dgm:pt>
    <dgm:pt modelId="{F4A56385-3827-49D1-B533-953BA75136B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User Authentication &amp; Quick notification.</a:t>
          </a:r>
        </a:p>
      </dgm:t>
    </dgm:pt>
    <dgm:pt modelId="{5C6E35C5-B6D6-42D4-9FF2-63E3FEC1E45F}" type="parTrans" cxnId="{D572C096-14C8-487B-ABCD-6354192B80BA}">
      <dgm:prSet/>
      <dgm:spPr/>
      <dgm:t>
        <a:bodyPr/>
        <a:lstStyle/>
        <a:p>
          <a:endParaRPr lang="en-US"/>
        </a:p>
      </dgm:t>
    </dgm:pt>
    <dgm:pt modelId="{E866DA3A-B427-429E-A892-4812B432ED79}" type="sibTrans" cxnId="{D572C096-14C8-487B-ABCD-6354192B80BA}">
      <dgm:prSet/>
      <dgm:spPr/>
      <dgm:t>
        <a:bodyPr/>
        <a:lstStyle/>
        <a:p>
          <a:endParaRPr lang="en-US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5" custLinFactNeighborY="-3170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5" custLinFactNeighborY="4910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5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5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5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5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5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5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Enrollment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5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5" custLinFactNeighborY="1800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5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5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5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5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5" destOrd="0" presId="urn:microsoft.com/office/officeart/2018/2/layout/IconVerticalSolidList"/>
    <dgm:cxn modelId="{CC9F31C5-774B-4FC3-9646-7E0EFDB54727}" type="presParOf" srcId="{05261D3E-3CC7-4C85-9E09-D67FC777908C}" destId="{390D1410-0CB7-44D5-903C-C35615DE86E1}" srcOrd="6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7" destOrd="0" presId="urn:microsoft.com/office/officeart/2018/2/layout/IconVerticalSolidList"/>
    <dgm:cxn modelId="{B5AAF852-AE2E-40BE-BC22-1382A2AD5A44}" type="presParOf" srcId="{05261D3E-3CC7-4C85-9E09-D67FC777908C}" destId="{A9DA4473-F7AD-4D05-A89E-4317469C9CAC}" srcOrd="8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0"/>
          <a:ext cx="6791323" cy="995920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01265" y="255652"/>
          <a:ext cx="547756" cy="547756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150288" y="4675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bg1"/>
            </a:solidFill>
          </a:endParaRPr>
        </a:p>
      </dsp:txBody>
      <dsp:txXfrm>
        <a:off x="1150288" y="4675"/>
        <a:ext cx="5641034" cy="995920"/>
      </dsp:txXfrm>
    </dsp:sp>
    <dsp:sp modelId="{FA3369E0-5B38-4FDD-A9F5-22B9810A03F7}">
      <dsp:nvSpPr>
        <dsp:cNvPr id="0" name=""/>
        <dsp:cNvSpPr/>
      </dsp:nvSpPr>
      <dsp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01265" y="1473658"/>
          <a:ext cx="547756" cy="547756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150288" y="1249576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bg1"/>
            </a:solidFill>
          </a:endParaRPr>
        </a:p>
      </dsp:txBody>
      <dsp:txXfrm>
        <a:off x="1150288" y="1249576"/>
        <a:ext cx="5641034" cy="995920"/>
      </dsp:txXfrm>
    </dsp:sp>
    <dsp:sp modelId="{DB8ABDAA-976A-4A84-A3C3-277080E19DCA}">
      <dsp:nvSpPr>
        <dsp:cNvPr id="0" name=""/>
        <dsp:cNvSpPr/>
      </dsp:nvSpPr>
      <dsp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01265" y="2718559"/>
          <a:ext cx="547756" cy="547756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150288" y="24944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  </a:t>
          </a:r>
        </a:p>
      </dsp:txBody>
      <dsp:txXfrm>
        <a:off x="1150288" y="2494477"/>
        <a:ext cx="5641034" cy="995920"/>
      </dsp:txXfrm>
    </dsp:sp>
    <dsp:sp modelId="{C2FCE80A-DCA0-4D7F-8F72-19CB2337E588}">
      <dsp:nvSpPr>
        <dsp:cNvPr id="0" name=""/>
        <dsp:cNvSpPr/>
      </dsp:nvSpPr>
      <dsp:spPr>
        <a:xfrm>
          <a:off x="0" y="3757304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01265" y="3963460"/>
          <a:ext cx="547756" cy="547756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150288" y="37393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Feedback for each of the channel.</a:t>
          </a:r>
        </a:p>
      </dsp:txBody>
      <dsp:txXfrm>
        <a:off x="1150288" y="3739377"/>
        <a:ext cx="5641034" cy="995920"/>
      </dsp:txXfrm>
    </dsp:sp>
    <dsp:sp modelId="{343A76ED-9DD6-4B0A-830E-16ED952B3D06}">
      <dsp:nvSpPr>
        <dsp:cNvPr id="0" name=""/>
        <dsp:cNvSpPr/>
      </dsp:nvSpPr>
      <dsp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01265" y="5208360"/>
          <a:ext cx="547756" cy="547756"/>
        </a:xfrm>
        <a:prstGeom prst="rect">
          <a:avLst/>
        </a:prstGeom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150288" y="4984278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User Authentication &amp; Quick notification.</a:t>
          </a:r>
        </a:p>
      </dsp:txBody>
      <dsp:txXfrm>
        <a:off x="1150288" y="4984278"/>
        <a:ext cx="5641034" cy="99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901" y="1801913"/>
            <a:ext cx="3923999" cy="2436592"/>
          </a:xfrm>
        </p:spPr>
        <p:txBody>
          <a:bodyPr/>
          <a:lstStyle/>
          <a:p>
            <a:r>
              <a:rPr lang="en-US" dirty="0"/>
              <a:t>        </a:t>
            </a:r>
            <a:r>
              <a:rPr lang="en-US" dirty="0">
                <a:latin typeface="Algerian" panose="04020705040A02060702" pitchFamily="82" charset="0"/>
              </a:rPr>
              <a:t>ETL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       </a:t>
            </a:r>
            <a:r>
              <a:rPr lang="en-US" sz="2800" dirty="0">
                <a:latin typeface="Bahnschrift" panose="020B0502040204020203" pitchFamily="34" charset="0"/>
              </a:rPr>
              <a:t>Easy to learn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47613-D980-BBFE-C62C-81E405BAB3F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32" name="Picture 8" descr="How online education is increasing inequity for underprivileged students -  Northlines">
            <a:extLst>
              <a:ext uri="{FF2B5EF4-FFF2-40B4-BE49-F238E27FC236}">
                <a16:creationId xmlns:a16="http://schemas.microsoft.com/office/drawing/2014/main" id="{E2CF98FE-48A8-C18A-A92A-61180095B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12000" cy="672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D508-A077-6336-168B-7BC7DF0F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8199"/>
            <a:ext cx="10515599" cy="743306"/>
          </a:xfrm>
        </p:spPr>
        <p:txBody>
          <a:bodyPr/>
          <a:lstStyle/>
          <a:p>
            <a:r>
              <a:rPr lang="en-IN" dirty="0"/>
              <a:t>Footer(Contact Us)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225BE-E1E6-E561-4BB9-91F81E67D7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A1CE8A-98BA-E384-4059-21AE9474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60612"/>
            <a:ext cx="10515599" cy="5500863"/>
          </a:xfrm>
        </p:spPr>
      </p:pic>
    </p:spTree>
    <p:extLst>
      <p:ext uri="{BB962C8B-B14F-4D97-AF65-F5344CB8AC3E}">
        <p14:creationId xmlns:p14="http://schemas.microsoft.com/office/powerpoint/2010/main" val="3031147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D508-A077-6336-168B-7BC7DF0F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29"/>
            <a:ext cx="10515599" cy="833663"/>
          </a:xfrm>
        </p:spPr>
        <p:txBody>
          <a:bodyPr/>
          <a:lstStyle/>
          <a:p>
            <a:r>
              <a:rPr lang="en-IN" dirty="0"/>
              <a:t>Expert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225BE-E1E6-E561-4BB9-91F81E67D7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98A73C-BB51-F1D5-1063-D512323E5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87507"/>
            <a:ext cx="10515598" cy="5473968"/>
          </a:xfrm>
        </p:spPr>
      </p:pic>
    </p:spTree>
    <p:extLst>
      <p:ext uri="{BB962C8B-B14F-4D97-AF65-F5344CB8AC3E}">
        <p14:creationId xmlns:p14="http://schemas.microsoft.com/office/powerpoint/2010/main" val="2562055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D508-A077-6336-168B-7BC7DF0F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30"/>
            <a:ext cx="10515599" cy="833663"/>
          </a:xfrm>
        </p:spPr>
        <p:txBody>
          <a:bodyPr/>
          <a:lstStyle/>
          <a:p>
            <a:r>
              <a:rPr lang="en-IN" dirty="0"/>
              <a:t>Learner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225BE-E1E6-E561-4BB9-91F81E67D7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26A093-A5F8-5DF7-C704-DF636E129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914400"/>
            <a:ext cx="10486601" cy="5447075"/>
          </a:xfrm>
        </p:spPr>
      </p:pic>
    </p:spTree>
    <p:extLst>
      <p:ext uri="{BB962C8B-B14F-4D97-AF65-F5344CB8AC3E}">
        <p14:creationId xmlns:p14="http://schemas.microsoft.com/office/powerpoint/2010/main" val="3386871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D508-A077-6336-168B-7BC7DF0F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8200"/>
            <a:ext cx="10515599" cy="833663"/>
          </a:xfrm>
        </p:spPr>
        <p:txBody>
          <a:bodyPr/>
          <a:lstStyle/>
          <a:p>
            <a:r>
              <a:rPr lang="en-IN" dirty="0"/>
              <a:t>Expert Registration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225BE-E1E6-E561-4BB9-91F81E67D7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422DB0-AB07-25E7-84C8-D3A9082E5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159969"/>
            <a:ext cx="10515599" cy="107636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94ACDB8-DABD-3BDD-06D3-ABE4A1F24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905436"/>
            <a:ext cx="10515598" cy="4254533"/>
          </a:xfrm>
        </p:spPr>
      </p:pic>
    </p:spTree>
    <p:extLst>
      <p:ext uri="{BB962C8B-B14F-4D97-AF65-F5344CB8AC3E}">
        <p14:creationId xmlns:p14="http://schemas.microsoft.com/office/powerpoint/2010/main" val="4180188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D508-A077-6336-168B-7BC7DF0F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8200"/>
            <a:ext cx="10515599" cy="833663"/>
          </a:xfrm>
        </p:spPr>
        <p:txBody>
          <a:bodyPr/>
          <a:lstStyle/>
          <a:p>
            <a:r>
              <a:rPr lang="en-IN" dirty="0"/>
              <a:t>Learner Registration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225BE-E1E6-E561-4BB9-91F81E67D7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61AC55-65CC-BEEB-F957-E646054C6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199530"/>
            <a:ext cx="10515599" cy="114736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381D17-1D13-7A15-30BB-32D70D59F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923366"/>
            <a:ext cx="10515597" cy="4276164"/>
          </a:xfrm>
        </p:spPr>
      </p:pic>
    </p:spTree>
    <p:extLst>
      <p:ext uri="{BB962C8B-B14F-4D97-AF65-F5344CB8AC3E}">
        <p14:creationId xmlns:p14="http://schemas.microsoft.com/office/powerpoint/2010/main" val="58010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7523-D6C6-C0C7-001B-ACF8FB2D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075657">
            <a:off x="838200" y="2174875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      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9DB1FF-179A-B18E-C5CA-35EF83FB67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AA61DD-CFFF-2849-B781-4B5CD687F000}"/>
              </a:ext>
            </a:extLst>
          </p:cNvPr>
          <p:cNvSpPr txBox="1">
            <a:spLocks/>
          </p:cNvSpPr>
          <p:nvPr/>
        </p:nvSpPr>
        <p:spPr>
          <a:xfrm>
            <a:off x="7848600" y="5057775"/>
            <a:ext cx="4143375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Castellar" panose="020A0402060406010301" pitchFamily="18" charset="0"/>
              </a:rPr>
              <a:t>Faculty Name : </a:t>
            </a:r>
          </a:p>
          <a:p>
            <a:r>
              <a:rPr lang="en-US" sz="1800" dirty="0">
                <a:latin typeface="Castellar" panose="020A0402060406010301" pitchFamily="18" charset="0"/>
              </a:rPr>
              <a:t>Dhruvi MAm</a:t>
            </a:r>
          </a:p>
          <a:p>
            <a:endParaRPr lang="en-US" sz="1800" dirty="0">
              <a:latin typeface="Castellar" panose="020A0402060406010301" pitchFamily="18" charset="0"/>
            </a:endParaRPr>
          </a:p>
          <a:p>
            <a:r>
              <a:rPr lang="en-US" sz="1800" dirty="0">
                <a:latin typeface="Castellar" panose="020A0402060406010301" pitchFamily="18" charset="0"/>
              </a:rPr>
              <a:t>21CE144 - param thummar </a:t>
            </a:r>
          </a:p>
          <a:p>
            <a:r>
              <a:rPr lang="en-US" sz="1800" dirty="0">
                <a:latin typeface="Castellar" panose="020A0402060406010301" pitchFamily="18" charset="0"/>
              </a:rPr>
              <a:t> </a:t>
            </a:r>
          </a:p>
          <a:p>
            <a:r>
              <a:rPr lang="en-US" sz="1800" dirty="0">
                <a:latin typeface="Castellar" panose="020A0402060406010301" pitchFamily="18" charset="0"/>
              </a:rPr>
              <a:t>21CE152 - Dhruv Vekariya</a:t>
            </a:r>
          </a:p>
        </p:txBody>
      </p:sp>
      <p:pic>
        <p:nvPicPr>
          <p:cNvPr id="1026" name="Picture 2" descr="CHARUSAT Admission">
            <a:extLst>
              <a:ext uri="{FF2B5EF4-FFF2-40B4-BE49-F238E27FC236}">
                <a16:creationId xmlns:a16="http://schemas.microsoft.com/office/drawing/2014/main" id="{D4384210-0E90-2FAE-D21F-29DD9E998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87" y="-57150"/>
            <a:ext cx="25241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020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2AA7-4290-0B4B-E5CB-DA2FDD90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-26894"/>
            <a:ext cx="4680000" cy="6721473"/>
          </a:xfrm>
        </p:spPr>
        <p:txBody>
          <a:bodyPr/>
          <a:lstStyle/>
          <a:p>
            <a:pPr algn="ctr"/>
            <a:r>
              <a:rPr lang="en-IN" sz="2800" dirty="0"/>
              <a:t>      21CE144- Param Thummar</a:t>
            </a:r>
            <a:br>
              <a:rPr lang="en-IN" dirty="0"/>
            </a:br>
            <a:r>
              <a:rPr lang="en-IN" dirty="0"/>
              <a:t>  </a:t>
            </a:r>
            <a:r>
              <a:rPr lang="en-IN" sz="2800" dirty="0"/>
              <a:t>21CE152 – Dhruv Vekariya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B3D24-4073-58EB-0B2F-070281E215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DDBCC41B-D46E-9215-7F02-2319DCC4D75B}"/>
              </a:ext>
            </a:extLst>
          </p:cNvPr>
          <p:cNvSpPr txBox="1">
            <a:spLocks/>
          </p:cNvSpPr>
          <p:nvPr/>
        </p:nvSpPr>
        <p:spPr>
          <a:xfrm>
            <a:off x="8847132" y="1328615"/>
            <a:ext cx="3657484" cy="976923"/>
          </a:xfrm>
          <a:prstGeom prst="rect">
            <a:avLst/>
          </a:prstGeom>
        </p:spPr>
        <p:txBody>
          <a:bodyPr vert="horz" lIns="108000" tIns="108000" rIns="108000" bIns="108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/>
              <a:t>Our Team</a:t>
            </a:r>
          </a:p>
        </p:txBody>
      </p:sp>
      <p:pic>
        <p:nvPicPr>
          <p:cNvPr id="3078" name="Picture 6" descr="Two people work as team stock illustration. Illustration of stack - 48309891">
            <a:extLst>
              <a:ext uri="{FF2B5EF4-FFF2-40B4-BE49-F238E27FC236}">
                <a16:creationId xmlns:a16="http://schemas.microsoft.com/office/drawing/2014/main" id="{A2D55FCB-5FBB-2095-C74F-ECDCD0CD9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"/>
            <a:ext cx="7512001" cy="672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569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4823"/>
            <a:ext cx="8682318" cy="1873623"/>
          </a:xfrm>
        </p:spPr>
        <p:txBody>
          <a:bodyPr/>
          <a:lstStyle/>
          <a:p>
            <a:r>
              <a:rPr lang="en-US" dirty="0"/>
              <a:t> Problem VS Solution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498000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B358ED-48F3-4999-95EF-0C60EE6C9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82" y="2478088"/>
            <a:ext cx="8216151" cy="3730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noProof="1"/>
              <a:t>Problem:</a:t>
            </a:r>
          </a:p>
          <a:p>
            <a:r>
              <a:rPr lang="en-US" sz="3200" noProof="1"/>
              <a:t>Can’t get knowledge of every different field at one platform which is absolutely free !!!</a:t>
            </a:r>
          </a:p>
          <a:p>
            <a:r>
              <a:rPr lang="en-US" sz="3200" noProof="1"/>
              <a:t>If any person wants to start his teaching career than it is difficult to operate , maintain and built new platform , it takes more cost.</a:t>
            </a:r>
          </a:p>
          <a:p>
            <a:endParaRPr lang="en-US" sz="3200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137957-6EAC-0A68-DAAE-2F9AEA06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318" y="0"/>
            <a:ext cx="350968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025"/>
            <a:ext cx="8511989" cy="833663"/>
          </a:xfrm>
        </p:spPr>
        <p:txBody>
          <a:bodyPr/>
          <a:lstStyle/>
          <a:p>
            <a:r>
              <a:rPr lang="en-US" dirty="0"/>
              <a:t>Problem VS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noProof="1"/>
              <a:t>Solution :</a:t>
            </a:r>
          </a:p>
          <a:p>
            <a:pPr marL="0" indent="0">
              <a:buNone/>
            </a:pPr>
            <a:endParaRPr lang="en-US" sz="2800" noProof="1"/>
          </a:p>
          <a:p>
            <a:r>
              <a:rPr lang="en-US" sz="2800" noProof="1"/>
              <a:t>We are providing free platform that will help learner to learn from experts and get advance quality knowledge.</a:t>
            </a:r>
          </a:p>
          <a:p>
            <a:r>
              <a:rPr lang="en-US" sz="2800" noProof="1"/>
              <a:t>ETL provides some advance features for free , and it saves much more time , energy of experts as well as learners .</a:t>
            </a:r>
          </a:p>
          <a:p>
            <a:endParaRPr lang="en-US" sz="2800" noProof="1"/>
          </a:p>
          <a:p>
            <a:pPr>
              <a:buFont typeface="Arial" panose="020B0604020202020204" pitchFamily="34" charset="0"/>
              <a:buChar char="•"/>
            </a:pPr>
            <a:endParaRPr lang="en-US" sz="2800" noProof="1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710" y="-52638"/>
            <a:ext cx="4305300" cy="6685614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</a:t>
            </a: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733019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771383-44D3-7810-BD69-608764304A0D}"/>
              </a:ext>
            </a:extLst>
          </p:cNvPr>
          <p:cNvGrpSpPr/>
          <p:nvPr/>
        </p:nvGrpSpPr>
        <p:grpSpPr>
          <a:xfrm>
            <a:off x="5712765" y="395408"/>
            <a:ext cx="5641034" cy="995920"/>
            <a:chOff x="1150288" y="1249576"/>
            <a:chExt cx="5641034" cy="995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E07638-7B6A-3F20-40EC-37C6C9E939BB}"/>
                </a:ext>
              </a:extLst>
            </p:cNvPr>
            <p:cNvSpPr/>
            <p:nvPr/>
          </p:nvSpPr>
          <p:spPr>
            <a:xfrm>
              <a:off x="1150288" y="1249576"/>
              <a:ext cx="5641034" cy="9959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8B515F-C417-36F2-04C2-FF1D4DB05E33}"/>
                </a:ext>
              </a:extLst>
            </p:cNvPr>
            <p:cNvSpPr txBox="1"/>
            <p:nvPr/>
          </p:nvSpPr>
          <p:spPr>
            <a:xfrm>
              <a:off x="1150288" y="1249576"/>
              <a:ext cx="5641034" cy="9959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402" tIns="105402" rIns="105402" bIns="105402" numCol="1" spcCol="1270" anchor="ctr" anchorCtr="0">
              <a:noAutofit/>
            </a:bodyPr>
            <a:lstStyle/>
            <a:p>
              <a:pPr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Sign-in &amp; Sign-up &amp; User profile</a:t>
              </a:r>
              <a:endParaRPr lang="en-IN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5EEA2A-20BA-B8FB-12BB-E9FA1375D681}"/>
              </a:ext>
            </a:extLst>
          </p:cNvPr>
          <p:cNvSpPr txBox="1"/>
          <p:nvPr/>
        </p:nvSpPr>
        <p:spPr>
          <a:xfrm>
            <a:off x="5712765" y="2837032"/>
            <a:ext cx="5641034" cy="9959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402" tIns="105402" rIns="105402" bIns="105402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dirty="0">
                <a:solidFill>
                  <a:schemeClr val="bg1"/>
                </a:solidFill>
              </a:rPr>
              <a:t> Student can visit and learn from every channel.</a:t>
            </a:r>
            <a:endParaRPr lang="en-US" sz="1900" kern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A4BC3-837D-C8D2-A5E6-A1A45B579FCA}"/>
              </a:ext>
            </a:extLst>
          </p:cNvPr>
          <p:cNvSpPr txBox="1"/>
          <p:nvPr/>
        </p:nvSpPr>
        <p:spPr>
          <a:xfrm>
            <a:off x="5712765" y="1629667"/>
            <a:ext cx="5641034" cy="9959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402" tIns="105402" rIns="105402" bIns="105402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dirty="0">
                <a:solidFill>
                  <a:schemeClr val="bg1"/>
                </a:solidFill>
              </a:rPr>
              <a:t> Faculty can make their own channel for teaching.</a:t>
            </a:r>
            <a:endParaRPr lang="en-US" sz="19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Homepage</a:t>
            </a:r>
          </a:p>
          <a:p>
            <a:r>
              <a:rPr lang="en-IN" dirty="0"/>
              <a:t>Experts Login Page</a:t>
            </a:r>
            <a:endParaRPr lang="en-US" noProof="1"/>
          </a:p>
          <a:p>
            <a:r>
              <a:rPr lang="en-US" noProof="1"/>
              <a:t> </a:t>
            </a:r>
            <a:r>
              <a:rPr lang="en-IN" noProof="1"/>
              <a:t>Learn</a:t>
            </a:r>
            <a:r>
              <a:rPr lang="en-IN" dirty="0"/>
              <a:t>s Login Page</a:t>
            </a:r>
            <a:endParaRPr lang="en-US" noProof="1"/>
          </a:p>
          <a:p>
            <a:r>
              <a:rPr lang="en-IN" dirty="0"/>
              <a:t>Expert Profile</a:t>
            </a:r>
          </a:p>
          <a:p>
            <a:r>
              <a:rPr lang="en-IN" dirty="0"/>
              <a:t>Learner Profile</a:t>
            </a:r>
          </a:p>
          <a:p>
            <a:r>
              <a:rPr lang="en-IN" dirty="0"/>
              <a:t>Expert Registration Form</a:t>
            </a:r>
          </a:p>
          <a:p>
            <a:r>
              <a:rPr lang="en-IN" dirty="0"/>
              <a:t>Learner Registration Form</a:t>
            </a:r>
            <a:endParaRPr lang="en-US" noProof="1"/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r>
              <a:rPr lang="en-US" noProof="1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A33147-ABE4-ED22-2D9C-351422DF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done</a:t>
            </a:r>
            <a:endParaRPr lang="en-IN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D8E777A-312D-56FB-9116-3DC0BD110FA6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/>
          <a:srcRect l="19813" r="1981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D508-A077-6336-168B-7BC7DF0F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992"/>
            <a:ext cx="10430434" cy="717150"/>
          </a:xfrm>
        </p:spPr>
        <p:txBody>
          <a:bodyPr/>
          <a:lstStyle/>
          <a:p>
            <a:r>
              <a:rPr lang="en-IN" dirty="0"/>
              <a:t>Home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225BE-E1E6-E561-4BB9-91F81E67D7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E0C2A90-39ED-EDAC-A990-994CA6631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69549"/>
            <a:ext cx="10433837" cy="5491926"/>
          </a:xfrm>
        </p:spPr>
      </p:pic>
    </p:spTree>
    <p:extLst>
      <p:ext uri="{BB962C8B-B14F-4D97-AF65-F5344CB8AC3E}">
        <p14:creationId xmlns:p14="http://schemas.microsoft.com/office/powerpoint/2010/main" val="1490812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D508-A077-6336-168B-7BC7DF0F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81"/>
            <a:ext cx="10515600" cy="774681"/>
          </a:xfrm>
        </p:spPr>
        <p:txBody>
          <a:bodyPr/>
          <a:lstStyle/>
          <a:p>
            <a:r>
              <a:rPr lang="en-IN" dirty="0"/>
              <a:t>Experts Login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225BE-E1E6-E561-4BB9-91F81E67D7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B82F54-0000-D7C3-9705-ACA43D84B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96471"/>
            <a:ext cx="10515600" cy="5465003"/>
          </a:xfrm>
        </p:spPr>
      </p:pic>
    </p:spTree>
    <p:extLst>
      <p:ext uri="{BB962C8B-B14F-4D97-AF65-F5344CB8AC3E}">
        <p14:creationId xmlns:p14="http://schemas.microsoft.com/office/powerpoint/2010/main" val="1432310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D508-A077-6336-168B-7BC7DF0F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12" y="-12390"/>
            <a:ext cx="10556688" cy="756462"/>
          </a:xfrm>
        </p:spPr>
        <p:txBody>
          <a:bodyPr/>
          <a:lstStyle/>
          <a:p>
            <a:r>
              <a:rPr lang="en-IN" dirty="0"/>
              <a:t>Learners Login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225BE-E1E6-E561-4BB9-91F81E67D7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F697C3-35B0-FFE3-AD58-412A3D84C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11" y="878542"/>
            <a:ext cx="10556687" cy="5482934"/>
          </a:xfrm>
        </p:spPr>
      </p:pic>
    </p:spTree>
    <p:extLst>
      <p:ext uri="{BB962C8B-B14F-4D97-AF65-F5344CB8AC3E}">
        <p14:creationId xmlns:p14="http://schemas.microsoft.com/office/powerpoint/2010/main" val="296956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543618_win32_fixed.potx" id="{ADAA76EA-DF5A-4461-9F55-FB2239CA5BEE}" vid="{736839AE-787B-453A-8CE5-01202B88C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480</TotalTime>
  <Words>251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Arial</vt:lpstr>
      <vt:lpstr>Bahnschrift</vt:lpstr>
      <vt:lpstr>Calibri</vt:lpstr>
      <vt:lpstr>Calibri Light</vt:lpstr>
      <vt:lpstr>Castellar</vt:lpstr>
      <vt:lpstr>Wingdings</vt:lpstr>
      <vt:lpstr>Office Theme</vt:lpstr>
      <vt:lpstr>        ETL</vt:lpstr>
      <vt:lpstr>      21CE144- Param Thummar   21CE152 – Dhruv Vekariya</vt:lpstr>
      <vt:lpstr> Problem VS Solution</vt:lpstr>
      <vt:lpstr>Problem VS Solution</vt:lpstr>
      <vt:lpstr>Feature </vt:lpstr>
      <vt:lpstr>What we have done</vt:lpstr>
      <vt:lpstr>Home Page</vt:lpstr>
      <vt:lpstr>Experts Login Page</vt:lpstr>
      <vt:lpstr>Learners Login Page</vt:lpstr>
      <vt:lpstr>Footer(Contact Us)</vt:lpstr>
      <vt:lpstr>Expert Profile</vt:lpstr>
      <vt:lpstr>Learner Profile</vt:lpstr>
      <vt:lpstr>Expert Registration Form</vt:lpstr>
      <vt:lpstr>Learner Registration form</vt:lpstr>
      <vt:lpstr>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ETL</dc:title>
  <dc:creator>Dhruv Vekariya</dc:creator>
  <cp:lastModifiedBy>Dhruv Vekariya</cp:lastModifiedBy>
  <cp:revision>8</cp:revision>
  <dcterms:created xsi:type="dcterms:W3CDTF">2022-09-08T09:56:33Z</dcterms:created>
  <dcterms:modified xsi:type="dcterms:W3CDTF">2022-10-11T19:47:45Z</dcterms:modified>
</cp:coreProperties>
</file>