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Jacques Francois Shadow"/>
      <p:regular r:id="rId9"/>
    </p:embeddedFont>
    <p:embeddedFont>
      <p:font typeface="Corbel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bold.fntdata"/><Relationship Id="rId10" Type="http://schemas.openxmlformats.org/officeDocument/2006/relationships/font" Target="fonts/Corbel-regular.fntdata"/><Relationship Id="rId13" Type="http://schemas.openxmlformats.org/officeDocument/2006/relationships/font" Target="fonts/Corbel-boldItalic.fntdata"/><Relationship Id="rId12" Type="http://schemas.openxmlformats.org/officeDocument/2006/relationships/font" Target="fonts/Corbel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JacquesFrancoisShadow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Google Shape;10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Google Shape;1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Google Shape;11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Google Shape;1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2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Google Shape;1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13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IN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IN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Google Shape;13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Google Shape;1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Google Shape;14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4" name="Google Shape;154;p15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15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15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7" name="Google Shape;157;p15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15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Google Shape;16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Google Shape;1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9" name="Google Shape;169;p16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0" name="Google Shape;170;p16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16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16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3" name="Google Shape;173;p16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4" name="Google Shape;174;p16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16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6" name="Google Shape;176;p16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7"/>
          <p:cNvSpPr txBox="1"/>
          <p:nvPr>
            <p:ph idx="1" type="body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18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8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8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3" name="Google Shape;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2" name="Google Shape;4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3" name="Google Shape;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2" name="Google Shape;5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3" name="Google Shape;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3" name="Google Shape;6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7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7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Google Shape;7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Google Shape;8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Google Shape;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Google Shape;9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Google Shape;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75A5A"/>
            </a:gs>
            <a:gs pos="50000">
              <a:srgbClr val="556B8B"/>
            </a:gs>
            <a:gs pos="100000">
              <a:srgbClr val="304C1C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1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9.png"/><Relationship Id="rId5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293372" y="742150"/>
            <a:ext cx="64269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40909"/>
              <a:buFont typeface="Jacques Francois Shadow"/>
              <a:buNone/>
            </a:pPr>
            <a:r>
              <a:rPr lang="en-IN">
                <a:solidFill>
                  <a:srgbClr val="FF00FF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                    </a:t>
            </a:r>
            <a:r>
              <a:rPr lang="en-IN" sz="8800">
                <a:solidFill>
                  <a:srgbClr val="FFC000"/>
                </a:solidFill>
                <a:latin typeface="Algerian"/>
                <a:ea typeface="Algerian"/>
                <a:cs typeface="Algerian"/>
                <a:sym typeface="Algerian"/>
              </a:rPr>
              <a:t>Hobbies    </a:t>
            </a:r>
            <a:endParaRPr sz="8800">
              <a:solidFill>
                <a:srgbClr val="FFC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7033375" y="1399775"/>
            <a:ext cx="1941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-Samuel K</a:t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130629" y="719417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3600"/>
              <a:buFont typeface="Bookman Old Style"/>
              <a:buNone/>
            </a:pPr>
            <a:r>
              <a:rPr lang="en-IN">
                <a:solidFill>
                  <a:srgbClr val="833C0B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          </a:t>
            </a:r>
            <a:r>
              <a:rPr lang="en-IN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Running</a:t>
            </a:r>
            <a:endParaRPr>
              <a:solidFill>
                <a:srgbClr val="5481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499817" y="2155372"/>
            <a:ext cx="7070308" cy="3599316"/>
          </a:xfrm>
          <a:prstGeom prst="rect">
            <a:avLst/>
          </a:prstGeom>
          <a:gradFill>
            <a:gsLst>
              <a:gs pos="0">
                <a:srgbClr val="90BBE3"/>
              </a:gs>
              <a:gs pos="100000">
                <a:srgbClr val="397AB7"/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>
                <a:latin typeface="Corbel"/>
                <a:ea typeface="Corbel"/>
                <a:cs typeface="Corbel"/>
                <a:sym typeface="Corbel"/>
              </a:rPr>
              <a:t>Running is time and cost-effective exercise that any one can follow.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>
                <a:latin typeface="Corbel"/>
                <a:ea typeface="Corbel"/>
                <a:cs typeface="Corbel"/>
                <a:sym typeface="Corbel"/>
              </a:rPr>
              <a:t>However running is not just a exercise or sport it is also a great hobby.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>
                <a:latin typeface="Corbel"/>
                <a:ea typeface="Corbel"/>
                <a:cs typeface="Corbel"/>
                <a:sym typeface="Corbel"/>
              </a:rPr>
              <a:t>It helps to build our bones and muscle strength.</a:t>
            </a:r>
            <a:endParaRPr/>
          </a:p>
        </p:txBody>
      </p:sp>
      <p:pic>
        <p:nvPicPr>
          <p:cNvPr descr="Run with solid fill" id="210" name="Google Shape;21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88339" y="838199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14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Arial"/>
              <a:buNone/>
            </a:pPr>
            <a:r>
              <a:rPr lang="en-IN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                     Reading</a:t>
            </a: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1"/>
          <p:cNvSpPr txBox="1"/>
          <p:nvPr>
            <p:ph idx="1" type="body"/>
          </p:nvPr>
        </p:nvSpPr>
        <p:spPr>
          <a:xfrm>
            <a:off x="215864" y="2380416"/>
            <a:ext cx="7200936" cy="3599316"/>
          </a:xfrm>
          <a:prstGeom prst="rect">
            <a:avLst/>
          </a:prstGeom>
          <a:gradFill>
            <a:gsLst>
              <a:gs pos="0">
                <a:srgbClr val="90BBE3"/>
              </a:gs>
              <a:gs pos="100000">
                <a:srgbClr val="397AB7"/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>
                <a:latin typeface="Corbel"/>
                <a:ea typeface="Corbel"/>
                <a:cs typeface="Corbel"/>
                <a:sym typeface="Corbel"/>
              </a:rPr>
              <a:t>Reading Is an activity done during leisure time quite regularly.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>
                <a:latin typeface="Corbel"/>
                <a:ea typeface="Corbel"/>
                <a:cs typeface="Corbel"/>
                <a:sym typeface="Corbel"/>
              </a:rPr>
              <a:t>It is an empowering hobby that does not only entertain you, but there is always something to gain, something to learn.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>
                <a:latin typeface="Corbel"/>
                <a:ea typeface="Corbel"/>
                <a:cs typeface="Corbel"/>
                <a:sym typeface="Corbel"/>
              </a:rPr>
              <a:t>Reading increases your vocabulary. The more you read, the wider your range of speech.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>
                <a:latin typeface="Corbel"/>
                <a:ea typeface="Corbel"/>
                <a:cs typeface="Corbel"/>
                <a:sym typeface="Corbel"/>
              </a:rPr>
              <a:t>It is also reduces stress, helps you to relax, improves your concentration and memory.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Open book with solid fill" id="217" name="Google Shape;21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77248" y="870857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</p:pic>
      <p:pic>
        <p:nvPicPr>
          <p:cNvPr id="218" name="Google Shape;21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59448" y="2617218"/>
            <a:ext cx="4141561" cy="29127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76200" kx="-800400" rotWithShape="0" algn="bl" dir="2700000" dist="12700" sy="-2300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IN"/>
              <a:t>                      </a:t>
            </a:r>
            <a:r>
              <a:rPr lang="en-IN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Writing</a:t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217716" y="2288343"/>
            <a:ext cx="6983222" cy="3599316"/>
          </a:xfrm>
          <a:prstGeom prst="rect">
            <a:avLst/>
          </a:prstGeom>
          <a:gradFill>
            <a:gsLst>
              <a:gs pos="0">
                <a:srgbClr val="90BBE3"/>
              </a:gs>
              <a:gs pos="100000">
                <a:srgbClr val="397AB7"/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>
                <a:latin typeface="Corbel"/>
                <a:ea typeface="Corbel"/>
                <a:cs typeface="Corbel"/>
                <a:sym typeface="Corbel"/>
              </a:rPr>
              <a:t>One of the most important habits that I’ve formed in my life is daily writing.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>
                <a:latin typeface="Corbel"/>
                <a:ea typeface="Corbel"/>
                <a:cs typeface="Corbel"/>
                <a:sym typeface="Corbel"/>
              </a:rPr>
              <a:t>Writing every day as bought me many great things: creativity, self-improvement, and most importantly, the ability to share my ideas with you the reader.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>
                <a:latin typeface="Corbel"/>
                <a:ea typeface="Corbel"/>
                <a:cs typeface="Corbel"/>
                <a:sym typeface="Corbel"/>
              </a:rPr>
              <a:t>A writing hobby like journaling, blogging and writing poems or short stories, can help improve your communication skills, make you creative.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25" name="Google Shape;2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0825" y="2739649"/>
            <a:ext cx="4430400" cy="2696700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28000" stPos="0" sy="-100000" ky="0"/>
          </a:effectLst>
        </p:spPr>
      </p:pic>
      <p:pic>
        <p:nvPicPr>
          <p:cNvPr descr="Pencil with solid fill" id="226" name="Google Shape;22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56684" y="836497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rli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