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6597" l="29574" r="21306" t="6605"/>
          <a:stretch/>
        </p:blipFill>
        <p:spPr>
          <a:xfrm>
            <a:off x="4082381" y="1221473"/>
            <a:ext cx="3439888" cy="418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4C4C"/>
            </a:gs>
            <a:gs pos="100000">
              <a:srgbClr val="891F1F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475" y="1392689"/>
            <a:ext cx="6115050" cy="4072623"/>
          </a:xfrm>
          <a:prstGeom prst="rect">
            <a:avLst/>
          </a:prstGeom>
          <a:noFill/>
          <a:ln cap="sq" cmpd="thickThin" w="228600">
            <a:solidFill>
              <a:srgbClr val="63111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4C4C"/>
            </a:gs>
            <a:gs pos="100000">
              <a:srgbClr val="891F1F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020" y="1233715"/>
            <a:ext cx="5634957" cy="4180114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4C4C"/>
            </a:gs>
            <a:gs pos="100000">
              <a:srgbClr val="891F1F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1146628" y="1019912"/>
            <a:ext cx="6096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 of variety baits can be used on the mouse trip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⮚"/>
            </a:pPr>
            <a:r>
              <a:rPr lang="en-IN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peanut butter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⮚"/>
            </a:pPr>
            <a:r>
              <a:rPr lang="en-IN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creamy, not crunchy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⮚"/>
            </a:pPr>
            <a:r>
              <a:rPr lang="en-IN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Cheese wiz or easy-cheese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⮚"/>
            </a:pPr>
            <a:r>
              <a:rPr lang="en-IN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Dry cat food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