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9" r:id="rId3"/>
    <p:sldId id="258" r:id="rId4"/>
    <p:sldId id="307" r:id="rId5"/>
    <p:sldId id="311" r:id="rId6"/>
    <p:sldId id="308" r:id="rId7"/>
    <p:sldId id="309" r:id="rId8"/>
    <p:sldId id="317" r:id="rId9"/>
    <p:sldId id="318" r:id="rId10"/>
    <p:sldId id="260" r:id="rId11"/>
    <p:sldId id="261" r:id="rId12"/>
    <p:sldId id="262" r:id="rId13"/>
    <p:sldId id="263" r:id="rId14"/>
    <p:sldId id="264" r:id="rId15"/>
    <p:sldId id="265" r:id="rId16"/>
    <p:sldId id="266" r:id="rId17"/>
    <p:sldId id="267" r:id="rId18"/>
    <p:sldId id="312" r:id="rId19"/>
    <p:sldId id="268" r:id="rId20"/>
    <p:sldId id="313" r:id="rId21"/>
    <p:sldId id="269" r:id="rId22"/>
    <p:sldId id="314" r:id="rId23"/>
    <p:sldId id="270" r:id="rId24"/>
    <p:sldId id="315" r:id="rId25"/>
    <p:sldId id="271" r:id="rId26"/>
    <p:sldId id="316"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319" r:id="rId45"/>
    <p:sldId id="320" r:id="rId46"/>
    <p:sldId id="289" r:id="rId47"/>
    <p:sldId id="321" r:id="rId48"/>
    <p:sldId id="322" r:id="rId49"/>
    <p:sldId id="290" r:id="rId50"/>
    <p:sldId id="323" r:id="rId51"/>
    <p:sldId id="324" r:id="rId52"/>
    <p:sldId id="291" r:id="rId53"/>
    <p:sldId id="325" r:id="rId54"/>
    <p:sldId id="326" r:id="rId55"/>
    <p:sldId id="292" r:id="rId56"/>
    <p:sldId id="328" r:id="rId57"/>
    <p:sldId id="327" r:id="rId58"/>
    <p:sldId id="293" r:id="rId59"/>
    <p:sldId id="294" r:id="rId60"/>
    <p:sldId id="295" r:id="rId61"/>
    <p:sldId id="335" r:id="rId62"/>
    <p:sldId id="336" r:id="rId63"/>
    <p:sldId id="296" r:id="rId64"/>
    <p:sldId id="297" r:id="rId65"/>
    <p:sldId id="337" r:id="rId66"/>
    <p:sldId id="338" r:id="rId67"/>
    <p:sldId id="298" r:id="rId68"/>
    <p:sldId id="339" r:id="rId69"/>
    <p:sldId id="340" r:id="rId70"/>
    <p:sldId id="299" r:id="rId71"/>
    <p:sldId id="342" r:id="rId72"/>
    <p:sldId id="341" r:id="rId73"/>
    <p:sldId id="300" r:id="rId74"/>
    <p:sldId id="301" r:id="rId75"/>
    <p:sldId id="302" r:id="rId76"/>
    <p:sldId id="329" r:id="rId77"/>
    <p:sldId id="303" r:id="rId78"/>
    <p:sldId id="304" r:id="rId79"/>
    <p:sldId id="332" r:id="rId80"/>
    <p:sldId id="333" r:id="rId81"/>
    <p:sldId id="305" r:id="rId82"/>
    <p:sldId id="306" r:id="rId83"/>
    <p:sldId id="330" r:id="rId84"/>
    <p:sldId id="331" r:id="rId85"/>
    <p:sldId id="334" r:id="rId8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is Küper" initials="MK" lastIdx="1" clrIdx="0">
    <p:extLst>
      <p:ext uri="{19B8F6BF-5375-455C-9EA6-DF929625EA0E}">
        <p15:presenceInfo xmlns:p15="http://schemas.microsoft.com/office/powerpoint/2012/main" userId="10f47d25b2931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7T09:42:24.346"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38168-22F1-4F55-87C3-78F6E0C31263}" type="datetimeFigureOut">
              <a:rPr lang="de-DE" smtClean="0"/>
              <a:t>07.05.2020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3D76-8904-4315-B76B-E768DE48E126}" type="slidenum">
              <a:rPr lang="de-DE" smtClean="0"/>
              <a:t>‹#›</a:t>
            </a:fld>
            <a:endParaRPr lang="de-DE"/>
          </a:p>
        </p:txBody>
      </p:sp>
    </p:spTree>
    <p:extLst>
      <p:ext uri="{BB962C8B-B14F-4D97-AF65-F5344CB8AC3E}">
        <p14:creationId xmlns:p14="http://schemas.microsoft.com/office/powerpoint/2010/main" val="52695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9FF3D76-8904-4315-B76B-E768DE48E126}" type="slidenum">
              <a:rPr lang="de-DE" smtClean="0"/>
              <a:t>2</a:t>
            </a:fld>
            <a:endParaRPr lang="de-DE"/>
          </a:p>
        </p:txBody>
      </p:sp>
    </p:spTree>
    <p:extLst>
      <p:ext uri="{BB962C8B-B14F-4D97-AF65-F5344CB8AC3E}">
        <p14:creationId xmlns:p14="http://schemas.microsoft.com/office/powerpoint/2010/main" val="1866339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Die Korrektheit soll sicherstellen, dass sich Software Korrekt, also so wie geplant und erwartet, verhält</a:t>
            </a:r>
          </a:p>
          <a:p>
            <a:pPr marL="171450" indent="-171450">
              <a:buFontTx/>
              <a:buChar char="-"/>
            </a:pPr>
            <a:r>
              <a:rPr lang="de-DE" dirty="0"/>
              <a:t>Allerdings sollen auch Ressourcen geschont werden und Antwortzeiten nicht zu lang werden</a:t>
            </a:r>
          </a:p>
          <a:p>
            <a:pPr marL="171450" indent="-171450">
              <a:buFontTx/>
              <a:buChar char="-"/>
            </a:pPr>
            <a:r>
              <a:rPr lang="de-DE" dirty="0"/>
              <a:t>Dazu benötigt man vorerst genaue Anforderungen, denn ohne diese ist es nicht möglich zu wissen, was denn nun die gewünschte Funktionalität ist</a:t>
            </a:r>
          </a:p>
          <a:p>
            <a:pPr marL="171450" indent="-171450">
              <a:buFontTx/>
              <a:buChar char="-"/>
            </a:pPr>
            <a:r>
              <a:rPr lang="de-DE" dirty="0"/>
              <a:t>Um die Korrektheit zu prüfen ist natürlich testen nötig, nicht nur auf Funktionalität, sondern auch auf Performanz</a:t>
            </a:r>
          </a:p>
          <a:p>
            <a:pPr marL="171450" indent="-171450">
              <a:buFontTx/>
              <a:buChar char="-"/>
            </a:pPr>
            <a:r>
              <a:rPr lang="de-DE" dirty="0"/>
              <a:t>Hat man all dies umgesetzt, ist es einfacher herauszufinden, welche komponente an welcher stelle fehler aufweist, also den anforderungen widerspricht</a:t>
            </a:r>
          </a:p>
        </p:txBody>
      </p:sp>
      <p:sp>
        <p:nvSpPr>
          <p:cNvPr id="4" name="Slide Number Placeholder 3"/>
          <p:cNvSpPr>
            <a:spLocks noGrp="1"/>
          </p:cNvSpPr>
          <p:nvPr>
            <p:ph type="sldNum" sz="quarter" idx="5"/>
          </p:nvPr>
        </p:nvSpPr>
        <p:spPr/>
        <p:txBody>
          <a:bodyPr/>
          <a:lstStyle/>
          <a:p>
            <a:fld id="{19FF3D76-8904-4315-B76B-E768DE48E126}" type="slidenum">
              <a:rPr lang="de-DE" smtClean="0"/>
              <a:t>13</a:t>
            </a:fld>
            <a:endParaRPr lang="de-DE"/>
          </a:p>
        </p:txBody>
      </p:sp>
    </p:spTree>
    <p:extLst>
      <p:ext uri="{BB962C8B-B14F-4D97-AF65-F5344CB8AC3E}">
        <p14:creationId xmlns:p14="http://schemas.microsoft.com/office/powerpoint/2010/main" val="340150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Die Produktionseffizienz soll verhindern, dass die Entwicklungszeit neuer Features zu lange braucht</a:t>
            </a:r>
          </a:p>
          <a:p>
            <a:pPr marL="171450" indent="-171450">
              <a:buFontTx/>
              <a:buChar char="-"/>
            </a:pPr>
            <a:r>
              <a:rPr lang="de-DE" dirty="0"/>
              <a:t>Lange entwicklungszeit bedeutet immer hohe kosten, ob nun für die Firma, als auch für den Kunden</a:t>
            </a:r>
          </a:p>
          <a:p>
            <a:pPr marL="171450" indent="-171450">
              <a:buFontTx/>
              <a:buChar char="-"/>
            </a:pPr>
            <a:r>
              <a:rPr lang="de-DE" dirty="0"/>
              <a:t>Dazu ist häufig Automatisierung nötig, aber auch eine gute Code Struktur, damit Änderungen schnell hinzugefügt werden können</a:t>
            </a:r>
          </a:p>
          <a:p>
            <a:pPr marL="171450" indent="-171450">
              <a:buFontTx/>
              <a:buChar char="-"/>
            </a:pPr>
            <a:r>
              <a:rPr lang="de-DE" dirty="0"/>
              <a:t>Allerdings soll dieser Wert auch die anderen Werte in schach halten, weil man kann natürlich ewig lange die wandelbarkeit von Code verbessern, aber ab einem gewissen punkt schränkt man die produktionseffizienz zu sehr ein</a:t>
            </a:r>
          </a:p>
          <a:p>
            <a:pPr marL="171450" indent="-171450">
              <a:buFontTx/>
              <a:buChar char="-"/>
            </a:pPr>
            <a:r>
              <a:rPr lang="de-DE" dirty="0"/>
              <a:t>Weniger ist also manchmal mehr</a:t>
            </a:r>
          </a:p>
        </p:txBody>
      </p:sp>
      <p:sp>
        <p:nvSpPr>
          <p:cNvPr id="4" name="Slide Number Placeholder 3"/>
          <p:cNvSpPr>
            <a:spLocks noGrp="1"/>
          </p:cNvSpPr>
          <p:nvPr>
            <p:ph type="sldNum" sz="quarter" idx="5"/>
          </p:nvPr>
        </p:nvSpPr>
        <p:spPr/>
        <p:txBody>
          <a:bodyPr/>
          <a:lstStyle/>
          <a:p>
            <a:fld id="{19FF3D76-8904-4315-B76B-E768DE48E126}" type="slidenum">
              <a:rPr lang="de-DE" smtClean="0"/>
              <a:t>14</a:t>
            </a:fld>
            <a:endParaRPr lang="de-DE"/>
          </a:p>
        </p:txBody>
      </p:sp>
    </p:spTree>
    <p:extLst>
      <p:ext uri="{BB962C8B-B14F-4D97-AF65-F5344CB8AC3E}">
        <p14:creationId xmlns:p14="http://schemas.microsoft.com/office/powerpoint/2010/main" val="123138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Dieser Wert soll alle Entwickler zur Reflexion bringen</a:t>
            </a:r>
          </a:p>
          <a:p>
            <a:pPr marL="171450" indent="-171450">
              <a:buFontTx/>
              <a:buChar char="-"/>
            </a:pPr>
            <a:r>
              <a:rPr lang="de-DE" dirty="0"/>
              <a:t>Waren angewendete Techniken gut? Wo gab es Probleme? Was sollte man ändern und besser machen</a:t>
            </a:r>
          </a:p>
          <a:p>
            <a:pPr marL="171450" indent="-171450">
              <a:buFontTx/>
              <a:buChar char="-"/>
            </a:pPr>
            <a:r>
              <a:rPr lang="de-DE" dirty="0"/>
              <a:t>Nicht nur Software wird besser, sondern auch Entwickler</a:t>
            </a:r>
          </a:p>
          <a:p>
            <a:pPr marL="171450" indent="-171450">
              <a:buFontTx/>
              <a:buChar char="-"/>
            </a:pPr>
            <a:r>
              <a:rPr lang="de-DE" dirty="0"/>
              <a:t>Dazu sind Code Reviews und Reflektionsmeetings nötig, aber auch Pair Programming kann die Reflexion erhöhen</a:t>
            </a:r>
          </a:p>
        </p:txBody>
      </p:sp>
      <p:sp>
        <p:nvSpPr>
          <p:cNvPr id="4" name="Slide Number Placeholder 3"/>
          <p:cNvSpPr>
            <a:spLocks noGrp="1"/>
          </p:cNvSpPr>
          <p:nvPr>
            <p:ph type="sldNum" sz="quarter" idx="5"/>
          </p:nvPr>
        </p:nvSpPr>
        <p:spPr/>
        <p:txBody>
          <a:bodyPr/>
          <a:lstStyle/>
          <a:p>
            <a:fld id="{19FF3D76-8904-4315-B76B-E768DE48E126}" type="slidenum">
              <a:rPr lang="de-DE" smtClean="0"/>
              <a:t>15</a:t>
            </a:fld>
            <a:endParaRPr lang="de-DE"/>
          </a:p>
        </p:txBody>
      </p:sp>
    </p:spTree>
    <p:extLst>
      <p:ext uri="{BB962C8B-B14F-4D97-AF65-F5344CB8AC3E}">
        <p14:creationId xmlns:p14="http://schemas.microsoft.com/office/powerpoint/2010/main" val="7018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Nun, da wir wissen wollen, was wir genau verbessern wollen, geht es nun um das Vorgehen</a:t>
            </a:r>
          </a:p>
          <a:p>
            <a:pPr marL="171450" indent="-171450">
              <a:buFontTx/>
              <a:buChar char="-"/>
            </a:pPr>
            <a:r>
              <a:rPr lang="de-DE" dirty="0"/>
              <a:t>Da es bei Clean Code so viele Prinzipien und Praktiken zu beachten gibt, wurden diese jeweils verschiedenen Grade zugeordnet</a:t>
            </a:r>
          </a:p>
          <a:p>
            <a:pPr marL="171450" indent="-171450">
              <a:buFontTx/>
              <a:buChar char="-"/>
            </a:pPr>
            <a:r>
              <a:rPr lang="de-DE" dirty="0"/>
              <a:t>Dies erlubt Entwicklern sich nur auf Teile von Clean Code zu konzentrieren</a:t>
            </a:r>
          </a:p>
          <a:p>
            <a:pPr marL="171450" indent="-171450">
              <a:buFontTx/>
              <a:buChar char="-"/>
            </a:pPr>
            <a:r>
              <a:rPr lang="de-DE" dirty="0"/>
              <a:t>Die Grade werden dabei Zyklisch durchgeführt, man beginnt bei Rot, dann orange, dann gelb, dann grün, dann blau, und danach eben wieder rot</a:t>
            </a:r>
          </a:p>
          <a:p>
            <a:pPr marL="171450" indent="-171450">
              <a:buFontTx/>
              <a:buChar char="-"/>
            </a:pPr>
            <a:r>
              <a:rPr lang="de-DE" dirty="0"/>
              <a:t>Dies wurde gemacht, da durch umformungen für einen Grad vielleicht probleme eingeschlichen sind, die von einem vorherigen behoben werden</a:t>
            </a:r>
          </a:p>
          <a:p>
            <a:pPr marL="171450" indent="-171450">
              <a:buFontTx/>
              <a:buChar char="-"/>
            </a:pPr>
            <a:r>
              <a:rPr lang="de-DE" dirty="0"/>
              <a:t>Die software wird somit kontinuierlich in allen apsekten betrachten, ohne den aufwand auf einmal zu hoch zu machen</a:t>
            </a:r>
          </a:p>
          <a:p>
            <a:pPr marL="171450" indent="-171450">
              <a:buFontTx/>
              <a:buChar char="-"/>
            </a:pPr>
            <a:r>
              <a:rPr lang="de-DE" dirty="0"/>
              <a:t>Der CCD verkauft selber auch farbige Armbänder, die in großen Teams helfen sollen zu wissen, welcher Entwickler grade welchen grad bearbeitet</a:t>
            </a:r>
          </a:p>
        </p:txBody>
      </p:sp>
      <p:sp>
        <p:nvSpPr>
          <p:cNvPr id="4" name="Slide Number Placeholder 3"/>
          <p:cNvSpPr>
            <a:spLocks noGrp="1"/>
          </p:cNvSpPr>
          <p:nvPr>
            <p:ph type="sldNum" sz="quarter" idx="5"/>
          </p:nvPr>
        </p:nvSpPr>
        <p:spPr/>
        <p:txBody>
          <a:bodyPr/>
          <a:lstStyle/>
          <a:p>
            <a:fld id="{19FF3D76-8904-4315-B76B-E768DE48E126}" type="slidenum">
              <a:rPr lang="de-DE" smtClean="0"/>
              <a:t>16</a:t>
            </a:fld>
            <a:endParaRPr lang="de-DE"/>
          </a:p>
        </p:txBody>
      </p:sp>
    </p:spTree>
    <p:extLst>
      <p:ext uri="{BB962C8B-B14F-4D97-AF65-F5344CB8AC3E}">
        <p14:creationId xmlns:p14="http://schemas.microsoft.com/office/powerpoint/2010/main" val="262734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Einstiegspunkt in CC</a:t>
            </a:r>
          </a:p>
          <a:p>
            <a:pPr marL="171450" indent="-171450">
              <a:buFontTx/>
              <a:buChar char="-"/>
            </a:pPr>
            <a:r>
              <a:rPr lang="de-DE" dirty="0"/>
              <a:t>Zeigt interesse, aber kenntnisse für nächsten grad wurden noch nicht erlangt</a:t>
            </a:r>
          </a:p>
          <a:p>
            <a:pPr marL="171450" indent="-171450">
              <a:buFontTx/>
              <a:buChar char="-"/>
            </a:pPr>
            <a:r>
              <a:rPr lang="de-DE" dirty="0"/>
              <a:t>Der schwarze grad hat daher auch keine eigenen Prinzipien und Praktiken</a:t>
            </a:r>
          </a:p>
        </p:txBody>
      </p:sp>
      <p:sp>
        <p:nvSpPr>
          <p:cNvPr id="4" name="Slide Number Placeholder 3"/>
          <p:cNvSpPr>
            <a:spLocks noGrp="1"/>
          </p:cNvSpPr>
          <p:nvPr>
            <p:ph type="sldNum" sz="quarter" idx="5"/>
          </p:nvPr>
        </p:nvSpPr>
        <p:spPr/>
        <p:txBody>
          <a:bodyPr/>
          <a:lstStyle/>
          <a:p>
            <a:fld id="{19FF3D76-8904-4315-B76B-E768DE48E126}" type="slidenum">
              <a:rPr lang="de-DE" smtClean="0"/>
              <a:t>17</a:t>
            </a:fld>
            <a:endParaRPr lang="de-DE"/>
          </a:p>
        </p:txBody>
      </p:sp>
    </p:spTree>
    <p:extLst>
      <p:ext uri="{BB962C8B-B14F-4D97-AF65-F5344CB8AC3E}">
        <p14:creationId xmlns:p14="http://schemas.microsoft.com/office/powerpoint/2010/main" val="168000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Der erste richtige grad</a:t>
            </a:r>
          </a:p>
        </p:txBody>
      </p:sp>
      <p:sp>
        <p:nvSpPr>
          <p:cNvPr id="4" name="Slide Number Placeholder 3"/>
          <p:cNvSpPr>
            <a:spLocks noGrp="1"/>
          </p:cNvSpPr>
          <p:nvPr>
            <p:ph type="sldNum" sz="quarter" idx="5"/>
          </p:nvPr>
        </p:nvSpPr>
        <p:spPr/>
        <p:txBody>
          <a:bodyPr/>
          <a:lstStyle/>
          <a:p>
            <a:fld id="{19FF3D76-8904-4315-B76B-E768DE48E126}" type="slidenum">
              <a:rPr lang="de-DE" smtClean="0"/>
              <a:t>18</a:t>
            </a:fld>
            <a:endParaRPr lang="de-DE"/>
          </a:p>
        </p:txBody>
      </p:sp>
    </p:spTree>
    <p:extLst>
      <p:ext uri="{BB962C8B-B14F-4D97-AF65-F5344CB8AC3E}">
        <p14:creationId xmlns:p14="http://schemas.microsoft.com/office/powerpoint/2010/main" val="274971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DRY und KISS werden später erläutert</a:t>
            </a:r>
            <a:br>
              <a:rPr lang="de-DE" dirty="0"/>
            </a:br>
            <a:r>
              <a:rPr lang="de-DE" dirty="0"/>
              <a:t>- VvO bedeutet, dass man beim Optimieren darauf achten soll, dass der Code immer noch verständlich bleibt, außerdem sind Optimierungen oft nicht nötig, außer vom Kunden gefordert</a:t>
            </a:r>
            <a:br>
              <a:rPr lang="de-DE" dirty="0"/>
            </a:br>
            <a:r>
              <a:rPr lang="de-DE" dirty="0"/>
              <a:t>- ZB in C kann man ja bekanntlich anweisungen in den while teil einer schleife legen, ist zwar super optimiert, aber sehr schwer zu verstehen</a:t>
            </a:r>
            <a:br>
              <a:rPr lang="de-DE" dirty="0"/>
            </a:br>
            <a:r>
              <a:rPr lang="de-DE" dirty="0"/>
              <a:t>- FCoI sagt aus, dass man statt Inheritance, also Vererbung eher zu Komposition, also dem aufrufen eines Objektes greifen sollte</a:t>
            </a:r>
            <a:br>
              <a:rPr lang="de-DE" dirty="0"/>
            </a:br>
            <a:r>
              <a:rPr lang="de-DE" dirty="0"/>
              <a:t>- Vererbung macht software oft unnötig komplex, wobei komposition zu entkopplung führt, da sich Teile von Software leichter austauschen lassen, ohne das erbende klassen beachtet werden müssen</a:t>
            </a:r>
            <a:br>
              <a:rPr lang="de-DE" dirty="0"/>
            </a:br>
            <a:r>
              <a:rPr lang="de-DE" dirty="0"/>
              <a:t>- Praktiken eigentlich selbst erklärend</a:t>
            </a:r>
          </a:p>
          <a:p>
            <a:pPr marL="171450" indent="-171450">
              <a:buFontTx/>
              <a:buChar char="-"/>
            </a:pPr>
            <a:r>
              <a:rPr lang="de-DE" dirty="0"/>
              <a:t>Pfadfinderregel wird später beleuchtet</a:t>
            </a:r>
          </a:p>
          <a:p>
            <a:pPr marL="171450" indent="-171450">
              <a:buFontTx/>
              <a:buChar char="-"/>
            </a:pPr>
            <a:r>
              <a:rPr lang="de-DE" dirty="0"/>
              <a:t>Root Caus Analysis ehißt finde die wurzel des Problems, statt schlechte Algorythmen zu optmieren lieber einen anderen verwenden</a:t>
            </a:r>
          </a:p>
        </p:txBody>
      </p:sp>
      <p:sp>
        <p:nvSpPr>
          <p:cNvPr id="4" name="Slide Number Placeholder 3"/>
          <p:cNvSpPr>
            <a:spLocks noGrp="1"/>
          </p:cNvSpPr>
          <p:nvPr>
            <p:ph type="sldNum" sz="quarter" idx="5"/>
          </p:nvPr>
        </p:nvSpPr>
        <p:spPr/>
        <p:txBody>
          <a:bodyPr/>
          <a:lstStyle/>
          <a:p>
            <a:fld id="{19FF3D76-8904-4315-B76B-E768DE48E126}" type="slidenum">
              <a:rPr lang="de-DE" smtClean="0"/>
              <a:t>19</a:t>
            </a:fld>
            <a:endParaRPr lang="de-DE"/>
          </a:p>
        </p:txBody>
      </p:sp>
    </p:spTree>
    <p:extLst>
      <p:ext uri="{BB962C8B-B14F-4D97-AF65-F5344CB8AC3E}">
        <p14:creationId xmlns:p14="http://schemas.microsoft.com/office/powerpoint/2010/main" val="74016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SLA und SRP werden später betrachtet</a:t>
            </a:r>
          </a:p>
          <a:p>
            <a:pPr marL="171450" indent="-171450">
              <a:buFontTx/>
              <a:buChar char="-"/>
            </a:pPr>
            <a:r>
              <a:rPr lang="de-DE" dirty="0"/>
              <a:t>SoC heißt, das nicht zwei verschiedene Belange in einer Klasse zusammengefasst sein sollen, ähnlich zu SRP, </a:t>
            </a:r>
          </a:p>
          <a:p>
            <a:pPr marL="171450" indent="-171450">
              <a:buFontTx/>
              <a:buChar char="-"/>
            </a:pPr>
            <a:r>
              <a:rPr lang="de-DE" dirty="0"/>
              <a:t>Funktionen für geschäftslogik sollen keine Datenbank verwaltung machen</a:t>
            </a:r>
          </a:p>
          <a:p>
            <a:pPr marL="171450" indent="-171450">
              <a:buFontTx/>
              <a:buChar char="-"/>
            </a:pPr>
            <a:r>
              <a:rPr lang="de-DE" dirty="0"/>
              <a:t>SCC soll zu einheitlichen Regeln für benamungen führen. Zum beispiel sollte man statt kosten, kostenInEuro verwenden. Kommentare sollen so gering wie möglich gehalten werden, code soll durch benamung verständlich genug werden</a:t>
            </a:r>
          </a:p>
        </p:txBody>
      </p:sp>
      <p:sp>
        <p:nvSpPr>
          <p:cNvPr id="4" name="Slide Number Placeholder 3"/>
          <p:cNvSpPr>
            <a:spLocks noGrp="1"/>
          </p:cNvSpPr>
          <p:nvPr>
            <p:ph type="sldNum" sz="quarter" idx="5"/>
          </p:nvPr>
        </p:nvSpPr>
        <p:spPr/>
        <p:txBody>
          <a:bodyPr/>
          <a:lstStyle/>
          <a:p>
            <a:fld id="{19FF3D76-8904-4315-B76B-E768DE48E126}" type="slidenum">
              <a:rPr lang="de-DE" smtClean="0"/>
              <a:t>21</a:t>
            </a:fld>
            <a:endParaRPr lang="de-DE"/>
          </a:p>
        </p:txBody>
      </p:sp>
    </p:spTree>
    <p:extLst>
      <p:ext uri="{BB962C8B-B14F-4D97-AF65-F5344CB8AC3E}">
        <p14:creationId xmlns:p14="http://schemas.microsoft.com/office/powerpoint/2010/main" val="125493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Ersten drei Prinzipien werden später genauer erklärt</a:t>
            </a:r>
          </a:p>
          <a:p>
            <a:pPr marL="171450" indent="-171450">
              <a:buFontTx/>
              <a:buChar char="-"/>
            </a:pPr>
            <a:r>
              <a:rPr lang="de-DE" dirty="0"/>
              <a:t>PLA = So wenig unerwartetes wie möglich, Get Funktion, die auch Änderungen vornimmt etc</a:t>
            </a:r>
          </a:p>
          <a:p>
            <a:pPr marL="171450" indent="-171450">
              <a:buFontTx/>
              <a:buChar char="-"/>
            </a:pPr>
            <a:r>
              <a:rPr lang="de-DE" dirty="0"/>
              <a:t>IHP = Welche details müssen nahc außen sichtbar sein? So wenig wie möglich für geringere Kopplung</a:t>
            </a:r>
          </a:p>
          <a:p>
            <a:pPr marL="171450" indent="-171450">
              <a:buFontTx/>
              <a:buChar char="-"/>
            </a:pPr>
            <a:r>
              <a:rPr lang="de-DE" dirty="0"/>
              <a:t>Mockups statt echter komponenten testattrapen, damit nur bestimmte komponente getestet wird</a:t>
            </a:r>
          </a:p>
          <a:p>
            <a:pPr marL="171450" indent="-171450">
              <a:buFontTx/>
              <a:buChar char="-"/>
            </a:pPr>
            <a:r>
              <a:rPr lang="de-DE" dirty="0"/>
              <a:t>Code Coverage Analyse findet bereiche von Codse, die noch nicht von Tests abgedeckt sind</a:t>
            </a:r>
          </a:p>
        </p:txBody>
      </p:sp>
      <p:sp>
        <p:nvSpPr>
          <p:cNvPr id="4" name="Slide Number Placeholder 3"/>
          <p:cNvSpPr>
            <a:spLocks noGrp="1"/>
          </p:cNvSpPr>
          <p:nvPr>
            <p:ph type="sldNum" sz="quarter" idx="5"/>
          </p:nvPr>
        </p:nvSpPr>
        <p:spPr/>
        <p:txBody>
          <a:bodyPr/>
          <a:lstStyle/>
          <a:p>
            <a:fld id="{19FF3D76-8904-4315-B76B-E768DE48E126}" type="slidenum">
              <a:rPr lang="de-DE" smtClean="0"/>
              <a:t>23</a:t>
            </a:fld>
            <a:endParaRPr lang="de-DE"/>
          </a:p>
        </p:txBody>
      </p:sp>
    </p:spTree>
    <p:extLst>
      <p:ext uri="{BB962C8B-B14F-4D97-AF65-F5344CB8AC3E}">
        <p14:creationId xmlns:p14="http://schemas.microsoft.com/office/powerpoint/2010/main" val="57670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Alle Prinzipien werden später erläutert</a:t>
            </a:r>
          </a:p>
          <a:p>
            <a:pPr marL="171450" indent="-171450">
              <a:buFontTx/>
              <a:buChar char="-"/>
            </a:pPr>
            <a:r>
              <a:rPr lang="de-DE" dirty="0"/>
              <a:t>Continous Integration = Nach jeder Änderung wird getestet, ob Code noch baubar ist, alle Tests erfolgreich durchlaufen</a:t>
            </a:r>
          </a:p>
          <a:p>
            <a:pPr marL="171450" indent="-171450">
              <a:buFontTx/>
              <a:buChar char="-"/>
            </a:pPr>
            <a:r>
              <a:rPr lang="de-DE" dirty="0"/>
              <a:t>Statische Code analyse = Wie lässt sich clean code messen? Laufzeit, Code zeilen? Wie evolvierbar ist Code?</a:t>
            </a:r>
          </a:p>
          <a:p>
            <a:pPr marL="171450" indent="-171450">
              <a:buFontTx/>
              <a:buChar char="-"/>
            </a:pPr>
            <a:r>
              <a:rPr lang="de-DE" dirty="0"/>
              <a:t>Inversion of Control Container = Kümmert sich um das instanziieren der vielen kleinen Objekte, die durch SRP oder ähnliches entstanden sind</a:t>
            </a:r>
          </a:p>
        </p:txBody>
      </p:sp>
      <p:sp>
        <p:nvSpPr>
          <p:cNvPr id="4" name="Slide Number Placeholder 3"/>
          <p:cNvSpPr>
            <a:spLocks noGrp="1"/>
          </p:cNvSpPr>
          <p:nvPr>
            <p:ph type="sldNum" sz="quarter" idx="5"/>
          </p:nvPr>
        </p:nvSpPr>
        <p:spPr/>
        <p:txBody>
          <a:bodyPr/>
          <a:lstStyle/>
          <a:p>
            <a:fld id="{19FF3D76-8904-4315-B76B-E768DE48E126}" type="slidenum">
              <a:rPr lang="de-DE" smtClean="0"/>
              <a:t>25</a:t>
            </a:fld>
            <a:endParaRPr lang="de-DE"/>
          </a:p>
        </p:txBody>
      </p:sp>
    </p:spTree>
    <p:extLst>
      <p:ext uri="{BB962C8B-B14F-4D97-AF65-F5344CB8AC3E}">
        <p14:creationId xmlns:p14="http://schemas.microsoft.com/office/powerpoint/2010/main" val="227478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Was ist clean code?</a:t>
            </a:r>
            <a:br>
              <a:rPr lang="de-DE" dirty="0"/>
            </a:br>
            <a:r>
              <a:rPr lang="de-DE" dirty="0"/>
              <a:t>- Soll Qualität von Software erhöhen, Leserlichkeit und somit Erweiterbarkeit</a:t>
            </a:r>
            <a:br>
              <a:rPr lang="de-DE" dirty="0"/>
            </a:br>
            <a:r>
              <a:rPr lang="de-DE" dirty="0"/>
              <a:t>- In Idealer Welt ist jede Software Clean, aber wie und was muss man dafür machen?</a:t>
            </a:r>
            <a:br>
              <a:rPr lang="de-DE" dirty="0"/>
            </a:br>
            <a:r>
              <a:rPr lang="de-DE" dirty="0"/>
              <a:t>- Clean Code ist Grundstein, an welchem sich vieles orientiert</a:t>
            </a:r>
          </a:p>
        </p:txBody>
      </p:sp>
      <p:sp>
        <p:nvSpPr>
          <p:cNvPr id="4" name="Slide Number Placeholder 3"/>
          <p:cNvSpPr>
            <a:spLocks noGrp="1"/>
          </p:cNvSpPr>
          <p:nvPr>
            <p:ph type="sldNum" sz="quarter" idx="5"/>
          </p:nvPr>
        </p:nvSpPr>
        <p:spPr/>
        <p:txBody>
          <a:bodyPr/>
          <a:lstStyle/>
          <a:p>
            <a:fld id="{19FF3D76-8904-4315-B76B-E768DE48E126}" type="slidenum">
              <a:rPr lang="de-DE" smtClean="0"/>
              <a:t>3</a:t>
            </a:fld>
            <a:endParaRPr lang="de-DE"/>
          </a:p>
        </p:txBody>
      </p:sp>
    </p:spTree>
    <p:extLst>
      <p:ext uri="{BB962C8B-B14F-4D97-AF65-F5344CB8AC3E}">
        <p14:creationId xmlns:p14="http://schemas.microsoft.com/office/powerpoint/2010/main" val="2261334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Eiün = Entwurf beschreibt Architektur, Implementation das Vorgehen</a:t>
            </a:r>
            <a:br>
              <a:rPr lang="de-DE" dirty="0"/>
            </a:br>
            <a:r>
              <a:rPr lang="de-DE" dirty="0"/>
              <a:t>- Komponente als Black Box für Architekten, Entwickler wissen nichts von Architektur</a:t>
            </a:r>
          </a:p>
          <a:p>
            <a:pPr marL="171450" indent="-171450">
              <a:buFontTx/>
              <a:buChar char="-"/>
            </a:pPr>
            <a:r>
              <a:rPr lang="de-DE" dirty="0"/>
              <a:t>Continous Delivery = Testen, ob Installation jeder zeit möglich ist</a:t>
            </a:r>
          </a:p>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19FF3D76-8904-4315-B76B-E768DE48E126}" type="slidenum">
              <a:rPr lang="de-DE" smtClean="0"/>
              <a:t>27</a:t>
            </a:fld>
            <a:endParaRPr lang="de-DE"/>
          </a:p>
        </p:txBody>
      </p:sp>
    </p:spTree>
    <p:extLst>
      <p:ext uri="{BB962C8B-B14F-4D97-AF65-F5344CB8AC3E}">
        <p14:creationId xmlns:p14="http://schemas.microsoft.com/office/powerpoint/2010/main" val="327690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Tugenden fassen mehrere Prinzipien zusammen</a:t>
            </a:r>
          </a:p>
          <a:p>
            <a:pPr marL="171450" indent="-171450">
              <a:buFontTx/>
              <a:buChar char="-"/>
            </a:pPr>
            <a:r>
              <a:rPr lang="de-DE" dirty="0"/>
              <a:t>Faustregeln, an die man sich immer halten sollte</a:t>
            </a:r>
          </a:p>
        </p:txBody>
      </p:sp>
      <p:sp>
        <p:nvSpPr>
          <p:cNvPr id="4" name="Slide Number Placeholder 3"/>
          <p:cNvSpPr>
            <a:spLocks noGrp="1"/>
          </p:cNvSpPr>
          <p:nvPr>
            <p:ph type="sldNum" sz="quarter" idx="5"/>
          </p:nvPr>
        </p:nvSpPr>
        <p:spPr/>
        <p:txBody>
          <a:bodyPr/>
          <a:lstStyle/>
          <a:p>
            <a:fld id="{19FF3D76-8904-4315-B76B-E768DE48E126}" type="slidenum">
              <a:rPr lang="de-DE" smtClean="0"/>
              <a:t>29</a:t>
            </a:fld>
            <a:endParaRPr lang="de-DE"/>
          </a:p>
        </p:txBody>
      </p:sp>
    </p:spTree>
    <p:extLst>
      <p:ext uri="{BB962C8B-B14F-4D97-AF65-F5344CB8AC3E}">
        <p14:creationId xmlns:p14="http://schemas.microsoft.com/office/powerpoint/2010/main" val="2900913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Auch hier sind die Tugenden Hauptregeln, betreffen aber eher das Vorgehen, anstatt die art der implementation</a:t>
            </a:r>
          </a:p>
        </p:txBody>
      </p:sp>
      <p:sp>
        <p:nvSpPr>
          <p:cNvPr id="4" name="Slide Number Placeholder 3"/>
          <p:cNvSpPr>
            <a:spLocks noGrp="1"/>
          </p:cNvSpPr>
          <p:nvPr>
            <p:ph type="sldNum" sz="quarter" idx="5"/>
          </p:nvPr>
        </p:nvSpPr>
        <p:spPr/>
        <p:txBody>
          <a:bodyPr/>
          <a:lstStyle/>
          <a:p>
            <a:fld id="{19FF3D76-8904-4315-B76B-E768DE48E126}" type="slidenum">
              <a:rPr lang="de-DE" smtClean="0"/>
              <a:t>35</a:t>
            </a:fld>
            <a:endParaRPr lang="de-DE"/>
          </a:p>
        </p:txBody>
      </p:sp>
    </p:spTree>
    <p:extLst>
      <p:ext uri="{BB962C8B-B14F-4D97-AF65-F5344CB8AC3E}">
        <p14:creationId xmlns:p14="http://schemas.microsoft.com/office/powerpoint/2010/main" val="1057957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SOLID wird kritisiert, da es so bekannt ist</a:t>
            </a:r>
          </a:p>
          <a:p>
            <a:pPr marL="171450" indent="-171450">
              <a:buFontTx/>
              <a:buChar char="-"/>
            </a:pPr>
            <a:r>
              <a:rPr lang="de-DE" dirty="0"/>
              <a:t>Andere wichtige maßnahmen wie KISS, DRY, YAGNI werden vernachlässigt</a:t>
            </a:r>
          </a:p>
          <a:p>
            <a:pPr marL="171450" indent="-171450">
              <a:buFontTx/>
              <a:buChar char="-"/>
            </a:pPr>
            <a:r>
              <a:rPr lang="de-DE" dirty="0"/>
              <a:t>SOLID reicht ja</a:t>
            </a:r>
          </a:p>
        </p:txBody>
      </p:sp>
      <p:sp>
        <p:nvSpPr>
          <p:cNvPr id="4" name="Slide Number Placeholder 3"/>
          <p:cNvSpPr>
            <a:spLocks noGrp="1"/>
          </p:cNvSpPr>
          <p:nvPr>
            <p:ph type="sldNum" sz="quarter" idx="5"/>
          </p:nvPr>
        </p:nvSpPr>
        <p:spPr/>
        <p:txBody>
          <a:bodyPr/>
          <a:lstStyle/>
          <a:p>
            <a:fld id="{19FF3D76-8904-4315-B76B-E768DE48E126}" type="slidenum">
              <a:rPr lang="de-DE" smtClean="0"/>
              <a:t>42</a:t>
            </a:fld>
            <a:endParaRPr lang="de-DE"/>
          </a:p>
        </p:txBody>
      </p:sp>
    </p:spTree>
    <p:extLst>
      <p:ext uri="{BB962C8B-B14F-4D97-AF65-F5344CB8AC3E}">
        <p14:creationId xmlns:p14="http://schemas.microsoft.com/office/powerpoint/2010/main" val="879877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Änderungen haben weniger unerwartete Auswirkungen auf andere Klassen/Funktionen</a:t>
            </a:r>
          </a:p>
          <a:p>
            <a:pPr marL="171450" indent="-171450">
              <a:buFontTx/>
              <a:buChar char="-"/>
            </a:pPr>
            <a:r>
              <a:rPr lang="de-DE" dirty="0"/>
              <a:t>Komplexität des Codes wird minimiert, verständlichkeit wird erhöht</a:t>
            </a:r>
          </a:p>
          <a:p>
            <a:pPr marL="171450" indent="-171450">
              <a:buFontTx/>
              <a:buChar char="-"/>
            </a:pPr>
            <a:r>
              <a:rPr lang="de-DE" dirty="0"/>
              <a:t>Leichter zu verstehen, was meherere Kleine Klassen machen, statt eine gigantische</a:t>
            </a:r>
          </a:p>
          <a:p>
            <a:pPr marL="171450" indent="-171450">
              <a:buFontTx/>
              <a:buChar char="-"/>
            </a:pPr>
            <a:r>
              <a:rPr lang="de-DE" dirty="0"/>
              <a:t>Orangener Grad</a:t>
            </a:r>
          </a:p>
        </p:txBody>
      </p:sp>
      <p:sp>
        <p:nvSpPr>
          <p:cNvPr id="4" name="Slide Number Placeholder 3"/>
          <p:cNvSpPr>
            <a:spLocks noGrp="1"/>
          </p:cNvSpPr>
          <p:nvPr>
            <p:ph type="sldNum" sz="quarter" idx="5"/>
          </p:nvPr>
        </p:nvSpPr>
        <p:spPr/>
        <p:txBody>
          <a:bodyPr/>
          <a:lstStyle/>
          <a:p>
            <a:fld id="{19FF3D76-8904-4315-B76B-E768DE48E126}" type="slidenum">
              <a:rPr lang="de-DE" smtClean="0"/>
              <a:t>43</a:t>
            </a:fld>
            <a:endParaRPr lang="de-DE"/>
          </a:p>
        </p:txBody>
      </p:sp>
    </p:spTree>
    <p:extLst>
      <p:ext uri="{BB962C8B-B14F-4D97-AF65-F5344CB8AC3E}">
        <p14:creationId xmlns:p14="http://schemas.microsoft.com/office/powerpoint/2010/main" val="180367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Soll bereits vorhandene Funktionalitäten beschützen</a:t>
            </a:r>
          </a:p>
          <a:p>
            <a:r>
              <a:rPr lang="de-DE" dirty="0"/>
              <a:t>- Grüner grad</a:t>
            </a:r>
          </a:p>
        </p:txBody>
      </p:sp>
      <p:sp>
        <p:nvSpPr>
          <p:cNvPr id="4" name="Slide Number Placeholder 3"/>
          <p:cNvSpPr>
            <a:spLocks noGrp="1"/>
          </p:cNvSpPr>
          <p:nvPr>
            <p:ph type="sldNum" sz="quarter" idx="5"/>
          </p:nvPr>
        </p:nvSpPr>
        <p:spPr/>
        <p:txBody>
          <a:bodyPr/>
          <a:lstStyle/>
          <a:p>
            <a:fld id="{19FF3D76-8904-4315-B76B-E768DE48E126}" type="slidenum">
              <a:rPr lang="de-DE" smtClean="0"/>
              <a:t>46</a:t>
            </a:fld>
            <a:endParaRPr lang="de-DE"/>
          </a:p>
        </p:txBody>
      </p:sp>
    </p:spTree>
    <p:extLst>
      <p:ext uri="{BB962C8B-B14F-4D97-AF65-F5344CB8AC3E}">
        <p14:creationId xmlns:p14="http://schemas.microsoft.com/office/powerpoint/2010/main" val="383407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Will man eine neue Kundenart einfügen, muss die Preis methode bearbeitet werden, was potenziell zu fehlern führen kann</a:t>
            </a:r>
          </a:p>
        </p:txBody>
      </p:sp>
      <p:sp>
        <p:nvSpPr>
          <p:cNvPr id="4" name="Slide Number Placeholder 3"/>
          <p:cNvSpPr>
            <a:spLocks noGrp="1"/>
          </p:cNvSpPr>
          <p:nvPr>
            <p:ph type="sldNum" sz="quarter" idx="5"/>
          </p:nvPr>
        </p:nvSpPr>
        <p:spPr/>
        <p:txBody>
          <a:bodyPr/>
          <a:lstStyle/>
          <a:p>
            <a:fld id="{19FF3D76-8904-4315-B76B-E768DE48E126}" type="slidenum">
              <a:rPr lang="de-DE" smtClean="0"/>
              <a:t>47</a:t>
            </a:fld>
            <a:endParaRPr lang="de-DE"/>
          </a:p>
        </p:txBody>
      </p:sp>
    </p:spTree>
    <p:extLst>
      <p:ext uri="{BB962C8B-B14F-4D97-AF65-F5344CB8AC3E}">
        <p14:creationId xmlns:p14="http://schemas.microsoft.com/office/powerpoint/2010/main" val="2198629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Durch das strategy pattern werden stattdessen einzelne Preisrechner implementiert, die von einem Interface ableiten</a:t>
            </a:r>
          </a:p>
          <a:p>
            <a:pPr marL="171450" indent="-171450">
              <a:buFontTx/>
              <a:buChar char="-"/>
            </a:pPr>
            <a:r>
              <a:rPr lang="de-DE" dirty="0"/>
              <a:t>Wird ein neuer Kunde benötigt, kann dafür ein neuer Preisrechner hinzugefügt werden, aber alle bisherigen Kunden fuktionieren noch so, wie vorher</a:t>
            </a:r>
          </a:p>
        </p:txBody>
      </p:sp>
      <p:sp>
        <p:nvSpPr>
          <p:cNvPr id="4" name="Slide Number Placeholder 3"/>
          <p:cNvSpPr>
            <a:spLocks noGrp="1"/>
          </p:cNvSpPr>
          <p:nvPr>
            <p:ph type="sldNum" sz="quarter" idx="5"/>
          </p:nvPr>
        </p:nvSpPr>
        <p:spPr/>
        <p:txBody>
          <a:bodyPr/>
          <a:lstStyle/>
          <a:p>
            <a:fld id="{19FF3D76-8904-4315-B76B-E768DE48E126}" type="slidenum">
              <a:rPr lang="de-DE" smtClean="0"/>
              <a:t>48</a:t>
            </a:fld>
            <a:endParaRPr lang="de-DE"/>
          </a:p>
        </p:txBody>
      </p:sp>
    </p:spTree>
    <p:extLst>
      <p:ext uri="{BB962C8B-B14F-4D97-AF65-F5344CB8AC3E}">
        <p14:creationId xmlns:p14="http://schemas.microsoft.com/office/powerpoint/2010/main" val="1163588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Teil des gelben Grades</a:t>
            </a:r>
          </a:p>
        </p:txBody>
      </p:sp>
      <p:sp>
        <p:nvSpPr>
          <p:cNvPr id="4" name="Slide Number Placeholder 3"/>
          <p:cNvSpPr>
            <a:spLocks noGrp="1"/>
          </p:cNvSpPr>
          <p:nvPr>
            <p:ph type="sldNum" sz="quarter" idx="5"/>
          </p:nvPr>
        </p:nvSpPr>
        <p:spPr/>
        <p:txBody>
          <a:bodyPr/>
          <a:lstStyle/>
          <a:p>
            <a:fld id="{19FF3D76-8904-4315-B76B-E768DE48E126}" type="slidenum">
              <a:rPr lang="de-DE" smtClean="0"/>
              <a:t>49</a:t>
            </a:fld>
            <a:endParaRPr lang="de-DE"/>
          </a:p>
        </p:txBody>
      </p:sp>
    </p:spTree>
    <p:extLst>
      <p:ext uri="{BB962C8B-B14F-4D97-AF65-F5344CB8AC3E}">
        <p14:creationId xmlns:p14="http://schemas.microsoft.com/office/powerpoint/2010/main" val="2054557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Hier erbt der UnangemeldeteKunde vom Kunden, aber setzt manche Funktionalitäten, wie die Kaufhistorie garnicht um</a:t>
            </a:r>
          </a:p>
        </p:txBody>
      </p:sp>
      <p:sp>
        <p:nvSpPr>
          <p:cNvPr id="4" name="Slide Number Placeholder 3"/>
          <p:cNvSpPr>
            <a:spLocks noGrp="1"/>
          </p:cNvSpPr>
          <p:nvPr>
            <p:ph type="sldNum" sz="quarter" idx="5"/>
          </p:nvPr>
        </p:nvSpPr>
        <p:spPr/>
        <p:txBody>
          <a:bodyPr/>
          <a:lstStyle/>
          <a:p>
            <a:fld id="{19FF3D76-8904-4315-B76B-E768DE48E126}" type="slidenum">
              <a:rPr lang="de-DE" smtClean="0"/>
              <a:t>50</a:t>
            </a:fld>
            <a:endParaRPr lang="de-DE"/>
          </a:p>
        </p:txBody>
      </p:sp>
    </p:spTree>
    <p:extLst>
      <p:ext uri="{BB962C8B-B14F-4D97-AF65-F5344CB8AC3E}">
        <p14:creationId xmlns:p14="http://schemas.microsoft.com/office/powerpoint/2010/main" val="230475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Das, was Clean Code eliminieren will ist Dirty Code</a:t>
            </a:r>
          </a:p>
          <a:p>
            <a:pPr marL="171450" indent="-171450">
              <a:buFontTx/>
              <a:buChar char="-"/>
            </a:pPr>
            <a:r>
              <a:rPr lang="de-DE" dirty="0"/>
              <a:t>Dirty Code beschrebit Code mit einer Menge Bad Smells oder Code Smells</a:t>
            </a:r>
          </a:p>
          <a:p>
            <a:pPr marL="171450" indent="-171450">
              <a:buFontTx/>
              <a:buChar char="-"/>
            </a:pPr>
            <a:r>
              <a:rPr lang="de-DE" dirty="0"/>
              <a:t>So viele Smells, das es fast unmöglich ist Software zu erweitern, keiner versteht die Software mehr</a:t>
            </a:r>
          </a:p>
          <a:p>
            <a:pPr marL="171450" indent="-171450">
              <a:buFontTx/>
              <a:buChar char="-"/>
            </a:pPr>
            <a:r>
              <a:rPr lang="de-DE" dirty="0"/>
              <a:t>z Bsp Legacy Code in Firmen, an denen Jahrelang oft ohne Strategie gearbeitet wurde</a:t>
            </a:r>
          </a:p>
          <a:p>
            <a:pPr marL="171450" indent="-171450">
              <a:buFontTx/>
              <a:buChar char="-"/>
            </a:pPr>
            <a:r>
              <a:rPr lang="de-DE" dirty="0"/>
              <a:t>Broken Windows -&gt; Theorie, dass in schlechten umgebungen, nur schlechtes passieren kann. Eigerntlich auf Nachbarschaften und Kriminalität bezogen</a:t>
            </a:r>
          </a:p>
          <a:p>
            <a:pPr marL="171450" indent="-171450">
              <a:buFontTx/>
              <a:buChar char="-"/>
            </a:pPr>
            <a:r>
              <a:rPr lang="de-DE" dirty="0"/>
              <a:t>Broken Windows = Warum sollte ich der Held sein der aufräumt, sonst denkt das Team noch, dass ich immer dafür zuständig bin</a:t>
            </a:r>
          </a:p>
        </p:txBody>
      </p:sp>
      <p:sp>
        <p:nvSpPr>
          <p:cNvPr id="4" name="Slide Number Placeholder 3"/>
          <p:cNvSpPr>
            <a:spLocks noGrp="1"/>
          </p:cNvSpPr>
          <p:nvPr>
            <p:ph type="sldNum" sz="quarter" idx="5"/>
          </p:nvPr>
        </p:nvSpPr>
        <p:spPr/>
        <p:txBody>
          <a:bodyPr/>
          <a:lstStyle/>
          <a:p>
            <a:fld id="{19FF3D76-8904-4315-B76B-E768DE48E126}" type="slidenum">
              <a:rPr lang="de-DE" smtClean="0"/>
              <a:t>4</a:t>
            </a:fld>
            <a:endParaRPr lang="de-DE"/>
          </a:p>
        </p:txBody>
      </p:sp>
    </p:spTree>
    <p:extLst>
      <p:ext uri="{BB962C8B-B14F-4D97-AF65-F5344CB8AC3E}">
        <p14:creationId xmlns:p14="http://schemas.microsoft.com/office/powerpoint/2010/main" val="62697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Besser ist es, diese abhängig keit umzukehren. So können nie funktionen verwendet werden, die keine Funktionalität haben.</a:t>
            </a:r>
          </a:p>
        </p:txBody>
      </p:sp>
      <p:sp>
        <p:nvSpPr>
          <p:cNvPr id="4" name="Slide Number Placeholder 3"/>
          <p:cNvSpPr>
            <a:spLocks noGrp="1"/>
          </p:cNvSpPr>
          <p:nvPr>
            <p:ph type="sldNum" sz="quarter" idx="5"/>
          </p:nvPr>
        </p:nvSpPr>
        <p:spPr/>
        <p:txBody>
          <a:bodyPr/>
          <a:lstStyle/>
          <a:p>
            <a:fld id="{19FF3D76-8904-4315-B76B-E768DE48E126}" type="slidenum">
              <a:rPr lang="de-DE" smtClean="0"/>
              <a:t>51</a:t>
            </a:fld>
            <a:endParaRPr lang="de-DE"/>
          </a:p>
        </p:txBody>
      </p:sp>
    </p:spTree>
    <p:extLst>
      <p:ext uri="{BB962C8B-B14F-4D97-AF65-F5344CB8AC3E}">
        <p14:creationId xmlns:p14="http://schemas.microsoft.com/office/powerpoint/2010/main" val="2849460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Gelber Grad</a:t>
            </a:r>
          </a:p>
          <a:p>
            <a:pPr marL="171450" indent="-171450">
              <a:buFontTx/>
              <a:buChar char="-"/>
            </a:pPr>
            <a:r>
              <a:rPr lang="de-DE" dirty="0"/>
              <a:t>Nur relevante Daten preisgeben</a:t>
            </a:r>
          </a:p>
          <a:p>
            <a:pPr marL="171450" indent="-171450">
              <a:buFontTx/>
              <a:buChar char="-"/>
            </a:pPr>
            <a:r>
              <a:rPr lang="de-DE" dirty="0"/>
              <a:t>Dadurch ist bei wartung/erweiterung weniger zu beachten, was dies einfacher macht</a:t>
            </a:r>
          </a:p>
        </p:txBody>
      </p:sp>
      <p:sp>
        <p:nvSpPr>
          <p:cNvPr id="4" name="Slide Number Placeholder 3"/>
          <p:cNvSpPr>
            <a:spLocks noGrp="1"/>
          </p:cNvSpPr>
          <p:nvPr>
            <p:ph type="sldNum" sz="quarter" idx="5"/>
          </p:nvPr>
        </p:nvSpPr>
        <p:spPr/>
        <p:txBody>
          <a:bodyPr/>
          <a:lstStyle/>
          <a:p>
            <a:fld id="{19FF3D76-8904-4315-B76B-E768DE48E126}" type="slidenum">
              <a:rPr lang="de-DE" smtClean="0"/>
              <a:t>52</a:t>
            </a:fld>
            <a:endParaRPr lang="de-DE"/>
          </a:p>
        </p:txBody>
      </p:sp>
    </p:spTree>
    <p:extLst>
      <p:ext uri="{BB962C8B-B14F-4D97-AF65-F5344CB8AC3E}">
        <p14:creationId xmlns:p14="http://schemas.microsoft.com/office/powerpoint/2010/main" val="1231448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Ikunde interface ist sehr mächtig</a:t>
            </a:r>
            <a:br>
              <a:rPr lang="de-DE" dirty="0"/>
            </a:br>
            <a:r>
              <a:rPr lang="de-DE" dirty="0"/>
              <a:t>- Nicht alle Kunden benötigen all diese Funktionen, zum Beispiel unregistriete Kunden haben kein Login, oder normale Kunden haben keine Rabatte</a:t>
            </a:r>
          </a:p>
          <a:p>
            <a:pPr marL="171450" indent="-171450">
              <a:buFontTx/>
              <a:buChar char="-"/>
            </a:pPr>
            <a:r>
              <a:rPr lang="de-DE" dirty="0"/>
              <a:t>Imitarbeiter hat außerdem auch die Login methode, es kommt also zu dopplung</a:t>
            </a:r>
          </a:p>
        </p:txBody>
      </p:sp>
      <p:sp>
        <p:nvSpPr>
          <p:cNvPr id="4" name="Slide Number Placeholder 3"/>
          <p:cNvSpPr>
            <a:spLocks noGrp="1"/>
          </p:cNvSpPr>
          <p:nvPr>
            <p:ph type="sldNum" sz="quarter" idx="5"/>
          </p:nvPr>
        </p:nvSpPr>
        <p:spPr/>
        <p:txBody>
          <a:bodyPr/>
          <a:lstStyle/>
          <a:p>
            <a:fld id="{19FF3D76-8904-4315-B76B-E768DE48E126}" type="slidenum">
              <a:rPr lang="de-DE" smtClean="0"/>
              <a:t>53</a:t>
            </a:fld>
            <a:endParaRPr lang="de-DE"/>
          </a:p>
        </p:txBody>
      </p:sp>
    </p:spTree>
    <p:extLst>
      <p:ext uri="{BB962C8B-B14F-4D97-AF65-F5344CB8AC3E}">
        <p14:creationId xmlns:p14="http://schemas.microsoft.com/office/powerpoint/2010/main" val="2868669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Aufteilung gibt jedem Interface nur eine Teilmenge der Funktionalitäten und erweitert Interfaces entsprechend Ein registrierte Stammkunde würde somit Istammkunde und Iregistriert verwenden</a:t>
            </a:r>
          </a:p>
        </p:txBody>
      </p:sp>
      <p:sp>
        <p:nvSpPr>
          <p:cNvPr id="4" name="Slide Number Placeholder 3"/>
          <p:cNvSpPr>
            <a:spLocks noGrp="1"/>
          </p:cNvSpPr>
          <p:nvPr>
            <p:ph type="sldNum" sz="quarter" idx="5"/>
          </p:nvPr>
        </p:nvSpPr>
        <p:spPr/>
        <p:txBody>
          <a:bodyPr/>
          <a:lstStyle/>
          <a:p>
            <a:fld id="{19FF3D76-8904-4315-B76B-E768DE48E126}" type="slidenum">
              <a:rPr lang="de-DE" smtClean="0"/>
              <a:t>54</a:t>
            </a:fld>
            <a:endParaRPr lang="de-DE"/>
          </a:p>
        </p:txBody>
      </p:sp>
    </p:spTree>
    <p:extLst>
      <p:ext uri="{BB962C8B-B14F-4D97-AF65-F5344CB8AC3E}">
        <p14:creationId xmlns:p14="http://schemas.microsoft.com/office/powerpoint/2010/main" val="4184734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Zum Beispiel ist es einfacher mit einer Liste umzugehen, als mit einer nicht notwendigen Map</a:t>
            </a:r>
          </a:p>
        </p:txBody>
      </p:sp>
      <p:sp>
        <p:nvSpPr>
          <p:cNvPr id="4" name="Slide Number Placeholder 3"/>
          <p:cNvSpPr>
            <a:spLocks noGrp="1"/>
          </p:cNvSpPr>
          <p:nvPr>
            <p:ph type="sldNum" sz="quarter" idx="5"/>
          </p:nvPr>
        </p:nvSpPr>
        <p:spPr/>
        <p:txBody>
          <a:bodyPr/>
          <a:lstStyle/>
          <a:p>
            <a:fld id="{19FF3D76-8904-4315-B76B-E768DE48E126}" type="slidenum">
              <a:rPr lang="de-DE" smtClean="0"/>
              <a:t>60</a:t>
            </a:fld>
            <a:endParaRPr lang="de-DE"/>
          </a:p>
        </p:txBody>
      </p:sp>
    </p:spTree>
    <p:extLst>
      <p:ext uri="{BB962C8B-B14F-4D97-AF65-F5344CB8AC3E}">
        <p14:creationId xmlns:p14="http://schemas.microsoft.com/office/powerpoint/2010/main" val="2585657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Klassisches Beispiel: In Java in eine Datei schreiben</a:t>
            </a:r>
          </a:p>
          <a:p>
            <a:pPr marL="171450" indent="-171450">
              <a:buFontTx/>
              <a:buChar char="-"/>
            </a:pPr>
            <a:r>
              <a:rPr lang="de-DE" dirty="0"/>
              <a:t>Sehr umständlich und schwer zu verstehen, wenn mit verschiedenen Streams hantiert werden muss</a:t>
            </a:r>
          </a:p>
        </p:txBody>
      </p:sp>
      <p:sp>
        <p:nvSpPr>
          <p:cNvPr id="4" name="Slide Number Placeholder 3"/>
          <p:cNvSpPr>
            <a:spLocks noGrp="1"/>
          </p:cNvSpPr>
          <p:nvPr>
            <p:ph type="sldNum" sz="quarter" idx="5"/>
          </p:nvPr>
        </p:nvSpPr>
        <p:spPr/>
        <p:txBody>
          <a:bodyPr/>
          <a:lstStyle/>
          <a:p>
            <a:fld id="{19FF3D76-8904-4315-B76B-E768DE48E126}" type="slidenum">
              <a:rPr lang="de-DE" smtClean="0"/>
              <a:t>61</a:t>
            </a:fld>
            <a:endParaRPr lang="de-DE"/>
          </a:p>
        </p:txBody>
      </p:sp>
    </p:spTree>
    <p:extLst>
      <p:ext uri="{BB962C8B-B14F-4D97-AF65-F5344CB8AC3E}">
        <p14:creationId xmlns:p14="http://schemas.microsoft.com/office/powerpoint/2010/main" val="2432046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Wenn möglich, lieber die mitgeliferte Methode verwenden, benötigt allerdings Java 11.</a:t>
            </a:r>
          </a:p>
        </p:txBody>
      </p:sp>
      <p:sp>
        <p:nvSpPr>
          <p:cNvPr id="4" name="Slide Number Placeholder 3"/>
          <p:cNvSpPr>
            <a:spLocks noGrp="1"/>
          </p:cNvSpPr>
          <p:nvPr>
            <p:ph type="sldNum" sz="quarter" idx="5"/>
          </p:nvPr>
        </p:nvSpPr>
        <p:spPr/>
        <p:txBody>
          <a:bodyPr/>
          <a:lstStyle/>
          <a:p>
            <a:fld id="{19FF3D76-8904-4315-B76B-E768DE48E126}" type="slidenum">
              <a:rPr lang="de-DE" smtClean="0"/>
              <a:t>62</a:t>
            </a:fld>
            <a:endParaRPr lang="de-DE"/>
          </a:p>
        </p:txBody>
      </p:sp>
    </p:spTree>
    <p:extLst>
      <p:ext uri="{BB962C8B-B14F-4D97-AF65-F5344CB8AC3E}">
        <p14:creationId xmlns:p14="http://schemas.microsoft.com/office/powerpoint/2010/main" val="3441440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Zwei verschiedene Abstraktionsebenen</a:t>
            </a:r>
            <a:br>
              <a:rPr lang="de-DE" dirty="0"/>
            </a:br>
            <a:r>
              <a:rPr lang="de-DE" dirty="0"/>
              <a:t>- Sehr komplizierte berechnung mit den userdaten, interessieren in diesem Kontext nicht</a:t>
            </a:r>
          </a:p>
        </p:txBody>
      </p:sp>
      <p:sp>
        <p:nvSpPr>
          <p:cNvPr id="4" name="Slide Number Placeholder 3"/>
          <p:cNvSpPr>
            <a:spLocks noGrp="1"/>
          </p:cNvSpPr>
          <p:nvPr>
            <p:ph type="sldNum" sz="quarter" idx="5"/>
          </p:nvPr>
        </p:nvSpPr>
        <p:spPr/>
        <p:txBody>
          <a:bodyPr/>
          <a:lstStyle/>
          <a:p>
            <a:fld id="{19FF3D76-8904-4315-B76B-E768DE48E126}" type="slidenum">
              <a:rPr lang="de-DE" smtClean="0"/>
              <a:t>65</a:t>
            </a:fld>
            <a:endParaRPr lang="de-DE"/>
          </a:p>
        </p:txBody>
      </p:sp>
    </p:spTree>
    <p:extLst>
      <p:ext uri="{BB962C8B-B14F-4D97-AF65-F5344CB8AC3E}">
        <p14:creationId xmlns:p14="http://schemas.microsoft.com/office/powerpoint/2010/main" val="3758950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Daher auslagern in hilfsmethode</a:t>
            </a:r>
          </a:p>
          <a:p>
            <a:pPr marL="171450" indent="-171450">
              <a:buFontTx/>
              <a:buChar char="-"/>
            </a:pPr>
            <a:r>
              <a:rPr lang="de-DE" dirty="0"/>
              <a:t>Bei interesse kann diese eingesehen werden</a:t>
            </a:r>
          </a:p>
        </p:txBody>
      </p:sp>
      <p:sp>
        <p:nvSpPr>
          <p:cNvPr id="4" name="Slide Number Placeholder 3"/>
          <p:cNvSpPr>
            <a:spLocks noGrp="1"/>
          </p:cNvSpPr>
          <p:nvPr>
            <p:ph type="sldNum" sz="quarter" idx="5"/>
          </p:nvPr>
        </p:nvSpPr>
        <p:spPr/>
        <p:txBody>
          <a:bodyPr/>
          <a:lstStyle/>
          <a:p>
            <a:fld id="{19FF3D76-8904-4315-B76B-E768DE48E126}" type="slidenum">
              <a:rPr lang="de-DE" smtClean="0"/>
              <a:t>66</a:t>
            </a:fld>
            <a:endParaRPr lang="de-DE"/>
          </a:p>
        </p:txBody>
      </p:sp>
    </p:spTree>
    <p:extLst>
      <p:ext uri="{BB962C8B-B14F-4D97-AF65-F5344CB8AC3E}">
        <p14:creationId xmlns:p14="http://schemas.microsoft.com/office/powerpoint/2010/main" val="1411646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Sorgt für geringere Kopplung</a:t>
            </a:r>
          </a:p>
        </p:txBody>
      </p:sp>
      <p:sp>
        <p:nvSpPr>
          <p:cNvPr id="4" name="Slide Number Placeholder 3"/>
          <p:cNvSpPr>
            <a:spLocks noGrp="1"/>
          </p:cNvSpPr>
          <p:nvPr>
            <p:ph type="sldNum" sz="quarter" idx="5"/>
          </p:nvPr>
        </p:nvSpPr>
        <p:spPr/>
        <p:txBody>
          <a:bodyPr/>
          <a:lstStyle/>
          <a:p>
            <a:fld id="{19FF3D76-8904-4315-B76B-E768DE48E126}" type="slidenum">
              <a:rPr lang="de-DE" smtClean="0"/>
              <a:t>70</a:t>
            </a:fld>
            <a:endParaRPr lang="de-DE"/>
          </a:p>
        </p:txBody>
      </p:sp>
    </p:spTree>
    <p:extLst>
      <p:ext uri="{BB962C8B-B14F-4D97-AF65-F5344CB8AC3E}">
        <p14:creationId xmlns:p14="http://schemas.microsoft.com/office/powerpoint/2010/main" val="424034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Viele dieser Smells entstehen durch die „Wir machen das später, hauptsache es läuft“</a:t>
            </a:r>
            <a:br>
              <a:rPr lang="de-DE" dirty="0"/>
            </a:br>
            <a:r>
              <a:rPr lang="de-DE" dirty="0"/>
              <a:t>- Smells schränken niemals die Funktionalität ein, aber machen Code schwer verständlich, schwer überprüfbar</a:t>
            </a:r>
            <a:br>
              <a:rPr lang="de-DE" dirty="0"/>
            </a:br>
            <a:r>
              <a:rPr lang="de-DE" dirty="0"/>
              <a:t>- In Firmen führt das oft zu „Frag mal Herr X, der hat das entwickelts“ Aber was ist wenn Herr X die Firma verlässt?</a:t>
            </a:r>
          </a:p>
        </p:txBody>
      </p:sp>
      <p:sp>
        <p:nvSpPr>
          <p:cNvPr id="4" name="Slide Number Placeholder 3"/>
          <p:cNvSpPr>
            <a:spLocks noGrp="1"/>
          </p:cNvSpPr>
          <p:nvPr>
            <p:ph type="sldNum" sz="quarter" idx="5"/>
          </p:nvPr>
        </p:nvSpPr>
        <p:spPr/>
        <p:txBody>
          <a:bodyPr/>
          <a:lstStyle/>
          <a:p>
            <a:fld id="{19FF3D76-8904-4315-B76B-E768DE48E126}" type="slidenum">
              <a:rPr lang="de-DE" smtClean="0"/>
              <a:t>5</a:t>
            </a:fld>
            <a:endParaRPr lang="de-DE"/>
          </a:p>
        </p:txBody>
      </p:sp>
    </p:spTree>
    <p:extLst>
      <p:ext uri="{BB962C8B-B14F-4D97-AF65-F5344CB8AC3E}">
        <p14:creationId xmlns:p14="http://schemas.microsoft.com/office/powerpoint/2010/main" val="610391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Auf eventuelle Anforderungen mit flexibler software antworten = gut in der theorie, schlecht in der praxis</a:t>
            </a:r>
          </a:p>
          <a:p>
            <a:pPr marL="171450" indent="-171450">
              <a:buFontTx/>
              <a:buChar char="-"/>
            </a:pPr>
            <a:r>
              <a:rPr lang="de-DE" dirty="0"/>
              <a:t>Code wird schnell aufgeblasen mit unnötigen Features </a:t>
            </a:r>
            <a:r>
              <a:rPr lang="de-DE" dirty="0">
                <a:sym typeface="Wingdings" panose="05000000000000000000" pitchFamily="2" charset="2"/>
              </a:rPr>
              <a:t> schlechteres verständnis, erweiterbarkeit, wartung</a:t>
            </a:r>
          </a:p>
          <a:p>
            <a:pPr marL="171450" indent="-171450">
              <a:buFontTx/>
              <a:buChar char="-"/>
            </a:pPr>
            <a:r>
              <a:rPr lang="de-DE" dirty="0">
                <a:sym typeface="Wingdings" panose="05000000000000000000" pitchFamily="2" charset="2"/>
              </a:rPr>
              <a:t>Nahe zusammenarbeit mit Kunde, kunde muss anforderungen klar spezifizieren</a:t>
            </a:r>
          </a:p>
          <a:p>
            <a:pPr marL="171450" indent="-171450">
              <a:buFontTx/>
              <a:buChar char="-"/>
            </a:pPr>
            <a:r>
              <a:rPr lang="de-DE" dirty="0">
                <a:sym typeface="Wingdings" panose="05000000000000000000" pitchFamily="2" charset="2"/>
              </a:rPr>
              <a:t>Dadurch wird nur das nötige implementiert</a:t>
            </a:r>
          </a:p>
          <a:p>
            <a:pPr marL="171450" indent="-171450">
              <a:buFontTx/>
              <a:buChar char="-"/>
            </a:pPr>
            <a:r>
              <a:rPr lang="de-DE" dirty="0">
                <a:sym typeface="Wingdings" panose="05000000000000000000" pitchFamily="2" charset="2"/>
              </a:rPr>
              <a:t>Weniger code insgesammt, bessere Evolvierbarkeit, Produktionseffizienz</a:t>
            </a:r>
            <a:endParaRPr lang="de-DE" dirty="0"/>
          </a:p>
        </p:txBody>
      </p:sp>
      <p:sp>
        <p:nvSpPr>
          <p:cNvPr id="4" name="Slide Number Placeholder 3"/>
          <p:cNvSpPr>
            <a:spLocks noGrp="1"/>
          </p:cNvSpPr>
          <p:nvPr>
            <p:ph type="sldNum" sz="quarter" idx="5"/>
          </p:nvPr>
        </p:nvSpPr>
        <p:spPr/>
        <p:txBody>
          <a:bodyPr/>
          <a:lstStyle/>
          <a:p>
            <a:fld id="{19FF3D76-8904-4315-B76B-E768DE48E126}" type="slidenum">
              <a:rPr lang="de-DE" smtClean="0"/>
              <a:t>73</a:t>
            </a:fld>
            <a:endParaRPr lang="de-DE"/>
          </a:p>
        </p:txBody>
      </p:sp>
    </p:spTree>
    <p:extLst>
      <p:ext uri="{BB962C8B-B14F-4D97-AF65-F5344CB8AC3E}">
        <p14:creationId xmlns:p14="http://schemas.microsoft.com/office/powerpoint/2010/main" val="2191841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Wie man Clean Code in Firmen zum Beispiel umsetzen kann</a:t>
            </a:r>
          </a:p>
          <a:p>
            <a:pPr marL="171450" indent="-171450">
              <a:buFontTx/>
              <a:buChar char="-"/>
            </a:pPr>
            <a:r>
              <a:rPr lang="de-DE" dirty="0"/>
              <a:t>Einteilung in Legislative, Exekutive und Judikative, um verständnis zu vereinfachen</a:t>
            </a:r>
          </a:p>
        </p:txBody>
      </p:sp>
      <p:sp>
        <p:nvSpPr>
          <p:cNvPr id="4" name="Slide Number Placeholder 3"/>
          <p:cNvSpPr>
            <a:spLocks noGrp="1"/>
          </p:cNvSpPr>
          <p:nvPr>
            <p:ph type="sldNum" sz="quarter" idx="5"/>
          </p:nvPr>
        </p:nvSpPr>
        <p:spPr/>
        <p:txBody>
          <a:bodyPr/>
          <a:lstStyle/>
          <a:p>
            <a:fld id="{19FF3D76-8904-4315-B76B-E768DE48E126}" type="slidenum">
              <a:rPr lang="de-DE" smtClean="0"/>
              <a:t>74</a:t>
            </a:fld>
            <a:endParaRPr lang="de-DE"/>
          </a:p>
        </p:txBody>
      </p:sp>
    </p:spTree>
    <p:extLst>
      <p:ext uri="{BB962C8B-B14F-4D97-AF65-F5344CB8AC3E}">
        <p14:creationId xmlns:p14="http://schemas.microsoft.com/office/powerpoint/2010/main" val="1925357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Legislative = Auslegen der Gesetze und Regeln</a:t>
            </a:r>
          </a:p>
        </p:txBody>
      </p:sp>
      <p:sp>
        <p:nvSpPr>
          <p:cNvPr id="4" name="Slide Number Placeholder 3"/>
          <p:cNvSpPr>
            <a:spLocks noGrp="1"/>
          </p:cNvSpPr>
          <p:nvPr>
            <p:ph type="sldNum" sz="quarter" idx="5"/>
          </p:nvPr>
        </p:nvSpPr>
        <p:spPr/>
        <p:txBody>
          <a:bodyPr/>
          <a:lstStyle/>
          <a:p>
            <a:fld id="{19FF3D76-8904-4315-B76B-E768DE48E126}" type="slidenum">
              <a:rPr lang="de-DE" smtClean="0"/>
              <a:t>75</a:t>
            </a:fld>
            <a:endParaRPr lang="de-DE"/>
          </a:p>
        </p:txBody>
      </p:sp>
    </p:spTree>
    <p:extLst>
      <p:ext uri="{BB962C8B-B14F-4D97-AF65-F5344CB8AC3E}">
        <p14:creationId xmlns:p14="http://schemas.microsoft.com/office/powerpoint/2010/main" val="22823716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Exekutive = Ausführende Gewalt, also das durchführen des Controllings</a:t>
            </a:r>
          </a:p>
        </p:txBody>
      </p:sp>
      <p:sp>
        <p:nvSpPr>
          <p:cNvPr id="4" name="Slide Number Placeholder 3"/>
          <p:cNvSpPr>
            <a:spLocks noGrp="1"/>
          </p:cNvSpPr>
          <p:nvPr>
            <p:ph type="sldNum" sz="quarter" idx="5"/>
          </p:nvPr>
        </p:nvSpPr>
        <p:spPr/>
        <p:txBody>
          <a:bodyPr/>
          <a:lstStyle/>
          <a:p>
            <a:fld id="{19FF3D76-8904-4315-B76B-E768DE48E126}" type="slidenum">
              <a:rPr lang="de-DE" smtClean="0"/>
              <a:t>77</a:t>
            </a:fld>
            <a:endParaRPr lang="de-DE"/>
          </a:p>
        </p:txBody>
      </p:sp>
    </p:spTree>
    <p:extLst>
      <p:ext uri="{BB962C8B-B14F-4D97-AF65-F5344CB8AC3E}">
        <p14:creationId xmlns:p14="http://schemas.microsoft.com/office/powerpoint/2010/main" val="1376626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Judikative = Rechtsprechung, wie werden gewisse verstoße bestraft, gutes belohnt</a:t>
            </a:r>
          </a:p>
        </p:txBody>
      </p:sp>
      <p:sp>
        <p:nvSpPr>
          <p:cNvPr id="4" name="Slide Number Placeholder 3"/>
          <p:cNvSpPr>
            <a:spLocks noGrp="1"/>
          </p:cNvSpPr>
          <p:nvPr>
            <p:ph type="sldNum" sz="quarter" idx="5"/>
          </p:nvPr>
        </p:nvSpPr>
        <p:spPr/>
        <p:txBody>
          <a:bodyPr/>
          <a:lstStyle/>
          <a:p>
            <a:fld id="{19FF3D76-8904-4315-B76B-E768DE48E126}" type="slidenum">
              <a:rPr lang="de-DE" smtClean="0"/>
              <a:t>78</a:t>
            </a:fld>
            <a:endParaRPr lang="de-DE"/>
          </a:p>
        </p:txBody>
      </p:sp>
    </p:spTree>
    <p:extLst>
      <p:ext uri="{BB962C8B-B14F-4D97-AF65-F5344CB8AC3E}">
        <p14:creationId xmlns:p14="http://schemas.microsoft.com/office/powerpoint/2010/main" val="2487980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Methode zur entwicklung von testabgedeckter Software</a:t>
            </a:r>
          </a:p>
        </p:txBody>
      </p:sp>
      <p:sp>
        <p:nvSpPr>
          <p:cNvPr id="4" name="Slide Number Placeholder 3"/>
          <p:cNvSpPr>
            <a:spLocks noGrp="1"/>
          </p:cNvSpPr>
          <p:nvPr>
            <p:ph type="sldNum" sz="quarter" idx="5"/>
          </p:nvPr>
        </p:nvSpPr>
        <p:spPr/>
        <p:txBody>
          <a:bodyPr/>
          <a:lstStyle/>
          <a:p>
            <a:fld id="{19FF3D76-8904-4315-B76B-E768DE48E126}" type="slidenum">
              <a:rPr lang="de-DE" smtClean="0"/>
              <a:t>79</a:t>
            </a:fld>
            <a:endParaRPr lang="de-DE"/>
          </a:p>
        </p:txBody>
      </p:sp>
    </p:spTree>
    <p:extLst>
      <p:ext uri="{BB962C8B-B14F-4D97-AF65-F5344CB8AC3E}">
        <p14:creationId xmlns:p14="http://schemas.microsoft.com/office/powerpoint/2010/main" val="1174492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TDD lässt sich besser auf neue Projekte/Komponenten anwenden</a:t>
            </a:r>
          </a:p>
        </p:txBody>
      </p:sp>
      <p:sp>
        <p:nvSpPr>
          <p:cNvPr id="4" name="Slide Number Placeholder 3"/>
          <p:cNvSpPr>
            <a:spLocks noGrp="1"/>
          </p:cNvSpPr>
          <p:nvPr>
            <p:ph type="sldNum" sz="quarter" idx="5"/>
          </p:nvPr>
        </p:nvSpPr>
        <p:spPr/>
        <p:txBody>
          <a:bodyPr/>
          <a:lstStyle/>
          <a:p>
            <a:fld id="{19FF3D76-8904-4315-B76B-E768DE48E126}" type="slidenum">
              <a:rPr lang="de-DE" smtClean="0"/>
              <a:t>80</a:t>
            </a:fld>
            <a:endParaRPr lang="de-DE"/>
          </a:p>
        </p:txBody>
      </p:sp>
    </p:spTree>
    <p:extLst>
      <p:ext uri="{BB962C8B-B14F-4D97-AF65-F5344CB8AC3E}">
        <p14:creationId xmlns:p14="http://schemas.microsoft.com/office/powerpoint/2010/main" val="2932109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Werte = Evolvierbarkeit, Korrektheit, Produktionseffizienz, Reflexion</a:t>
            </a:r>
          </a:p>
        </p:txBody>
      </p:sp>
      <p:sp>
        <p:nvSpPr>
          <p:cNvPr id="4" name="Slide Number Placeholder 3"/>
          <p:cNvSpPr>
            <a:spLocks noGrp="1"/>
          </p:cNvSpPr>
          <p:nvPr>
            <p:ph type="sldNum" sz="quarter" idx="5"/>
          </p:nvPr>
        </p:nvSpPr>
        <p:spPr/>
        <p:txBody>
          <a:bodyPr/>
          <a:lstStyle/>
          <a:p>
            <a:fld id="{19FF3D76-8904-4315-B76B-E768DE48E126}" type="slidenum">
              <a:rPr lang="de-DE" smtClean="0"/>
              <a:t>81</a:t>
            </a:fld>
            <a:endParaRPr lang="de-DE"/>
          </a:p>
        </p:txBody>
      </p:sp>
    </p:spTree>
    <p:extLst>
      <p:ext uri="{BB962C8B-B14F-4D97-AF65-F5344CB8AC3E}">
        <p14:creationId xmlns:p14="http://schemas.microsoft.com/office/powerpoint/2010/main" val="562462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Wichtigkeit für Clean Code schwer vermittelbar</a:t>
            </a:r>
            <a:br>
              <a:rPr lang="de-DE" dirty="0"/>
            </a:br>
            <a:r>
              <a:rPr lang="de-DE" dirty="0"/>
              <a:t>- „Warum? Es läuft doch alles!“</a:t>
            </a:r>
            <a:br>
              <a:rPr lang="de-DE" dirty="0"/>
            </a:br>
            <a:r>
              <a:rPr lang="de-DE" dirty="0"/>
              <a:t>- „Zeit lieber für neue Features verwenden“</a:t>
            </a:r>
            <a:br>
              <a:rPr lang="de-DE" dirty="0"/>
            </a:br>
            <a:r>
              <a:rPr lang="de-DE" dirty="0"/>
              <a:t>- Wichtigkeit kann wie Andre erwähnt hat, durch verschleiß verdeutlicht werden</a:t>
            </a:r>
            <a:br>
              <a:rPr lang="de-DE" dirty="0"/>
            </a:br>
            <a:r>
              <a:rPr lang="de-DE" dirty="0"/>
              <a:t>- In die zukunft planen, zeitaufwand der jetzt betrieben wird, wird später mehrfach gesparrt</a:t>
            </a:r>
          </a:p>
          <a:p>
            <a:pPr marL="0" indent="0">
              <a:buFontTx/>
              <a:buNone/>
            </a:pPr>
            <a:endParaRPr lang="de-DE" dirty="0"/>
          </a:p>
        </p:txBody>
      </p:sp>
      <p:sp>
        <p:nvSpPr>
          <p:cNvPr id="4" name="Slide Number Placeholder 3"/>
          <p:cNvSpPr>
            <a:spLocks noGrp="1"/>
          </p:cNvSpPr>
          <p:nvPr>
            <p:ph type="sldNum" sz="quarter" idx="5"/>
          </p:nvPr>
        </p:nvSpPr>
        <p:spPr/>
        <p:txBody>
          <a:bodyPr/>
          <a:lstStyle/>
          <a:p>
            <a:fld id="{19FF3D76-8904-4315-B76B-E768DE48E126}" type="slidenum">
              <a:rPr lang="de-DE" smtClean="0"/>
              <a:t>82</a:t>
            </a:fld>
            <a:endParaRPr lang="de-DE"/>
          </a:p>
        </p:txBody>
      </p:sp>
    </p:spTree>
    <p:extLst>
      <p:ext uri="{BB962C8B-B14F-4D97-AF65-F5344CB8AC3E}">
        <p14:creationId xmlns:p14="http://schemas.microsoft.com/office/powerpoint/2010/main" val="18771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Bevor es richtig losgeht erst eine kurze Wiederholung</a:t>
            </a:r>
          </a:p>
          <a:p>
            <a:pPr marL="171450" indent="-171450">
              <a:buFontTx/>
              <a:buChar char="-"/>
            </a:pPr>
            <a:endParaRPr lang="de-DE" dirty="0"/>
          </a:p>
        </p:txBody>
      </p:sp>
      <p:sp>
        <p:nvSpPr>
          <p:cNvPr id="4" name="Slide Number Placeholder 3"/>
          <p:cNvSpPr>
            <a:spLocks noGrp="1"/>
          </p:cNvSpPr>
          <p:nvPr>
            <p:ph type="sldNum" sz="quarter" idx="5"/>
          </p:nvPr>
        </p:nvSpPr>
        <p:spPr/>
        <p:txBody>
          <a:bodyPr/>
          <a:lstStyle/>
          <a:p>
            <a:fld id="{19FF3D76-8904-4315-B76B-E768DE48E126}" type="slidenum">
              <a:rPr lang="de-DE" smtClean="0"/>
              <a:t>6</a:t>
            </a:fld>
            <a:endParaRPr lang="de-DE"/>
          </a:p>
        </p:txBody>
      </p:sp>
    </p:spTree>
    <p:extLst>
      <p:ext uri="{BB962C8B-B14F-4D97-AF65-F5344CB8AC3E}">
        <p14:creationId xmlns:p14="http://schemas.microsoft.com/office/powerpoint/2010/main" val="398774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Geringe Kohäsion, zum Beispiel Datentypen müssen gecastet werden, es werden Daten weitergegeben, die garnicht benötigt werden oder erst transformiert werden</a:t>
            </a:r>
          </a:p>
        </p:txBody>
      </p:sp>
      <p:sp>
        <p:nvSpPr>
          <p:cNvPr id="4" name="Slide Number Placeholder 3"/>
          <p:cNvSpPr>
            <a:spLocks noGrp="1"/>
          </p:cNvSpPr>
          <p:nvPr>
            <p:ph type="sldNum" sz="quarter" idx="5"/>
          </p:nvPr>
        </p:nvSpPr>
        <p:spPr/>
        <p:txBody>
          <a:bodyPr/>
          <a:lstStyle/>
          <a:p>
            <a:fld id="{19FF3D76-8904-4315-B76B-E768DE48E126}" type="slidenum">
              <a:rPr lang="de-DE" smtClean="0"/>
              <a:t>7</a:t>
            </a:fld>
            <a:endParaRPr lang="de-DE"/>
          </a:p>
        </p:txBody>
      </p:sp>
    </p:spTree>
    <p:extLst>
      <p:ext uri="{BB962C8B-B14F-4D97-AF65-F5344CB8AC3E}">
        <p14:creationId xmlns:p14="http://schemas.microsoft.com/office/powerpoint/2010/main" val="119039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Clean Code Developer Bewegung hat anhand von Clean Code ein System entwickelt, dass es möglich macht Software Clean zu machen</a:t>
            </a:r>
          </a:p>
          <a:p>
            <a:pPr marL="171450" indent="-171450">
              <a:buFontTx/>
              <a:buChar char="-"/>
            </a:pPr>
            <a:r>
              <a:rPr lang="de-DE" dirty="0"/>
              <a:t>Dazu wurde zunächst ein Wertesystem entwickelt, an welchem sich die Praktiken und Prinzipien orientieren</a:t>
            </a:r>
          </a:p>
          <a:p>
            <a:pPr marL="171450" indent="-171450">
              <a:buFontTx/>
              <a:buChar char="-"/>
            </a:pPr>
            <a:r>
              <a:rPr lang="de-DE" dirty="0"/>
              <a:t>Außerdem wurden die Clean Code Prinzipien verschiedenen Graden zugeordnet, wobei jeder Grad sich um ein Hauptthema kümmert, und nur eine</a:t>
            </a:r>
            <a:br>
              <a:rPr lang="de-DE" dirty="0"/>
            </a:br>
            <a:r>
              <a:rPr lang="de-DE" dirty="0"/>
              <a:t>Teilmenge der Prinzipien/Praktiken enthält</a:t>
            </a:r>
          </a:p>
          <a:p>
            <a:pPr marL="171450" indent="-171450">
              <a:buFontTx/>
              <a:buChar char="-"/>
            </a:pPr>
            <a:r>
              <a:rPr lang="de-DE" dirty="0"/>
              <a:t>Sonst wären es sehr schwierig, alles auf einmal umzusetzen</a:t>
            </a:r>
          </a:p>
          <a:p>
            <a:pPr marL="171450" indent="-171450">
              <a:buFontTx/>
              <a:buChar char="-"/>
            </a:pPr>
            <a:r>
              <a:rPr lang="de-DE" dirty="0"/>
              <a:t>Natürlich werden auch alle Prinzipien und Praktiken erklärt, wobei die wichtigsten füpr objektorientierte Programmierung im SOLID Prinzip zusammengefasst werden</a:t>
            </a:r>
          </a:p>
        </p:txBody>
      </p:sp>
      <p:sp>
        <p:nvSpPr>
          <p:cNvPr id="4" name="Slide Number Placeholder 3"/>
          <p:cNvSpPr>
            <a:spLocks noGrp="1"/>
          </p:cNvSpPr>
          <p:nvPr>
            <p:ph type="sldNum" sz="quarter" idx="5"/>
          </p:nvPr>
        </p:nvSpPr>
        <p:spPr/>
        <p:txBody>
          <a:bodyPr/>
          <a:lstStyle/>
          <a:p>
            <a:fld id="{19FF3D76-8904-4315-B76B-E768DE48E126}" type="slidenum">
              <a:rPr lang="de-DE" smtClean="0"/>
              <a:t>10</a:t>
            </a:fld>
            <a:endParaRPr lang="de-DE"/>
          </a:p>
        </p:txBody>
      </p:sp>
    </p:spTree>
    <p:extLst>
      <p:ext uri="{BB962C8B-B14F-4D97-AF65-F5344CB8AC3E}">
        <p14:creationId xmlns:p14="http://schemas.microsoft.com/office/powerpoint/2010/main" val="171543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Zunächst das Wertesystem</a:t>
            </a:r>
          </a:p>
          <a:p>
            <a:pPr marL="171450" indent="-171450">
              <a:buFontTx/>
              <a:buChar char="-"/>
            </a:pPr>
            <a:r>
              <a:rPr lang="de-DE" dirty="0"/>
              <a:t>Dieses umfasst 4 Hauptpunkte, welche es stetig zu verbessern gilt</a:t>
            </a:r>
          </a:p>
          <a:p>
            <a:pPr marL="171450" indent="-171450">
              <a:buFontTx/>
              <a:buChar char="-"/>
            </a:pPr>
            <a:r>
              <a:rPr lang="de-DE" dirty="0"/>
              <a:t>Das heißt, jede Tugend, jedes Prinzip erhöht einen oder mehrere dieser Werte</a:t>
            </a:r>
          </a:p>
          <a:p>
            <a:pPr marL="171450" indent="-171450">
              <a:buFontTx/>
              <a:buChar char="-"/>
            </a:pPr>
            <a:r>
              <a:rPr lang="de-DE" dirty="0"/>
              <a:t>Was diese Werte im einzelnen Bedeuten erkläre ich jetzt</a:t>
            </a:r>
          </a:p>
        </p:txBody>
      </p:sp>
      <p:sp>
        <p:nvSpPr>
          <p:cNvPr id="4" name="Slide Number Placeholder 3"/>
          <p:cNvSpPr>
            <a:spLocks noGrp="1"/>
          </p:cNvSpPr>
          <p:nvPr>
            <p:ph type="sldNum" sz="quarter" idx="5"/>
          </p:nvPr>
        </p:nvSpPr>
        <p:spPr/>
        <p:txBody>
          <a:bodyPr/>
          <a:lstStyle/>
          <a:p>
            <a:fld id="{19FF3D76-8904-4315-B76B-E768DE48E126}" type="slidenum">
              <a:rPr lang="de-DE" smtClean="0"/>
              <a:t>11</a:t>
            </a:fld>
            <a:endParaRPr lang="de-DE"/>
          </a:p>
        </p:txBody>
      </p:sp>
    </p:spTree>
    <p:extLst>
      <p:ext uri="{BB962C8B-B14F-4D97-AF65-F5344CB8AC3E}">
        <p14:creationId xmlns:p14="http://schemas.microsoft.com/office/powerpoint/2010/main" val="223047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Wartung bei Software anders als bei Maschinen</a:t>
            </a:r>
          </a:p>
          <a:p>
            <a:pPr marL="171450" indent="-171450">
              <a:buFontTx/>
              <a:buChar char="-"/>
            </a:pPr>
            <a:r>
              <a:rPr lang="de-DE" dirty="0"/>
              <a:t>Kein Verschleiß = Software bleibt immer gleich, Wartung ist immer eine Änderung</a:t>
            </a:r>
          </a:p>
          <a:p>
            <a:pPr marL="171450" indent="-171450">
              <a:buFontTx/>
              <a:buChar char="-"/>
            </a:pPr>
            <a:r>
              <a:rPr lang="de-DE" dirty="0"/>
              <a:t>Wie Andre sagte, kann Verschleiß gut verwendet werden, um sich mit nicht informatikern auszutauschen</a:t>
            </a:r>
          </a:p>
          <a:p>
            <a:pPr marL="171450" indent="-171450">
              <a:buFontTx/>
              <a:buChar char="-"/>
            </a:pPr>
            <a:r>
              <a:rPr lang="de-DE" dirty="0"/>
              <a:t>Das Ziel der Wandelbarkeit ist es, dass Software sich leicht Ändern und Erweitern lässt</a:t>
            </a:r>
          </a:p>
          <a:p>
            <a:pPr marL="171450" indent="-171450">
              <a:buFontTx/>
              <a:buChar char="-"/>
            </a:pPr>
            <a:r>
              <a:rPr lang="de-DE" dirty="0"/>
              <a:t>Dazu ist eine gute Struktur nötig, aber der Code sollte auch verständlich sein, sodass auch andere Kollegen an ihm weiter arbeiten können</a:t>
            </a:r>
          </a:p>
          <a:p>
            <a:pPr marL="171450" indent="-171450">
              <a:buFontTx/>
              <a:buChar char="-"/>
            </a:pPr>
            <a:r>
              <a:rPr lang="de-DE" dirty="0"/>
              <a:t>Im endeffekt führt hohe Wandelbarkeit immer zu geringer Kopplung und hoher Kohäsion</a:t>
            </a:r>
          </a:p>
        </p:txBody>
      </p:sp>
      <p:sp>
        <p:nvSpPr>
          <p:cNvPr id="4" name="Slide Number Placeholder 3"/>
          <p:cNvSpPr>
            <a:spLocks noGrp="1"/>
          </p:cNvSpPr>
          <p:nvPr>
            <p:ph type="sldNum" sz="quarter" idx="5"/>
          </p:nvPr>
        </p:nvSpPr>
        <p:spPr/>
        <p:txBody>
          <a:bodyPr/>
          <a:lstStyle/>
          <a:p>
            <a:fld id="{19FF3D76-8904-4315-B76B-E768DE48E126}" type="slidenum">
              <a:rPr lang="de-DE" smtClean="0"/>
              <a:t>12</a:t>
            </a:fld>
            <a:endParaRPr lang="de-DE"/>
          </a:p>
        </p:txBody>
      </p:sp>
    </p:spTree>
    <p:extLst>
      <p:ext uri="{BB962C8B-B14F-4D97-AF65-F5344CB8AC3E}">
        <p14:creationId xmlns:p14="http://schemas.microsoft.com/office/powerpoint/2010/main" val="168279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6" descr="HD-ShadowLong.png">
            <a:extLst>
              <a:ext uri="{FF2B5EF4-FFF2-40B4-BE49-F238E27FC236}">
                <a16:creationId xmlns:a16="http://schemas.microsoft.com/office/drawing/2014/main" id="{5DC190DE-89F2-41A1-A69A-D7FBA6B95698}"/>
              </a:ext>
            </a:extLst>
          </p:cNvPr>
          <p:cNvPicPr>
            <a:picLocks noChangeAspect="1"/>
          </p:cNvPicPr>
          <p:nvPr/>
        </p:nvPicPr>
        <p:blipFill>
          <a:blip r:embed="rId2"/>
          <a:stretch>
            <a:fillRect/>
          </a:stretch>
        </p:blipFill>
        <p:spPr>
          <a:xfrm>
            <a:off x="0" y="4242852"/>
            <a:ext cx="8968087" cy="275938"/>
          </a:xfrm>
          <a:prstGeom prst="rect">
            <a:avLst/>
          </a:prstGeom>
          <a:noFill/>
          <a:ln cap="flat">
            <a:noFill/>
          </a:ln>
        </p:spPr>
      </p:pic>
      <p:pic>
        <p:nvPicPr>
          <p:cNvPr id="3" name="Picture 7" descr="HD-ShadowShort.png">
            <a:extLst>
              <a:ext uri="{FF2B5EF4-FFF2-40B4-BE49-F238E27FC236}">
                <a16:creationId xmlns:a16="http://schemas.microsoft.com/office/drawing/2014/main" id="{3E91C61D-02EF-4117-B1F0-E216FDD93DAE}"/>
              </a:ext>
            </a:extLst>
          </p:cNvPr>
          <p:cNvPicPr>
            <a:picLocks noChangeAspect="1"/>
          </p:cNvPicPr>
          <p:nvPr/>
        </p:nvPicPr>
        <p:blipFill>
          <a:blip r:embed="rId3"/>
          <a:stretch>
            <a:fillRect/>
          </a:stretch>
        </p:blipFill>
        <p:spPr>
          <a:xfrm>
            <a:off x="9111712" y="4243849"/>
            <a:ext cx="3077111" cy="276944"/>
          </a:xfrm>
          <a:prstGeom prst="rect">
            <a:avLst/>
          </a:prstGeom>
          <a:noFill/>
          <a:ln cap="flat">
            <a:noFill/>
          </a:ln>
        </p:spPr>
      </p:pic>
      <p:sp>
        <p:nvSpPr>
          <p:cNvPr id="4" name="Rectangle 8">
            <a:extLst>
              <a:ext uri="{FF2B5EF4-FFF2-40B4-BE49-F238E27FC236}">
                <a16:creationId xmlns:a16="http://schemas.microsoft.com/office/drawing/2014/main" id="{C1FB0166-6CB1-4519-A996-D3AC6AB9DF4F}"/>
              </a:ext>
            </a:extLst>
          </p:cNvPr>
          <p:cNvSpPr/>
          <p:nvPr/>
        </p:nvSpPr>
        <p:spPr>
          <a:xfrm>
            <a:off x="0" y="2590074"/>
            <a:ext cx="8968087" cy="166033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9">
            <a:extLst>
              <a:ext uri="{FF2B5EF4-FFF2-40B4-BE49-F238E27FC236}">
                <a16:creationId xmlns:a16="http://schemas.microsoft.com/office/drawing/2014/main" id="{B20179A7-1D8B-45B9-976E-81F29D3FF275}"/>
              </a:ext>
            </a:extLst>
          </p:cNvPr>
          <p:cNvSpPr/>
          <p:nvPr/>
        </p:nvSpPr>
        <p:spPr>
          <a:xfrm>
            <a:off x="9111712" y="2590074"/>
            <a:ext cx="3077111" cy="1660330"/>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A2DD6783-9CE1-4129-8E7C-686A46AF5372}"/>
              </a:ext>
            </a:extLst>
          </p:cNvPr>
          <p:cNvSpPr txBox="1">
            <a:spLocks noGrp="1"/>
          </p:cNvSpPr>
          <p:nvPr>
            <p:ph type="ctrTitle"/>
          </p:nvPr>
        </p:nvSpPr>
        <p:spPr>
          <a:xfrm>
            <a:off x="680322" y="2733708"/>
            <a:ext cx="8144131" cy="1373072"/>
          </a:xfrm>
        </p:spPr>
        <p:txBody>
          <a:bodyPr anchor="b">
            <a:noAutofit/>
          </a:bodyPr>
          <a:lstStyle>
            <a:lvl1pPr algn="r">
              <a:defRPr sz="5400"/>
            </a:lvl1pPr>
          </a:lstStyle>
          <a:p>
            <a:pPr lvl="0"/>
            <a:r>
              <a:rPr lang="en-US"/>
              <a:t>Click to edit Master title style</a:t>
            </a:r>
          </a:p>
        </p:txBody>
      </p:sp>
      <p:sp>
        <p:nvSpPr>
          <p:cNvPr id="7" name="Subtitle 2">
            <a:extLst>
              <a:ext uri="{FF2B5EF4-FFF2-40B4-BE49-F238E27FC236}">
                <a16:creationId xmlns:a16="http://schemas.microsoft.com/office/drawing/2014/main" id="{F6E604C8-A20E-4130-ADE0-B20FD2A8FF7B}"/>
              </a:ext>
            </a:extLst>
          </p:cNvPr>
          <p:cNvSpPr txBox="1">
            <a:spLocks noGrp="1"/>
          </p:cNvSpPr>
          <p:nvPr>
            <p:ph type="subTitle" idx="1"/>
          </p:nvPr>
        </p:nvSpPr>
        <p:spPr>
          <a:xfrm>
            <a:off x="680322" y="4394039"/>
            <a:ext cx="8144131" cy="1117689"/>
          </a:xfrm>
        </p:spPr>
        <p:txBody>
          <a:bodyPr/>
          <a:lstStyle>
            <a:lvl1pPr marL="0" indent="0" algn="r">
              <a:buNone/>
              <a:defRPr sz="2000"/>
            </a:lvl1pPr>
          </a:lstStyle>
          <a:p>
            <a:pPr lvl="0"/>
            <a:r>
              <a:rPr lang="en-US"/>
              <a:t>Click to edit Master subtitle style</a:t>
            </a:r>
          </a:p>
        </p:txBody>
      </p:sp>
      <p:sp>
        <p:nvSpPr>
          <p:cNvPr id="8" name="Date Placeholder 3">
            <a:extLst>
              <a:ext uri="{FF2B5EF4-FFF2-40B4-BE49-F238E27FC236}">
                <a16:creationId xmlns:a16="http://schemas.microsoft.com/office/drawing/2014/main" id="{9C16F53A-6744-4446-8C9D-CC9D260DDC88}"/>
              </a:ext>
            </a:extLst>
          </p:cNvPr>
          <p:cNvSpPr txBox="1">
            <a:spLocks noGrp="1"/>
          </p:cNvSpPr>
          <p:nvPr>
            <p:ph type="dt" sz="half" idx="7"/>
          </p:nvPr>
        </p:nvSpPr>
        <p:spPr/>
        <p:txBody>
          <a:bodyPr/>
          <a:lstStyle>
            <a:lvl1pPr>
              <a:defRPr/>
            </a:lvl1pPr>
          </a:lstStyle>
          <a:p>
            <a:pPr lvl="0"/>
            <a:fld id="{3B4210F4-A2D2-4FFB-8B90-03B4C9F003C1}" type="datetime1">
              <a:rPr lang="en-US"/>
              <a:pPr lvl="0"/>
              <a:t>5/7/2020</a:t>
            </a:fld>
            <a:endParaRPr lang="en-US"/>
          </a:p>
        </p:txBody>
      </p:sp>
      <p:sp>
        <p:nvSpPr>
          <p:cNvPr id="9" name="Footer Placeholder 4">
            <a:extLst>
              <a:ext uri="{FF2B5EF4-FFF2-40B4-BE49-F238E27FC236}">
                <a16:creationId xmlns:a16="http://schemas.microsoft.com/office/drawing/2014/main" id="{05AA98B0-F1D8-4859-B918-3622FFAEDAB9}"/>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12D01BA5-A169-43A9-A93B-FCFFD984B8C1}"/>
              </a:ext>
            </a:extLst>
          </p:cNvPr>
          <p:cNvSpPr txBox="1">
            <a:spLocks noGrp="1"/>
          </p:cNvSpPr>
          <p:nvPr>
            <p:ph type="sldNum" sz="quarter" idx="8"/>
          </p:nvPr>
        </p:nvSpPr>
        <p:spPr>
          <a:xfrm>
            <a:off x="9255346" y="2750341"/>
            <a:ext cx="1171885" cy="1356439"/>
          </a:xfrm>
        </p:spPr>
        <p:txBody>
          <a:bodyPr/>
          <a:lstStyle>
            <a:lvl1pPr>
              <a:defRPr/>
            </a:lvl1pPr>
          </a:lstStyle>
          <a:p>
            <a:pPr lvl="0"/>
            <a:fld id="{591F6CBF-48BA-4440-B435-300D5C5EFBA9}" type="slidenum">
              <a:t>‹#›</a:t>
            </a:fld>
            <a:endParaRPr lang="en-US"/>
          </a:p>
        </p:txBody>
      </p:sp>
    </p:spTree>
    <p:extLst>
      <p:ext uri="{BB962C8B-B14F-4D97-AF65-F5344CB8AC3E}">
        <p14:creationId xmlns:p14="http://schemas.microsoft.com/office/powerpoint/2010/main" val="27860281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7F126AE2-6BD3-4825-8D59-0951E486B72A}"/>
              </a:ext>
            </a:extLst>
          </p:cNvPr>
          <p:cNvPicPr>
            <a:picLocks noChangeAspect="1"/>
          </p:cNvPicPr>
          <p:nvPr/>
        </p:nvPicPr>
        <p:blipFill>
          <a:blip r:embed="rId2"/>
          <a:stretch>
            <a:fillRect/>
          </a:stretch>
        </p:blipFill>
        <p:spPr>
          <a:xfrm>
            <a:off x="0" y="5928631"/>
            <a:ext cx="10437811" cy="321164"/>
          </a:xfrm>
          <a:prstGeom prst="rect">
            <a:avLst/>
          </a:prstGeom>
          <a:noFill/>
          <a:ln cap="flat">
            <a:noFill/>
          </a:ln>
        </p:spPr>
      </p:pic>
      <p:pic>
        <p:nvPicPr>
          <p:cNvPr id="3" name="Picture 8" descr="HD-ShadowShort.png">
            <a:extLst>
              <a:ext uri="{FF2B5EF4-FFF2-40B4-BE49-F238E27FC236}">
                <a16:creationId xmlns:a16="http://schemas.microsoft.com/office/drawing/2014/main" id="{81D91E71-BF2E-4B8C-9F04-9E1495746D59}"/>
              </a:ext>
            </a:extLst>
          </p:cNvPr>
          <p:cNvPicPr>
            <a:picLocks noChangeAspect="1"/>
          </p:cNvPicPr>
          <p:nvPr/>
        </p:nvPicPr>
        <p:blipFill>
          <a:blip r:embed="rId3"/>
          <a:stretch>
            <a:fillRect/>
          </a:stretch>
        </p:blipFill>
        <p:spPr>
          <a:xfrm>
            <a:off x="10585825" y="5929618"/>
            <a:ext cx="1602998" cy="144274"/>
          </a:xfrm>
          <a:prstGeom prst="rect">
            <a:avLst/>
          </a:prstGeom>
          <a:noFill/>
          <a:ln cap="flat">
            <a:noFill/>
          </a:ln>
        </p:spPr>
      </p:pic>
      <p:sp>
        <p:nvSpPr>
          <p:cNvPr id="4" name="Rectangle 9">
            <a:extLst>
              <a:ext uri="{FF2B5EF4-FFF2-40B4-BE49-F238E27FC236}">
                <a16:creationId xmlns:a16="http://schemas.microsoft.com/office/drawing/2014/main" id="{3FEA1F4D-DE64-4CB1-8FEB-80433C865A51}"/>
              </a:ext>
            </a:extLst>
          </p:cNvPr>
          <p:cNvSpPr/>
          <p:nvPr/>
        </p:nvSpPr>
        <p:spPr>
          <a:xfrm>
            <a:off x="0" y="4567985"/>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0">
            <a:extLst>
              <a:ext uri="{FF2B5EF4-FFF2-40B4-BE49-F238E27FC236}">
                <a16:creationId xmlns:a16="http://schemas.microsoft.com/office/drawing/2014/main" id="{4B3029EC-9D48-415E-B56A-62A91D626995}"/>
              </a:ext>
            </a:extLst>
          </p:cNvPr>
          <p:cNvSpPr/>
          <p:nvPr/>
        </p:nvSpPr>
        <p:spPr>
          <a:xfrm>
            <a:off x="10585825" y="4567985"/>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78B8A0ED-098A-41F0-B191-4EB67987EA38}"/>
              </a:ext>
            </a:extLst>
          </p:cNvPr>
          <p:cNvSpPr txBox="1">
            <a:spLocks noGrp="1"/>
          </p:cNvSpPr>
          <p:nvPr>
            <p:ph type="title"/>
          </p:nvPr>
        </p:nvSpPr>
        <p:spPr>
          <a:xfrm>
            <a:off x="680322" y="4711619"/>
            <a:ext cx="9613855" cy="453048"/>
          </a:xfrm>
        </p:spPr>
        <p:txBody>
          <a:bodyPr anchor="b"/>
          <a:lstStyle>
            <a:lvl1pPr>
              <a:defRPr sz="2400"/>
            </a:lvl1pPr>
          </a:lstStyle>
          <a:p>
            <a:pPr lvl="0"/>
            <a:r>
              <a:rPr lang="en-US"/>
              <a:t>Click to edit Master title style</a:t>
            </a:r>
          </a:p>
        </p:txBody>
      </p:sp>
      <p:sp>
        <p:nvSpPr>
          <p:cNvPr id="7" name="Picture Placeholder 2">
            <a:extLst>
              <a:ext uri="{FF2B5EF4-FFF2-40B4-BE49-F238E27FC236}">
                <a16:creationId xmlns:a16="http://schemas.microsoft.com/office/drawing/2014/main" id="{B6E289FC-D49E-4282-A1DC-F3FE2232D4F4}"/>
              </a:ext>
            </a:extLst>
          </p:cNvPr>
          <p:cNvSpPr txBox="1">
            <a:spLocks noGrp="1"/>
          </p:cNvSpPr>
          <p:nvPr>
            <p:ph type="pic" idx="4294967295"/>
          </p:nvPr>
        </p:nvSpPr>
        <p:spPr>
          <a:xfrm>
            <a:off x="680322" y="609593"/>
            <a:ext cx="9613855" cy="3589577"/>
          </a:xfrm>
          <a:effectLst>
            <a:outerShdw dist="63496" dir="5039953" algn="tl">
              <a:srgbClr val="000000">
                <a:alpha val="41000"/>
              </a:srgbClr>
            </a:outerShdw>
          </a:effectLst>
        </p:spPr>
        <p:txBody>
          <a:bodyPr/>
          <a:lstStyle>
            <a:lvl1pPr marL="0" indent="0">
              <a:buNone/>
              <a:defRPr sz="3200"/>
            </a:lvl1pPr>
          </a:lstStyle>
          <a:p>
            <a:pPr lvl="0"/>
            <a:r>
              <a:rPr lang="en-US"/>
              <a:t>Click icon to add picture</a:t>
            </a:r>
          </a:p>
        </p:txBody>
      </p:sp>
      <p:sp>
        <p:nvSpPr>
          <p:cNvPr id="8" name="Text Placeholder 3">
            <a:extLst>
              <a:ext uri="{FF2B5EF4-FFF2-40B4-BE49-F238E27FC236}">
                <a16:creationId xmlns:a16="http://schemas.microsoft.com/office/drawing/2014/main" id="{34E3B1A1-F6C0-4E56-9BDB-0A6D116CD9A2}"/>
              </a:ext>
            </a:extLst>
          </p:cNvPr>
          <p:cNvSpPr txBox="1">
            <a:spLocks noGrp="1"/>
          </p:cNvSpPr>
          <p:nvPr>
            <p:ph type="body" idx="4294967295"/>
          </p:nvPr>
        </p:nvSpPr>
        <p:spPr>
          <a:xfrm>
            <a:off x="680322" y="5169578"/>
            <a:ext cx="9613864" cy="622971"/>
          </a:xfrm>
        </p:spPr>
        <p:txBody>
          <a:bodyPr/>
          <a:lstStyle>
            <a:lvl1pPr marL="0" indent="0">
              <a:buNone/>
              <a:defRPr sz="1600"/>
            </a:lvl1pPr>
          </a:lstStyle>
          <a:p>
            <a:pPr lvl="0"/>
            <a:r>
              <a:rPr lang="en-US"/>
              <a:t>Click to edit Master text styles</a:t>
            </a:r>
          </a:p>
        </p:txBody>
      </p:sp>
      <p:sp>
        <p:nvSpPr>
          <p:cNvPr id="9" name="Date Placeholder 4">
            <a:extLst>
              <a:ext uri="{FF2B5EF4-FFF2-40B4-BE49-F238E27FC236}">
                <a16:creationId xmlns:a16="http://schemas.microsoft.com/office/drawing/2014/main" id="{0E3750EF-3DD7-40AA-A6A9-33E33DE8C28E}"/>
              </a:ext>
            </a:extLst>
          </p:cNvPr>
          <p:cNvSpPr txBox="1">
            <a:spLocks noGrp="1"/>
          </p:cNvSpPr>
          <p:nvPr>
            <p:ph type="dt" sz="half" idx="7"/>
          </p:nvPr>
        </p:nvSpPr>
        <p:spPr/>
        <p:txBody>
          <a:bodyPr/>
          <a:lstStyle>
            <a:lvl1pPr>
              <a:defRPr/>
            </a:lvl1pPr>
          </a:lstStyle>
          <a:p>
            <a:pPr lvl="0"/>
            <a:fld id="{A8D1AE7A-BC34-48FD-BCB0-212451A4F002}" type="datetime1">
              <a:rPr lang="en-US"/>
              <a:pPr lvl="0"/>
              <a:t>5/7/2020</a:t>
            </a:fld>
            <a:endParaRPr lang="en-US"/>
          </a:p>
        </p:txBody>
      </p:sp>
      <p:sp>
        <p:nvSpPr>
          <p:cNvPr id="10" name="Footer Placeholder 5">
            <a:extLst>
              <a:ext uri="{FF2B5EF4-FFF2-40B4-BE49-F238E27FC236}">
                <a16:creationId xmlns:a16="http://schemas.microsoft.com/office/drawing/2014/main" id="{2402BD7A-99C1-4AA7-B6C0-DCD4EA51840B}"/>
              </a:ext>
            </a:extLst>
          </p:cNvPr>
          <p:cNvSpPr txBox="1">
            <a:spLocks noGrp="1"/>
          </p:cNvSpPr>
          <p:nvPr>
            <p:ph type="ftr" sz="quarter" idx="9"/>
          </p:nvPr>
        </p:nvSpPr>
        <p:spPr/>
        <p:txBody>
          <a:bodyPr/>
          <a:lstStyle>
            <a:lvl1pPr>
              <a:defRPr/>
            </a:lvl1pPr>
          </a:lstStyle>
          <a:p>
            <a:pPr lvl="0"/>
            <a:endParaRPr lang="en-US"/>
          </a:p>
        </p:txBody>
      </p:sp>
      <p:sp>
        <p:nvSpPr>
          <p:cNvPr id="11" name="Slide Number Placeholder 6">
            <a:extLst>
              <a:ext uri="{FF2B5EF4-FFF2-40B4-BE49-F238E27FC236}">
                <a16:creationId xmlns:a16="http://schemas.microsoft.com/office/drawing/2014/main" id="{4A3D83FF-6702-49A8-A1FE-CAB6BE24EBCE}"/>
              </a:ext>
            </a:extLst>
          </p:cNvPr>
          <p:cNvSpPr txBox="1">
            <a:spLocks noGrp="1"/>
          </p:cNvSpPr>
          <p:nvPr>
            <p:ph type="sldNum" sz="quarter" idx="8"/>
          </p:nvPr>
        </p:nvSpPr>
        <p:spPr>
          <a:xfrm>
            <a:off x="10729450" y="4711308"/>
            <a:ext cx="1154146" cy="1090787"/>
          </a:xfrm>
        </p:spPr>
        <p:txBody>
          <a:bodyPr/>
          <a:lstStyle>
            <a:lvl1pPr>
              <a:defRPr/>
            </a:lvl1pPr>
          </a:lstStyle>
          <a:p>
            <a:pPr lvl="0"/>
            <a:fld id="{9D146232-8693-42FA-8F5A-EDC5AAF55B43}" type="slidenum">
              <a:t>‹#›</a:t>
            </a:fld>
            <a:endParaRPr lang="en-US"/>
          </a:p>
        </p:txBody>
      </p:sp>
    </p:spTree>
    <p:extLst>
      <p:ext uri="{BB962C8B-B14F-4D97-AF65-F5344CB8AC3E}">
        <p14:creationId xmlns:p14="http://schemas.microsoft.com/office/powerpoint/2010/main" val="45594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E39E494F-F7F0-45DB-AE2D-E40FAF71DC19}"/>
              </a:ext>
            </a:extLst>
          </p:cNvPr>
          <p:cNvPicPr>
            <a:picLocks noChangeAspect="1"/>
          </p:cNvPicPr>
          <p:nvPr/>
        </p:nvPicPr>
        <p:blipFill>
          <a:blip r:embed="rId2"/>
          <a:stretch>
            <a:fillRect/>
          </a:stretch>
        </p:blipFill>
        <p:spPr>
          <a:xfrm>
            <a:off x="0" y="5928631"/>
            <a:ext cx="10437811" cy="321164"/>
          </a:xfrm>
          <a:prstGeom prst="rect">
            <a:avLst/>
          </a:prstGeom>
          <a:noFill/>
          <a:ln cap="flat">
            <a:noFill/>
          </a:ln>
        </p:spPr>
      </p:pic>
      <p:pic>
        <p:nvPicPr>
          <p:cNvPr id="3" name="Picture 8" descr="HD-ShadowShort.png">
            <a:extLst>
              <a:ext uri="{FF2B5EF4-FFF2-40B4-BE49-F238E27FC236}">
                <a16:creationId xmlns:a16="http://schemas.microsoft.com/office/drawing/2014/main" id="{29858AE6-8C32-4617-A633-CF3B55A6BC99}"/>
              </a:ext>
            </a:extLst>
          </p:cNvPr>
          <p:cNvPicPr>
            <a:picLocks noChangeAspect="1"/>
          </p:cNvPicPr>
          <p:nvPr/>
        </p:nvPicPr>
        <p:blipFill>
          <a:blip r:embed="rId3"/>
          <a:stretch>
            <a:fillRect/>
          </a:stretch>
        </p:blipFill>
        <p:spPr>
          <a:xfrm>
            <a:off x="10585825" y="5929618"/>
            <a:ext cx="1602998" cy="144274"/>
          </a:xfrm>
          <a:prstGeom prst="rect">
            <a:avLst/>
          </a:prstGeom>
          <a:noFill/>
          <a:ln cap="flat">
            <a:noFill/>
          </a:ln>
        </p:spPr>
      </p:pic>
      <p:sp>
        <p:nvSpPr>
          <p:cNvPr id="4" name="Rectangle 9">
            <a:extLst>
              <a:ext uri="{FF2B5EF4-FFF2-40B4-BE49-F238E27FC236}">
                <a16:creationId xmlns:a16="http://schemas.microsoft.com/office/drawing/2014/main" id="{9773166F-CB2C-48F8-B9E0-83A63C5F2011}"/>
              </a:ext>
            </a:extLst>
          </p:cNvPr>
          <p:cNvSpPr/>
          <p:nvPr/>
        </p:nvSpPr>
        <p:spPr>
          <a:xfrm>
            <a:off x="0" y="4567985"/>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0">
            <a:extLst>
              <a:ext uri="{FF2B5EF4-FFF2-40B4-BE49-F238E27FC236}">
                <a16:creationId xmlns:a16="http://schemas.microsoft.com/office/drawing/2014/main" id="{BEFBFCA1-6ABC-4F72-BE43-2F24FFD1D9E7}"/>
              </a:ext>
            </a:extLst>
          </p:cNvPr>
          <p:cNvSpPr/>
          <p:nvPr/>
        </p:nvSpPr>
        <p:spPr>
          <a:xfrm>
            <a:off x="10585825" y="4567985"/>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7F46ED93-E0E0-4C5D-B6BC-53E345071111}"/>
              </a:ext>
            </a:extLst>
          </p:cNvPr>
          <p:cNvSpPr txBox="1">
            <a:spLocks noGrp="1"/>
          </p:cNvSpPr>
          <p:nvPr>
            <p:ph type="title"/>
          </p:nvPr>
        </p:nvSpPr>
        <p:spPr>
          <a:xfrm>
            <a:off x="680322" y="609593"/>
            <a:ext cx="9613855" cy="3592750"/>
          </a:xfrm>
        </p:spPr>
        <p:txBody>
          <a:bodyPr/>
          <a:lstStyle>
            <a:lvl1pPr>
              <a:defRPr sz="3200"/>
            </a:lvl1pPr>
          </a:lstStyle>
          <a:p>
            <a:pPr lvl="0"/>
            <a:r>
              <a:rPr lang="en-US"/>
              <a:t>Click to edit Master title style</a:t>
            </a:r>
          </a:p>
        </p:txBody>
      </p:sp>
      <p:sp>
        <p:nvSpPr>
          <p:cNvPr id="7" name="Text Placeholder 3">
            <a:extLst>
              <a:ext uri="{FF2B5EF4-FFF2-40B4-BE49-F238E27FC236}">
                <a16:creationId xmlns:a16="http://schemas.microsoft.com/office/drawing/2014/main" id="{3CA622E4-45C3-46DD-AF59-224387C5C65F}"/>
              </a:ext>
            </a:extLst>
          </p:cNvPr>
          <p:cNvSpPr txBox="1">
            <a:spLocks noGrp="1"/>
          </p:cNvSpPr>
          <p:nvPr>
            <p:ph type="body" idx="4294967295"/>
          </p:nvPr>
        </p:nvSpPr>
        <p:spPr>
          <a:xfrm>
            <a:off x="680322" y="4711610"/>
            <a:ext cx="9613855" cy="1090787"/>
          </a:xfrm>
        </p:spPr>
        <p:txBody>
          <a:bodyPr anchor="ctr"/>
          <a:lstStyle>
            <a:lvl1pPr marL="0" indent="0">
              <a:buNone/>
              <a:defRPr sz="1600"/>
            </a:lvl1pPr>
          </a:lstStyle>
          <a:p>
            <a:pPr lvl="0"/>
            <a:r>
              <a:rPr lang="en-US"/>
              <a:t>Click to edit Master text styles</a:t>
            </a:r>
          </a:p>
        </p:txBody>
      </p:sp>
      <p:sp>
        <p:nvSpPr>
          <p:cNvPr id="8" name="Date Placeholder 4">
            <a:extLst>
              <a:ext uri="{FF2B5EF4-FFF2-40B4-BE49-F238E27FC236}">
                <a16:creationId xmlns:a16="http://schemas.microsoft.com/office/drawing/2014/main" id="{E5BD9860-FEF3-4257-BB34-A4140F0B359E}"/>
              </a:ext>
            </a:extLst>
          </p:cNvPr>
          <p:cNvSpPr txBox="1">
            <a:spLocks noGrp="1"/>
          </p:cNvSpPr>
          <p:nvPr>
            <p:ph type="dt" sz="half" idx="7"/>
          </p:nvPr>
        </p:nvSpPr>
        <p:spPr/>
        <p:txBody>
          <a:bodyPr/>
          <a:lstStyle>
            <a:lvl1pPr>
              <a:defRPr/>
            </a:lvl1pPr>
          </a:lstStyle>
          <a:p>
            <a:pPr lvl="0"/>
            <a:fld id="{7DBEEE29-0846-4558-804D-A397369BD9D6}" type="datetime1">
              <a:rPr lang="en-US"/>
              <a:pPr lvl="0"/>
              <a:t>5/7/2020</a:t>
            </a:fld>
            <a:endParaRPr lang="en-US"/>
          </a:p>
        </p:txBody>
      </p:sp>
      <p:sp>
        <p:nvSpPr>
          <p:cNvPr id="9" name="Footer Placeholder 5">
            <a:extLst>
              <a:ext uri="{FF2B5EF4-FFF2-40B4-BE49-F238E27FC236}">
                <a16:creationId xmlns:a16="http://schemas.microsoft.com/office/drawing/2014/main" id="{A5172CF1-CBB8-4B48-87C1-5274943BBAA8}"/>
              </a:ext>
            </a:extLst>
          </p:cNvPr>
          <p:cNvSpPr txBox="1">
            <a:spLocks noGrp="1"/>
          </p:cNvSpPr>
          <p:nvPr>
            <p:ph type="ftr" sz="quarter" idx="9"/>
          </p:nvPr>
        </p:nvSpPr>
        <p:spPr/>
        <p:txBody>
          <a:bodyPr/>
          <a:lstStyle>
            <a:lvl1pPr>
              <a:defRPr/>
            </a:lvl1pPr>
          </a:lstStyle>
          <a:p>
            <a:pPr lvl="0"/>
            <a:endParaRPr lang="en-US"/>
          </a:p>
        </p:txBody>
      </p:sp>
      <p:sp>
        <p:nvSpPr>
          <p:cNvPr id="10" name="Slide Number Placeholder 6">
            <a:extLst>
              <a:ext uri="{FF2B5EF4-FFF2-40B4-BE49-F238E27FC236}">
                <a16:creationId xmlns:a16="http://schemas.microsoft.com/office/drawing/2014/main" id="{1D840056-BCFC-4978-BCC4-63C780CBB26D}"/>
              </a:ext>
            </a:extLst>
          </p:cNvPr>
          <p:cNvSpPr txBox="1">
            <a:spLocks noGrp="1"/>
          </p:cNvSpPr>
          <p:nvPr>
            <p:ph type="sldNum" sz="quarter" idx="8"/>
          </p:nvPr>
        </p:nvSpPr>
        <p:spPr>
          <a:xfrm>
            <a:off x="10729450" y="4711610"/>
            <a:ext cx="1154146" cy="1090787"/>
          </a:xfrm>
        </p:spPr>
        <p:txBody>
          <a:bodyPr/>
          <a:lstStyle>
            <a:lvl1pPr>
              <a:defRPr/>
            </a:lvl1pPr>
          </a:lstStyle>
          <a:p>
            <a:pPr lvl="0"/>
            <a:fld id="{02E552B3-AF3D-4DF6-8039-7007CAAD4555}" type="slidenum">
              <a:t>‹#›</a:t>
            </a:fld>
            <a:endParaRPr lang="en-US"/>
          </a:p>
        </p:txBody>
      </p:sp>
    </p:spTree>
    <p:extLst>
      <p:ext uri="{BB962C8B-B14F-4D97-AF65-F5344CB8AC3E}">
        <p14:creationId xmlns:p14="http://schemas.microsoft.com/office/powerpoint/2010/main" val="72388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0" descr="HD-ShadowLong.png">
            <a:extLst>
              <a:ext uri="{FF2B5EF4-FFF2-40B4-BE49-F238E27FC236}">
                <a16:creationId xmlns:a16="http://schemas.microsoft.com/office/drawing/2014/main" id="{27682179-B85F-45F1-8A50-0D9011071BE4}"/>
              </a:ext>
            </a:extLst>
          </p:cNvPr>
          <p:cNvPicPr>
            <a:picLocks noChangeAspect="1"/>
          </p:cNvPicPr>
          <p:nvPr/>
        </p:nvPicPr>
        <p:blipFill>
          <a:blip r:embed="rId2"/>
          <a:stretch>
            <a:fillRect/>
          </a:stretch>
        </p:blipFill>
        <p:spPr>
          <a:xfrm>
            <a:off x="0" y="5928631"/>
            <a:ext cx="10437811" cy="321164"/>
          </a:xfrm>
          <a:prstGeom prst="rect">
            <a:avLst/>
          </a:prstGeom>
          <a:noFill/>
          <a:ln cap="flat">
            <a:noFill/>
          </a:ln>
        </p:spPr>
      </p:pic>
      <p:pic>
        <p:nvPicPr>
          <p:cNvPr id="3" name="Picture 12" descr="HD-ShadowShort.png">
            <a:extLst>
              <a:ext uri="{FF2B5EF4-FFF2-40B4-BE49-F238E27FC236}">
                <a16:creationId xmlns:a16="http://schemas.microsoft.com/office/drawing/2014/main" id="{000F2A7C-FBD5-4131-95C3-57FC3D022C3A}"/>
              </a:ext>
            </a:extLst>
          </p:cNvPr>
          <p:cNvPicPr>
            <a:picLocks noChangeAspect="1"/>
          </p:cNvPicPr>
          <p:nvPr/>
        </p:nvPicPr>
        <p:blipFill>
          <a:blip r:embed="rId3"/>
          <a:stretch>
            <a:fillRect/>
          </a:stretch>
        </p:blipFill>
        <p:spPr>
          <a:xfrm>
            <a:off x="10585825" y="5929618"/>
            <a:ext cx="1602998" cy="144274"/>
          </a:xfrm>
          <a:prstGeom prst="rect">
            <a:avLst/>
          </a:prstGeom>
          <a:noFill/>
          <a:ln cap="flat">
            <a:noFill/>
          </a:ln>
        </p:spPr>
      </p:pic>
      <p:sp>
        <p:nvSpPr>
          <p:cNvPr id="4" name="Rectangle 13">
            <a:extLst>
              <a:ext uri="{FF2B5EF4-FFF2-40B4-BE49-F238E27FC236}">
                <a16:creationId xmlns:a16="http://schemas.microsoft.com/office/drawing/2014/main" id="{85EE3EF7-FAB7-49E5-868C-1BE5741D7A9D}"/>
              </a:ext>
            </a:extLst>
          </p:cNvPr>
          <p:cNvSpPr/>
          <p:nvPr/>
        </p:nvSpPr>
        <p:spPr>
          <a:xfrm>
            <a:off x="0" y="4567985"/>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4">
            <a:extLst>
              <a:ext uri="{FF2B5EF4-FFF2-40B4-BE49-F238E27FC236}">
                <a16:creationId xmlns:a16="http://schemas.microsoft.com/office/drawing/2014/main" id="{71B5AEBC-884B-4E63-A9B0-52A413F313A7}"/>
              </a:ext>
            </a:extLst>
          </p:cNvPr>
          <p:cNvSpPr/>
          <p:nvPr/>
        </p:nvSpPr>
        <p:spPr>
          <a:xfrm>
            <a:off x="10585825" y="4567985"/>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170C3F4F-D4F9-4419-B107-A9E1863F5F89}"/>
              </a:ext>
            </a:extLst>
          </p:cNvPr>
          <p:cNvSpPr txBox="1">
            <a:spLocks noGrp="1"/>
          </p:cNvSpPr>
          <p:nvPr>
            <p:ph type="title"/>
          </p:nvPr>
        </p:nvSpPr>
        <p:spPr>
          <a:xfrm>
            <a:off x="1127857" y="609593"/>
            <a:ext cx="8718877" cy="3036064"/>
          </a:xfrm>
        </p:spPr>
        <p:txBody>
          <a:bodyPr/>
          <a:lstStyle>
            <a:lvl1pPr>
              <a:defRPr sz="3200"/>
            </a:lvl1pPr>
          </a:lstStyle>
          <a:p>
            <a:pPr lvl="0"/>
            <a:r>
              <a:rPr lang="en-US"/>
              <a:t>Click to edit Master title style</a:t>
            </a:r>
          </a:p>
        </p:txBody>
      </p:sp>
      <p:sp>
        <p:nvSpPr>
          <p:cNvPr id="7" name="Text Placeholder 3">
            <a:extLst>
              <a:ext uri="{FF2B5EF4-FFF2-40B4-BE49-F238E27FC236}">
                <a16:creationId xmlns:a16="http://schemas.microsoft.com/office/drawing/2014/main" id="{50D871BB-8EA8-45C5-A688-856E3D85BD65}"/>
              </a:ext>
            </a:extLst>
          </p:cNvPr>
          <p:cNvSpPr txBox="1">
            <a:spLocks noGrp="1"/>
          </p:cNvSpPr>
          <p:nvPr>
            <p:ph type="body" idx="4294967295"/>
          </p:nvPr>
        </p:nvSpPr>
        <p:spPr>
          <a:xfrm>
            <a:off x="1402287" y="3653375"/>
            <a:ext cx="8156576" cy="548969"/>
          </a:xfrm>
        </p:spPr>
        <p:txBody>
          <a:bodyPr/>
          <a:lstStyle>
            <a:lvl1pPr marL="0" indent="0">
              <a:buNone/>
              <a:defRPr sz="1400"/>
            </a:lvl1pPr>
          </a:lstStyle>
          <a:p>
            <a:pPr lvl="0"/>
            <a:r>
              <a:rPr lang="en-US"/>
              <a:t>Click to edit Master text styles</a:t>
            </a:r>
          </a:p>
        </p:txBody>
      </p:sp>
      <p:sp>
        <p:nvSpPr>
          <p:cNvPr id="8" name="Text Placeholder 3">
            <a:extLst>
              <a:ext uri="{FF2B5EF4-FFF2-40B4-BE49-F238E27FC236}">
                <a16:creationId xmlns:a16="http://schemas.microsoft.com/office/drawing/2014/main" id="{D01B6342-6B09-4257-B17C-C2AE2DA9DE83}"/>
              </a:ext>
            </a:extLst>
          </p:cNvPr>
          <p:cNvSpPr txBox="1">
            <a:spLocks noGrp="1"/>
          </p:cNvSpPr>
          <p:nvPr>
            <p:ph type="body" idx="4294967295"/>
          </p:nvPr>
        </p:nvSpPr>
        <p:spPr>
          <a:xfrm>
            <a:off x="680322" y="4711610"/>
            <a:ext cx="9613855" cy="1090787"/>
          </a:xfrm>
        </p:spPr>
        <p:txBody>
          <a:bodyPr anchor="ctr"/>
          <a:lstStyle>
            <a:lvl1pPr marL="0" indent="0">
              <a:buNone/>
              <a:defRPr sz="1600"/>
            </a:lvl1pPr>
          </a:lstStyle>
          <a:p>
            <a:pPr lvl="0"/>
            <a:r>
              <a:rPr lang="en-US"/>
              <a:t>Click to edit Master text styles</a:t>
            </a:r>
          </a:p>
        </p:txBody>
      </p:sp>
      <p:sp>
        <p:nvSpPr>
          <p:cNvPr id="9" name="Date Placeholder 4">
            <a:extLst>
              <a:ext uri="{FF2B5EF4-FFF2-40B4-BE49-F238E27FC236}">
                <a16:creationId xmlns:a16="http://schemas.microsoft.com/office/drawing/2014/main" id="{1445D309-4A2F-4410-B77D-7CAB85135670}"/>
              </a:ext>
            </a:extLst>
          </p:cNvPr>
          <p:cNvSpPr txBox="1">
            <a:spLocks noGrp="1"/>
          </p:cNvSpPr>
          <p:nvPr>
            <p:ph type="dt" sz="half" idx="7"/>
          </p:nvPr>
        </p:nvSpPr>
        <p:spPr/>
        <p:txBody>
          <a:bodyPr/>
          <a:lstStyle>
            <a:lvl1pPr>
              <a:defRPr/>
            </a:lvl1pPr>
          </a:lstStyle>
          <a:p>
            <a:pPr lvl="0"/>
            <a:fld id="{E017C90F-E3C3-4557-B2F7-6D044BD2E424}" type="datetime1">
              <a:rPr lang="en-US"/>
              <a:pPr lvl="0"/>
              <a:t>5/7/2020</a:t>
            </a:fld>
            <a:endParaRPr lang="en-US"/>
          </a:p>
        </p:txBody>
      </p:sp>
      <p:sp>
        <p:nvSpPr>
          <p:cNvPr id="10" name="Footer Placeholder 5">
            <a:extLst>
              <a:ext uri="{FF2B5EF4-FFF2-40B4-BE49-F238E27FC236}">
                <a16:creationId xmlns:a16="http://schemas.microsoft.com/office/drawing/2014/main" id="{2B92769E-FB33-4667-A79D-096A4F31A71D}"/>
              </a:ext>
            </a:extLst>
          </p:cNvPr>
          <p:cNvSpPr txBox="1">
            <a:spLocks noGrp="1"/>
          </p:cNvSpPr>
          <p:nvPr>
            <p:ph type="ftr" sz="quarter" idx="9"/>
          </p:nvPr>
        </p:nvSpPr>
        <p:spPr/>
        <p:txBody>
          <a:bodyPr/>
          <a:lstStyle>
            <a:lvl1pPr>
              <a:defRPr/>
            </a:lvl1pPr>
          </a:lstStyle>
          <a:p>
            <a:pPr lvl="0"/>
            <a:endParaRPr lang="en-US"/>
          </a:p>
        </p:txBody>
      </p:sp>
      <p:sp>
        <p:nvSpPr>
          <p:cNvPr id="11" name="Slide Number Placeholder 6">
            <a:extLst>
              <a:ext uri="{FF2B5EF4-FFF2-40B4-BE49-F238E27FC236}">
                <a16:creationId xmlns:a16="http://schemas.microsoft.com/office/drawing/2014/main" id="{AE97BDA4-7443-4AF2-BFAB-FB5DC4EC1C1F}"/>
              </a:ext>
            </a:extLst>
          </p:cNvPr>
          <p:cNvSpPr txBox="1">
            <a:spLocks noGrp="1"/>
          </p:cNvSpPr>
          <p:nvPr>
            <p:ph type="sldNum" sz="quarter" idx="8"/>
          </p:nvPr>
        </p:nvSpPr>
        <p:spPr>
          <a:xfrm>
            <a:off x="10729450" y="4709928"/>
            <a:ext cx="1154146" cy="1090787"/>
          </a:xfrm>
        </p:spPr>
        <p:txBody>
          <a:bodyPr/>
          <a:lstStyle>
            <a:lvl1pPr>
              <a:defRPr/>
            </a:lvl1pPr>
          </a:lstStyle>
          <a:p>
            <a:pPr lvl="0"/>
            <a:fld id="{0D21ECDE-E920-45E8-A2C9-183BA4BC3D8C}" type="slidenum">
              <a:t>‹#›</a:t>
            </a:fld>
            <a:endParaRPr lang="en-US"/>
          </a:p>
        </p:txBody>
      </p:sp>
      <p:sp>
        <p:nvSpPr>
          <p:cNvPr id="12" name="TextBox 15">
            <a:extLst>
              <a:ext uri="{FF2B5EF4-FFF2-40B4-BE49-F238E27FC236}">
                <a16:creationId xmlns:a16="http://schemas.microsoft.com/office/drawing/2014/main" id="{FE083774-8BCB-4A43-AD47-8D40E600EBE0}"/>
              </a:ext>
            </a:extLst>
          </p:cNvPr>
          <p:cNvSpPr txBox="1"/>
          <p:nvPr/>
        </p:nvSpPr>
        <p:spPr>
          <a:xfrm>
            <a:off x="583570" y="748116"/>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all" spc="0" baseline="0">
                <a:solidFill>
                  <a:srgbClr val="FFFFFF"/>
                </a:solidFill>
                <a:uFillTx/>
                <a:latin typeface="Trebuchet MS"/>
              </a:rPr>
              <a:t>“</a:t>
            </a:r>
          </a:p>
        </p:txBody>
      </p:sp>
      <p:sp>
        <p:nvSpPr>
          <p:cNvPr id="13" name="TextBox 16">
            <a:extLst>
              <a:ext uri="{FF2B5EF4-FFF2-40B4-BE49-F238E27FC236}">
                <a16:creationId xmlns:a16="http://schemas.microsoft.com/office/drawing/2014/main" id="{CE710DCC-94D5-4090-9548-3BE423DC3674}"/>
              </a:ext>
            </a:extLst>
          </p:cNvPr>
          <p:cNvSpPr txBox="1"/>
          <p:nvPr/>
        </p:nvSpPr>
        <p:spPr>
          <a:xfrm>
            <a:off x="9662812" y="3033522"/>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0" i="0" u="none" strike="noStrike" kern="1200" cap="all" spc="0" baseline="0">
                <a:solidFill>
                  <a:srgbClr val="FFFFFF"/>
                </a:solidFill>
                <a:uFillTx/>
                <a:latin typeface="Trebuchet MS"/>
              </a:rPr>
              <a:t>”</a:t>
            </a:r>
          </a:p>
        </p:txBody>
      </p:sp>
    </p:spTree>
    <p:extLst>
      <p:ext uri="{BB962C8B-B14F-4D97-AF65-F5344CB8AC3E}">
        <p14:creationId xmlns:p14="http://schemas.microsoft.com/office/powerpoint/2010/main" val="226645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8" descr="HD-ShadowLong.png">
            <a:extLst>
              <a:ext uri="{FF2B5EF4-FFF2-40B4-BE49-F238E27FC236}">
                <a16:creationId xmlns:a16="http://schemas.microsoft.com/office/drawing/2014/main" id="{966BB131-81F0-45F2-86BC-043BF9331400}"/>
              </a:ext>
            </a:extLst>
          </p:cNvPr>
          <p:cNvPicPr>
            <a:picLocks noChangeAspect="1"/>
          </p:cNvPicPr>
          <p:nvPr/>
        </p:nvPicPr>
        <p:blipFill>
          <a:blip r:embed="rId2"/>
          <a:stretch>
            <a:fillRect/>
          </a:stretch>
        </p:blipFill>
        <p:spPr>
          <a:xfrm>
            <a:off x="0" y="5928631"/>
            <a:ext cx="10437811" cy="321164"/>
          </a:xfrm>
          <a:prstGeom prst="rect">
            <a:avLst/>
          </a:prstGeom>
          <a:noFill/>
          <a:ln cap="flat">
            <a:noFill/>
          </a:ln>
        </p:spPr>
      </p:pic>
      <p:pic>
        <p:nvPicPr>
          <p:cNvPr id="3" name="Picture 9" descr="HD-ShadowShort.png">
            <a:extLst>
              <a:ext uri="{FF2B5EF4-FFF2-40B4-BE49-F238E27FC236}">
                <a16:creationId xmlns:a16="http://schemas.microsoft.com/office/drawing/2014/main" id="{912344E5-3E9A-4EA5-B559-0B6A69F5B9AC}"/>
              </a:ext>
            </a:extLst>
          </p:cNvPr>
          <p:cNvPicPr>
            <a:picLocks noChangeAspect="1"/>
          </p:cNvPicPr>
          <p:nvPr/>
        </p:nvPicPr>
        <p:blipFill>
          <a:blip r:embed="rId3"/>
          <a:stretch>
            <a:fillRect/>
          </a:stretch>
        </p:blipFill>
        <p:spPr>
          <a:xfrm>
            <a:off x="10585825" y="5929618"/>
            <a:ext cx="1602998" cy="144274"/>
          </a:xfrm>
          <a:prstGeom prst="rect">
            <a:avLst/>
          </a:prstGeom>
          <a:noFill/>
          <a:ln cap="flat">
            <a:noFill/>
          </a:ln>
        </p:spPr>
      </p:pic>
      <p:sp>
        <p:nvSpPr>
          <p:cNvPr id="4" name="Rectangle 10">
            <a:extLst>
              <a:ext uri="{FF2B5EF4-FFF2-40B4-BE49-F238E27FC236}">
                <a16:creationId xmlns:a16="http://schemas.microsoft.com/office/drawing/2014/main" id="{48EB594E-5F24-4A0B-A41D-F86C7FEF8BBF}"/>
              </a:ext>
            </a:extLst>
          </p:cNvPr>
          <p:cNvSpPr/>
          <p:nvPr/>
        </p:nvSpPr>
        <p:spPr>
          <a:xfrm>
            <a:off x="0" y="4567985"/>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1">
            <a:extLst>
              <a:ext uri="{FF2B5EF4-FFF2-40B4-BE49-F238E27FC236}">
                <a16:creationId xmlns:a16="http://schemas.microsoft.com/office/drawing/2014/main" id="{F6DB9688-A232-49A2-B8BC-A4A9CBCDE2DC}"/>
              </a:ext>
            </a:extLst>
          </p:cNvPr>
          <p:cNvSpPr/>
          <p:nvPr/>
        </p:nvSpPr>
        <p:spPr>
          <a:xfrm>
            <a:off x="10585825" y="4567985"/>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529FE8A5-DFBB-4790-B321-68188CAF57DB}"/>
              </a:ext>
            </a:extLst>
          </p:cNvPr>
          <p:cNvSpPr txBox="1">
            <a:spLocks noGrp="1"/>
          </p:cNvSpPr>
          <p:nvPr>
            <p:ph type="title"/>
          </p:nvPr>
        </p:nvSpPr>
        <p:spPr>
          <a:xfrm>
            <a:off x="680322" y="4711610"/>
            <a:ext cx="9613864" cy="588535"/>
          </a:xfrm>
        </p:spPr>
        <p:txBody>
          <a:bodyPr anchor="b"/>
          <a:lstStyle>
            <a:lvl1pPr>
              <a:defRPr sz="3200"/>
            </a:lvl1pPr>
          </a:lstStyle>
          <a:p>
            <a:pPr lvl="0"/>
            <a:r>
              <a:rPr lang="en-US"/>
              <a:t>Click to edit Master title style</a:t>
            </a:r>
          </a:p>
        </p:txBody>
      </p:sp>
      <p:sp>
        <p:nvSpPr>
          <p:cNvPr id="7" name="Text Placeholder 3">
            <a:extLst>
              <a:ext uri="{FF2B5EF4-FFF2-40B4-BE49-F238E27FC236}">
                <a16:creationId xmlns:a16="http://schemas.microsoft.com/office/drawing/2014/main" id="{DC59DF84-127C-42C4-AE8F-BB2FC343378A}"/>
              </a:ext>
            </a:extLst>
          </p:cNvPr>
          <p:cNvSpPr txBox="1">
            <a:spLocks noGrp="1"/>
          </p:cNvSpPr>
          <p:nvPr>
            <p:ph type="body" idx="4294967295"/>
          </p:nvPr>
        </p:nvSpPr>
        <p:spPr>
          <a:xfrm>
            <a:off x="680322" y="5300145"/>
            <a:ext cx="9613864" cy="502252"/>
          </a:xfrm>
        </p:spPr>
        <p:txBody>
          <a:bodyPr/>
          <a:lstStyle>
            <a:lvl1pPr marL="0" indent="0">
              <a:buNone/>
              <a:defRPr sz="1600"/>
            </a:lvl1pPr>
          </a:lstStyle>
          <a:p>
            <a:pPr lvl="0"/>
            <a:r>
              <a:rPr lang="en-US"/>
              <a:t>Click to edit Master text styles</a:t>
            </a:r>
          </a:p>
        </p:txBody>
      </p:sp>
      <p:sp>
        <p:nvSpPr>
          <p:cNvPr id="8" name="Date Placeholder 4">
            <a:extLst>
              <a:ext uri="{FF2B5EF4-FFF2-40B4-BE49-F238E27FC236}">
                <a16:creationId xmlns:a16="http://schemas.microsoft.com/office/drawing/2014/main" id="{E5F0133A-BABD-48C2-BD17-C402B49F9FBA}"/>
              </a:ext>
            </a:extLst>
          </p:cNvPr>
          <p:cNvSpPr txBox="1">
            <a:spLocks noGrp="1"/>
          </p:cNvSpPr>
          <p:nvPr>
            <p:ph type="dt" sz="half" idx="7"/>
          </p:nvPr>
        </p:nvSpPr>
        <p:spPr/>
        <p:txBody>
          <a:bodyPr/>
          <a:lstStyle>
            <a:lvl1pPr>
              <a:defRPr/>
            </a:lvl1pPr>
          </a:lstStyle>
          <a:p>
            <a:pPr lvl="0"/>
            <a:fld id="{D2CE56B8-E8D4-40F3-B376-30E23E3A4F47}" type="datetime1">
              <a:rPr lang="en-US"/>
              <a:pPr lvl="0"/>
              <a:t>5/7/2020</a:t>
            </a:fld>
            <a:endParaRPr lang="en-US"/>
          </a:p>
        </p:txBody>
      </p:sp>
      <p:sp>
        <p:nvSpPr>
          <p:cNvPr id="9" name="Footer Placeholder 5">
            <a:extLst>
              <a:ext uri="{FF2B5EF4-FFF2-40B4-BE49-F238E27FC236}">
                <a16:creationId xmlns:a16="http://schemas.microsoft.com/office/drawing/2014/main" id="{133EBFBC-8D36-4FE0-8B2D-8D1C84428551}"/>
              </a:ext>
            </a:extLst>
          </p:cNvPr>
          <p:cNvSpPr txBox="1">
            <a:spLocks noGrp="1"/>
          </p:cNvSpPr>
          <p:nvPr>
            <p:ph type="ftr" sz="quarter" idx="9"/>
          </p:nvPr>
        </p:nvSpPr>
        <p:spPr/>
        <p:txBody>
          <a:bodyPr/>
          <a:lstStyle>
            <a:lvl1pPr>
              <a:defRPr/>
            </a:lvl1pPr>
          </a:lstStyle>
          <a:p>
            <a:pPr lvl="0"/>
            <a:endParaRPr lang="en-US"/>
          </a:p>
        </p:txBody>
      </p:sp>
      <p:sp>
        <p:nvSpPr>
          <p:cNvPr id="10" name="Slide Number Placeholder 6">
            <a:extLst>
              <a:ext uri="{FF2B5EF4-FFF2-40B4-BE49-F238E27FC236}">
                <a16:creationId xmlns:a16="http://schemas.microsoft.com/office/drawing/2014/main" id="{F4E0A3AC-7F1E-403C-B57E-F3F4E6390B39}"/>
              </a:ext>
            </a:extLst>
          </p:cNvPr>
          <p:cNvSpPr txBox="1">
            <a:spLocks noGrp="1"/>
          </p:cNvSpPr>
          <p:nvPr>
            <p:ph type="sldNum" sz="quarter" idx="8"/>
          </p:nvPr>
        </p:nvSpPr>
        <p:spPr>
          <a:xfrm>
            <a:off x="10729450" y="4709928"/>
            <a:ext cx="1154146" cy="1090787"/>
          </a:xfrm>
        </p:spPr>
        <p:txBody>
          <a:bodyPr/>
          <a:lstStyle>
            <a:lvl1pPr>
              <a:defRPr/>
            </a:lvl1pPr>
          </a:lstStyle>
          <a:p>
            <a:pPr lvl="0"/>
            <a:fld id="{D0D4002E-6EB4-46E8-B255-473FC753E4E3}" type="slidenum">
              <a:t>‹#›</a:t>
            </a:fld>
            <a:endParaRPr lang="en-US"/>
          </a:p>
        </p:txBody>
      </p:sp>
    </p:spTree>
    <p:extLst>
      <p:ext uri="{BB962C8B-B14F-4D97-AF65-F5344CB8AC3E}">
        <p14:creationId xmlns:p14="http://schemas.microsoft.com/office/powerpoint/2010/main" val="203848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 name="Picture 12" descr="HD-ShadowLong.png">
            <a:extLst>
              <a:ext uri="{FF2B5EF4-FFF2-40B4-BE49-F238E27FC236}">
                <a16:creationId xmlns:a16="http://schemas.microsoft.com/office/drawing/2014/main" id="{E137F7FE-F113-4EC1-9B69-E257EEF61CB7}"/>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13" descr="HD-ShadowShort.png">
            <a:extLst>
              <a:ext uri="{FF2B5EF4-FFF2-40B4-BE49-F238E27FC236}">
                <a16:creationId xmlns:a16="http://schemas.microsoft.com/office/drawing/2014/main" id="{6B62A5C4-6DE5-43F0-A546-EF34FE0723FE}"/>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15">
            <a:extLst>
              <a:ext uri="{FF2B5EF4-FFF2-40B4-BE49-F238E27FC236}">
                <a16:creationId xmlns:a16="http://schemas.microsoft.com/office/drawing/2014/main" id="{78F2E2B0-04A5-438F-94E2-95C4B806E4D6}"/>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6">
            <a:extLst>
              <a:ext uri="{FF2B5EF4-FFF2-40B4-BE49-F238E27FC236}">
                <a16:creationId xmlns:a16="http://schemas.microsoft.com/office/drawing/2014/main" id="{613E0AA2-D6BF-4092-B457-F86B27966317}"/>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B734E2BF-84F9-485B-A00A-0E5A0D87AD74}"/>
              </a:ext>
            </a:extLst>
          </p:cNvPr>
          <p:cNvSpPr txBox="1">
            <a:spLocks noGrp="1"/>
          </p:cNvSpPr>
          <p:nvPr>
            <p:ph type="title"/>
          </p:nvPr>
        </p:nvSpPr>
        <p:spPr>
          <a:xfrm>
            <a:off x="669221" y="753227"/>
            <a:ext cx="9624956" cy="1080939"/>
          </a:xfrm>
        </p:spPr>
        <p:txBody>
          <a:bodyPr/>
          <a:lstStyle>
            <a:lvl1pPr>
              <a:defRPr/>
            </a:lvl1pPr>
          </a:lstStyle>
          <a:p>
            <a:pPr lvl="0"/>
            <a:r>
              <a:rPr lang="en-US"/>
              <a:t>Click to edit Master title style</a:t>
            </a:r>
          </a:p>
        </p:txBody>
      </p:sp>
      <p:sp>
        <p:nvSpPr>
          <p:cNvPr id="7" name="Text Placeholder 2">
            <a:extLst>
              <a:ext uri="{FF2B5EF4-FFF2-40B4-BE49-F238E27FC236}">
                <a16:creationId xmlns:a16="http://schemas.microsoft.com/office/drawing/2014/main" id="{A62AB230-D5FA-4F3F-94EE-15C099FA0170}"/>
              </a:ext>
            </a:extLst>
          </p:cNvPr>
          <p:cNvSpPr txBox="1">
            <a:spLocks noGrp="1"/>
          </p:cNvSpPr>
          <p:nvPr>
            <p:ph type="body" idx="4294967295"/>
          </p:nvPr>
        </p:nvSpPr>
        <p:spPr>
          <a:xfrm>
            <a:off x="660946" y="2336877"/>
            <a:ext cx="3070033" cy="576264"/>
          </a:xfrm>
        </p:spPr>
        <p:txBody>
          <a:bodyPr anchor="b">
            <a:noAutofit/>
          </a:bodyPr>
          <a:lstStyle>
            <a:lvl1pPr marL="0" indent="0">
              <a:buNone/>
              <a:defRPr/>
            </a:lvl1pPr>
          </a:lstStyle>
          <a:p>
            <a:pPr lvl="0"/>
            <a:r>
              <a:rPr lang="en-US"/>
              <a:t>Click to edit Master text styles</a:t>
            </a:r>
          </a:p>
        </p:txBody>
      </p:sp>
      <p:sp>
        <p:nvSpPr>
          <p:cNvPr id="8" name="Text Placeholder 3">
            <a:extLst>
              <a:ext uri="{FF2B5EF4-FFF2-40B4-BE49-F238E27FC236}">
                <a16:creationId xmlns:a16="http://schemas.microsoft.com/office/drawing/2014/main" id="{8320F435-77E6-4240-A64D-BD6A9E34A5F8}"/>
              </a:ext>
            </a:extLst>
          </p:cNvPr>
          <p:cNvSpPr txBox="1">
            <a:spLocks noGrp="1"/>
          </p:cNvSpPr>
          <p:nvPr>
            <p:ph type="body" idx="4294967295"/>
          </p:nvPr>
        </p:nvSpPr>
        <p:spPr>
          <a:xfrm>
            <a:off x="680322" y="3022677"/>
            <a:ext cx="3049697" cy="2913516"/>
          </a:xfrm>
        </p:spPr>
        <p:txBody>
          <a:bodyPr/>
          <a:lstStyle>
            <a:lvl1pPr marL="0" indent="0">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C6D025D3-009E-4845-9703-74F2CAA20D7D}"/>
              </a:ext>
            </a:extLst>
          </p:cNvPr>
          <p:cNvSpPr txBox="1">
            <a:spLocks noGrp="1"/>
          </p:cNvSpPr>
          <p:nvPr>
            <p:ph type="body" idx="4294967295"/>
          </p:nvPr>
        </p:nvSpPr>
        <p:spPr>
          <a:xfrm>
            <a:off x="3956023" y="2336877"/>
            <a:ext cx="3063239" cy="576264"/>
          </a:xfrm>
        </p:spPr>
        <p:txBody>
          <a:bodyPr anchor="b">
            <a:noAutofit/>
          </a:bodyPr>
          <a:lstStyle>
            <a:lvl1pPr marL="0" indent="0">
              <a:buNone/>
              <a:defRPr/>
            </a:lvl1pPr>
          </a:lstStyle>
          <a:p>
            <a:pPr lvl="0"/>
            <a:r>
              <a:rPr lang="en-US"/>
              <a:t>Click to edit Master text styles</a:t>
            </a:r>
          </a:p>
        </p:txBody>
      </p:sp>
      <p:sp>
        <p:nvSpPr>
          <p:cNvPr id="10" name="Text Placeholder 3">
            <a:extLst>
              <a:ext uri="{FF2B5EF4-FFF2-40B4-BE49-F238E27FC236}">
                <a16:creationId xmlns:a16="http://schemas.microsoft.com/office/drawing/2014/main" id="{5145CD43-B16D-40F1-AD5E-A51E810A2F16}"/>
              </a:ext>
            </a:extLst>
          </p:cNvPr>
          <p:cNvSpPr txBox="1">
            <a:spLocks noGrp="1"/>
          </p:cNvSpPr>
          <p:nvPr>
            <p:ph type="body" idx="4294967295"/>
          </p:nvPr>
        </p:nvSpPr>
        <p:spPr>
          <a:xfrm>
            <a:off x="3945471" y="3022677"/>
            <a:ext cx="3063239" cy="2913516"/>
          </a:xfrm>
        </p:spPr>
        <p:txBody>
          <a:bodyPr/>
          <a:lstStyle>
            <a:lvl1pPr marL="0" indent="0">
              <a:buNone/>
              <a:defRPr sz="1400"/>
            </a:lvl1pPr>
          </a:lstStyle>
          <a:p>
            <a:pPr lvl="0"/>
            <a:r>
              <a:rPr lang="en-US"/>
              <a:t>Click to edit Master text styles</a:t>
            </a:r>
          </a:p>
        </p:txBody>
      </p:sp>
      <p:sp>
        <p:nvSpPr>
          <p:cNvPr id="11" name="Text Placeholder 4">
            <a:extLst>
              <a:ext uri="{FF2B5EF4-FFF2-40B4-BE49-F238E27FC236}">
                <a16:creationId xmlns:a16="http://schemas.microsoft.com/office/drawing/2014/main" id="{5710A594-9624-45BC-9215-FB752F8E9784}"/>
              </a:ext>
            </a:extLst>
          </p:cNvPr>
          <p:cNvSpPr txBox="1">
            <a:spLocks noGrp="1"/>
          </p:cNvSpPr>
          <p:nvPr>
            <p:ph type="body" idx="4294967295"/>
          </p:nvPr>
        </p:nvSpPr>
        <p:spPr>
          <a:xfrm>
            <a:off x="7224153" y="2336877"/>
            <a:ext cx="3070024" cy="576264"/>
          </a:xfrm>
        </p:spPr>
        <p:txBody>
          <a:bodyPr anchor="b">
            <a:noAutofit/>
          </a:bodyPr>
          <a:lstStyle>
            <a:lvl1pPr marL="0" indent="0">
              <a:buNone/>
              <a:defRPr/>
            </a:lvl1pPr>
          </a:lstStyle>
          <a:p>
            <a:pPr lvl="0"/>
            <a:r>
              <a:rPr lang="en-US"/>
              <a:t>Click to edit Master text styles</a:t>
            </a:r>
          </a:p>
        </p:txBody>
      </p:sp>
      <p:sp>
        <p:nvSpPr>
          <p:cNvPr id="12" name="Text Placeholder 3">
            <a:extLst>
              <a:ext uri="{FF2B5EF4-FFF2-40B4-BE49-F238E27FC236}">
                <a16:creationId xmlns:a16="http://schemas.microsoft.com/office/drawing/2014/main" id="{CDF3F0A5-0A80-4532-A002-69443A77E08F}"/>
              </a:ext>
            </a:extLst>
          </p:cNvPr>
          <p:cNvSpPr txBox="1">
            <a:spLocks noGrp="1"/>
          </p:cNvSpPr>
          <p:nvPr>
            <p:ph type="body" idx="4294967295"/>
          </p:nvPr>
        </p:nvSpPr>
        <p:spPr>
          <a:xfrm>
            <a:off x="7224153" y="3022677"/>
            <a:ext cx="3070024" cy="2913516"/>
          </a:xfrm>
        </p:spPr>
        <p:txBody>
          <a:bodyPr/>
          <a:lstStyle>
            <a:lvl1pPr marL="0" indent="0">
              <a:buNone/>
              <a:defRPr sz="1400"/>
            </a:lvl1pPr>
          </a:lstStyle>
          <a:p>
            <a:pPr lvl="0"/>
            <a:r>
              <a:rPr lang="en-US"/>
              <a:t>Click to edit Master text styles</a:t>
            </a:r>
          </a:p>
        </p:txBody>
      </p:sp>
      <p:sp>
        <p:nvSpPr>
          <p:cNvPr id="13" name="Date Placeholder 2">
            <a:extLst>
              <a:ext uri="{FF2B5EF4-FFF2-40B4-BE49-F238E27FC236}">
                <a16:creationId xmlns:a16="http://schemas.microsoft.com/office/drawing/2014/main" id="{097A8855-1F0C-4F50-8037-C62A759497FA}"/>
              </a:ext>
            </a:extLst>
          </p:cNvPr>
          <p:cNvSpPr txBox="1">
            <a:spLocks noGrp="1"/>
          </p:cNvSpPr>
          <p:nvPr>
            <p:ph type="dt" sz="half" idx="7"/>
          </p:nvPr>
        </p:nvSpPr>
        <p:spPr/>
        <p:txBody>
          <a:bodyPr/>
          <a:lstStyle>
            <a:lvl1pPr>
              <a:defRPr/>
            </a:lvl1pPr>
          </a:lstStyle>
          <a:p>
            <a:pPr lvl="0"/>
            <a:fld id="{CBE83451-7B47-40D5-8049-53C6F0E9C6E3}" type="datetime1">
              <a:rPr lang="en-US"/>
              <a:pPr lvl="0"/>
              <a:t>5/7/2020</a:t>
            </a:fld>
            <a:endParaRPr lang="en-US"/>
          </a:p>
        </p:txBody>
      </p:sp>
      <p:sp>
        <p:nvSpPr>
          <p:cNvPr id="14" name="Footer Placeholder 3">
            <a:extLst>
              <a:ext uri="{FF2B5EF4-FFF2-40B4-BE49-F238E27FC236}">
                <a16:creationId xmlns:a16="http://schemas.microsoft.com/office/drawing/2014/main" id="{3304EE9D-D2DA-491A-B188-5CA1059FB1A2}"/>
              </a:ext>
            </a:extLst>
          </p:cNvPr>
          <p:cNvSpPr txBox="1">
            <a:spLocks noGrp="1"/>
          </p:cNvSpPr>
          <p:nvPr>
            <p:ph type="ftr" sz="quarter" idx="9"/>
          </p:nvPr>
        </p:nvSpPr>
        <p:spPr/>
        <p:txBody>
          <a:bodyPr/>
          <a:lstStyle>
            <a:lvl1pPr>
              <a:defRPr/>
            </a:lvl1pPr>
          </a:lstStyle>
          <a:p>
            <a:pPr lvl="0"/>
            <a:endParaRPr lang="en-US"/>
          </a:p>
        </p:txBody>
      </p:sp>
      <p:sp>
        <p:nvSpPr>
          <p:cNvPr id="15" name="Slide Number Placeholder 4">
            <a:extLst>
              <a:ext uri="{FF2B5EF4-FFF2-40B4-BE49-F238E27FC236}">
                <a16:creationId xmlns:a16="http://schemas.microsoft.com/office/drawing/2014/main" id="{12669A16-5482-473D-B6B4-1E0A2F6E8845}"/>
              </a:ext>
            </a:extLst>
          </p:cNvPr>
          <p:cNvSpPr txBox="1">
            <a:spLocks noGrp="1"/>
          </p:cNvSpPr>
          <p:nvPr>
            <p:ph type="sldNum" sz="quarter" idx="8"/>
          </p:nvPr>
        </p:nvSpPr>
        <p:spPr/>
        <p:txBody>
          <a:bodyPr/>
          <a:lstStyle>
            <a:lvl1pPr>
              <a:defRPr/>
            </a:lvl1pPr>
          </a:lstStyle>
          <a:p>
            <a:pPr lvl="0"/>
            <a:fld id="{8789A2C1-8B46-4B5C-871C-2945C040297A}" type="slidenum">
              <a:t>‹#›</a:t>
            </a:fld>
            <a:endParaRPr lang="en-US"/>
          </a:p>
        </p:txBody>
      </p:sp>
    </p:spTree>
    <p:extLst>
      <p:ext uri="{BB962C8B-B14F-4D97-AF65-F5344CB8AC3E}">
        <p14:creationId xmlns:p14="http://schemas.microsoft.com/office/powerpoint/2010/main" val="359818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4" descr="HD-ShadowLong.png">
            <a:extLst>
              <a:ext uri="{FF2B5EF4-FFF2-40B4-BE49-F238E27FC236}">
                <a16:creationId xmlns:a16="http://schemas.microsoft.com/office/drawing/2014/main" id="{D3D5B5EC-2417-4193-9285-F5FCB0BF1A32}"/>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15" descr="HD-ShadowShort.png">
            <a:extLst>
              <a:ext uri="{FF2B5EF4-FFF2-40B4-BE49-F238E27FC236}">
                <a16:creationId xmlns:a16="http://schemas.microsoft.com/office/drawing/2014/main" id="{D6779C98-F8D2-4346-B453-ADD3A1D15614}"/>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16">
            <a:extLst>
              <a:ext uri="{FF2B5EF4-FFF2-40B4-BE49-F238E27FC236}">
                <a16:creationId xmlns:a16="http://schemas.microsoft.com/office/drawing/2014/main" id="{DFA8ADFF-DE98-44E1-AEB6-63DD1B689A88}"/>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7">
            <a:extLst>
              <a:ext uri="{FF2B5EF4-FFF2-40B4-BE49-F238E27FC236}">
                <a16:creationId xmlns:a16="http://schemas.microsoft.com/office/drawing/2014/main" id="{2AAA96DC-8B2D-4E01-A9D5-8183DCBE841C}"/>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CC06CA43-7402-412F-B772-F2A4150D09E0}"/>
              </a:ext>
            </a:extLst>
          </p:cNvPr>
          <p:cNvSpPr txBox="1">
            <a:spLocks noGrp="1"/>
          </p:cNvSpPr>
          <p:nvPr>
            <p:ph type="title"/>
          </p:nvPr>
        </p:nvSpPr>
        <p:spPr/>
        <p:txBody>
          <a:bodyPr/>
          <a:lstStyle>
            <a:lvl1pPr>
              <a:defRPr/>
            </a:lvl1pPr>
          </a:lstStyle>
          <a:p>
            <a:pPr lvl="0"/>
            <a:r>
              <a:rPr lang="en-US"/>
              <a:t>Click to edit Master title style</a:t>
            </a:r>
          </a:p>
        </p:txBody>
      </p:sp>
      <p:sp>
        <p:nvSpPr>
          <p:cNvPr id="7" name="Text Placeholder 2">
            <a:extLst>
              <a:ext uri="{FF2B5EF4-FFF2-40B4-BE49-F238E27FC236}">
                <a16:creationId xmlns:a16="http://schemas.microsoft.com/office/drawing/2014/main" id="{46E340AC-7678-452E-A129-DE2C4010E061}"/>
              </a:ext>
            </a:extLst>
          </p:cNvPr>
          <p:cNvSpPr txBox="1">
            <a:spLocks noGrp="1"/>
          </p:cNvSpPr>
          <p:nvPr>
            <p:ph type="body" idx="4294967295"/>
          </p:nvPr>
        </p:nvSpPr>
        <p:spPr>
          <a:xfrm>
            <a:off x="680313" y="4297506"/>
            <a:ext cx="3049706" cy="576264"/>
          </a:xfrm>
        </p:spPr>
        <p:txBody>
          <a:bodyPr anchor="b">
            <a:noAutofit/>
          </a:bodyPr>
          <a:lstStyle>
            <a:lvl1pPr marL="0" indent="0">
              <a:buNone/>
              <a:defRPr/>
            </a:lvl1pPr>
          </a:lstStyle>
          <a:p>
            <a:pPr lvl="0"/>
            <a:r>
              <a:rPr lang="en-US"/>
              <a:t>Click to edit Master text styles</a:t>
            </a:r>
          </a:p>
        </p:txBody>
      </p:sp>
      <p:sp>
        <p:nvSpPr>
          <p:cNvPr id="8" name="Picture Placeholder 2">
            <a:extLst>
              <a:ext uri="{FF2B5EF4-FFF2-40B4-BE49-F238E27FC236}">
                <a16:creationId xmlns:a16="http://schemas.microsoft.com/office/drawing/2014/main" id="{1F84B963-8975-4170-813F-4E62ED6876E9}"/>
              </a:ext>
            </a:extLst>
          </p:cNvPr>
          <p:cNvSpPr txBox="1">
            <a:spLocks noGrp="1"/>
          </p:cNvSpPr>
          <p:nvPr>
            <p:ph type="pic" idx="4294967295"/>
          </p:nvPr>
        </p:nvSpPr>
        <p:spPr>
          <a:xfrm>
            <a:off x="680313" y="2336877"/>
            <a:ext cx="3049706"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9" name="Text Placeholder 3">
            <a:extLst>
              <a:ext uri="{FF2B5EF4-FFF2-40B4-BE49-F238E27FC236}">
                <a16:creationId xmlns:a16="http://schemas.microsoft.com/office/drawing/2014/main" id="{7D6D2161-2105-4641-9931-84303F765F8A}"/>
              </a:ext>
            </a:extLst>
          </p:cNvPr>
          <p:cNvSpPr txBox="1">
            <a:spLocks noGrp="1"/>
          </p:cNvSpPr>
          <p:nvPr>
            <p:ph type="body" idx="4294967295"/>
          </p:nvPr>
        </p:nvSpPr>
        <p:spPr>
          <a:xfrm>
            <a:off x="680313" y="4873761"/>
            <a:ext cx="3049706" cy="1062423"/>
          </a:xfrm>
        </p:spPr>
        <p:txBody>
          <a:bodyPr/>
          <a:lstStyle>
            <a:lvl1pPr marL="0" indent="0">
              <a:buNone/>
              <a:defRPr sz="1400"/>
            </a:lvl1pPr>
          </a:lstStyle>
          <a:p>
            <a:pPr lvl="0"/>
            <a:r>
              <a:rPr lang="en-US"/>
              <a:t>Click to edit Master text styles</a:t>
            </a:r>
          </a:p>
        </p:txBody>
      </p:sp>
      <p:sp>
        <p:nvSpPr>
          <p:cNvPr id="10" name="Text Placeholder 4">
            <a:extLst>
              <a:ext uri="{FF2B5EF4-FFF2-40B4-BE49-F238E27FC236}">
                <a16:creationId xmlns:a16="http://schemas.microsoft.com/office/drawing/2014/main" id="{E5B8F41B-DFFF-4AE6-A922-9264F9408C81}"/>
              </a:ext>
            </a:extLst>
          </p:cNvPr>
          <p:cNvSpPr txBox="1">
            <a:spLocks noGrp="1"/>
          </p:cNvSpPr>
          <p:nvPr>
            <p:ph type="body" idx="4294967295"/>
          </p:nvPr>
        </p:nvSpPr>
        <p:spPr>
          <a:xfrm>
            <a:off x="3945471" y="4297506"/>
            <a:ext cx="3063239" cy="576264"/>
          </a:xfrm>
        </p:spPr>
        <p:txBody>
          <a:bodyPr anchor="b">
            <a:noAutofit/>
          </a:bodyPr>
          <a:lstStyle>
            <a:lvl1pPr marL="0" indent="0">
              <a:buNone/>
              <a:defRPr/>
            </a:lvl1pPr>
          </a:lstStyle>
          <a:p>
            <a:pPr lvl="0"/>
            <a:r>
              <a:rPr lang="en-US"/>
              <a:t>Click to edit Master text styles</a:t>
            </a:r>
          </a:p>
        </p:txBody>
      </p:sp>
      <p:sp>
        <p:nvSpPr>
          <p:cNvPr id="11" name="Picture Placeholder 2">
            <a:extLst>
              <a:ext uri="{FF2B5EF4-FFF2-40B4-BE49-F238E27FC236}">
                <a16:creationId xmlns:a16="http://schemas.microsoft.com/office/drawing/2014/main" id="{6DF52BE6-B544-42FE-947E-B81F6110AAE1}"/>
              </a:ext>
            </a:extLst>
          </p:cNvPr>
          <p:cNvSpPr txBox="1">
            <a:spLocks noGrp="1"/>
          </p:cNvSpPr>
          <p:nvPr>
            <p:ph type="pic" idx="4294967295"/>
          </p:nvPr>
        </p:nvSpPr>
        <p:spPr>
          <a:xfrm>
            <a:off x="3945471" y="2336877"/>
            <a:ext cx="3063239"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12" name="Text Placeholder 3">
            <a:extLst>
              <a:ext uri="{FF2B5EF4-FFF2-40B4-BE49-F238E27FC236}">
                <a16:creationId xmlns:a16="http://schemas.microsoft.com/office/drawing/2014/main" id="{D282035E-6A60-4511-A825-04D50F78E1A7}"/>
              </a:ext>
            </a:extLst>
          </p:cNvPr>
          <p:cNvSpPr txBox="1">
            <a:spLocks noGrp="1"/>
          </p:cNvSpPr>
          <p:nvPr>
            <p:ph type="body" idx="4294967295"/>
          </p:nvPr>
        </p:nvSpPr>
        <p:spPr>
          <a:xfrm>
            <a:off x="3944118" y="4873761"/>
            <a:ext cx="3067299" cy="1062423"/>
          </a:xfrm>
        </p:spPr>
        <p:txBody>
          <a:bodyPr/>
          <a:lstStyle>
            <a:lvl1pPr marL="0" indent="0">
              <a:buNone/>
              <a:defRPr sz="1400"/>
            </a:lvl1pPr>
          </a:lstStyle>
          <a:p>
            <a:pPr lvl="0"/>
            <a:r>
              <a:rPr lang="en-US"/>
              <a:t>Click to edit Master text styles</a:t>
            </a:r>
          </a:p>
        </p:txBody>
      </p:sp>
      <p:sp>
        <p:nvSpPr>
          <p:cNvPr id="13" name="Text Placeholder 4">
            <a:extLst>
              <a:ext uri="{FF2B5EF4-FFF2-40B4-BE49-F238E27FC236}">
                <a16:creationId xmlns:a16="http://schemas.microsoft.com/office/drawing/2014/main" id="{62962ABB-96C7-415C-B720-1A71F639F3B6}"/>
              </a:ext>
            </a:extLst>
          </p:cNvPr>
          <p:cNvSpPr txBox="1">
            <a:spLocks noGrp="1"/>
          </p:cNvSpPr>
          <p:nvPr>
            <p:ph type="body" idx="4294967295"/>
          </p:nvPr>
        </p:nvSpPr>
        <p:spPr>
          <a:xfrm>
            <a:off x="7230682" y="4297506"/>
            <a:ext cx="3063505" cy="576264"/>
          </a:xfrm>
        </p:spPr>
        <p:txBody>
          <a:bodyPr anchor="b">
            <a:noAutofit/>
          </a:bodyPr>
          <a:lstStyle>
            <a:lvl1pPr marL="0" indent="0">
              <a:buNone/>
              <a:defRPr/>
            </a:lvl1pPr>
          </a:lstStyle>
          <a:p>
            <a:pPr lvl="0"/>
            <a:r>
              <a:rPr lang="en-US"/>
              <a:t>Click to edit Master text styles</a:t>
            </a:r>
          </a:p>
        </p:txBody>
      </p:sp>
      <p:sp>
        <p:nvSpPr>
          <p:cNvPr id="14" name="Picture Placeholder 2">
            <a:extLst>
              <a:ext uri="{FF2B5EF4-FFF2-40B4-BE49-F238E27FC236}">
                <a16:creationId xmlns:a16="http://schemas.microsoft.com/office/drawing/2014/main" id="{E8D3BB0C-DD70-4CEC-8AA0-D4E3A77394EF}"/>
              </a:ext>
            </a:extLst>
          </p:cNvPr>
          <p:cNvSpPr txBox="1">
            <a:spLocks noGrp="1"/>
          </p:cNvSpPr>
          <p:nvPr>
            <p:ph type="pic" idx="4294967295"/>
          </p:nvPr>
        </p:nvSpPr>
        <p:spPr>
          <a:xfrm>
            <a:off x="7230672" y="2336877"/>
            <a:ext cx="3063505" cy="1524003"/>
          </a:xfrm>
          <a:effectLst>
            <a:outerShdw dist="50804" dir="5400000" algn="tl">
              <a:srgbClr val="000000">
                <a:alpha val="43000"/>
              </a:srgbClr>
            </a:outerShdw>
          </a:effectLst>
        </p:spPr>
        <p:txBody>
          <a:bodyPr anchorCtr="1"/>
          <a:lstStyle>
            <a:lvl1pPr marL="0" indent="0" algn="ctr">
              <a:buNone/>
              <a:defRPr sz="1600"/>
            </a:lvl1pPr>
          </a:lstStyle>
          <a:p>
            <a:pPr lvl="0"/>
            <a:r>
              <a:rPr lang="en-US"/>
              <a:t>Click icon to add picture</a:t>
            </a:r>
          </a:p>
        </p:txBody>
      </p:sp>
      <p:sp>
        <p:nvSpPr>
          <p:cNvPr id="15" name="Text Placeholder 3">
            <a:extLst>
              <a:ext uri="{FF2B5EF4-FFF2-40B4-BE49-F238E27FC236}">
                <a16:creationId xmlns:a16="http://schemas.microsoft.com/office/drawing/2014/main" id="{A0E26289-101D-44D4-91A9-8759846AB073}"/>
              </a:ext>
            </a:extLst>
          </p:cNvPr>
          <p:cNvSpPr txBox="1">
            <a:spLocks noGrp="1"/>
          </p:cNvSpPr>
          <p:nvPr>
            <p:ph type="body" idx="4294967295"/>
          </p:nvPr>
        </p:nvSpPr>
        <p:spPr>
          <a:xfrm>
            <a:off x="7230553" y="4873761"/>
            <a:ext cx="3067565" cy="1062423"/>
          </a:xfrm>
        </p:spPr>
        <p:txBody>
          <a:bodyPr/>
          <a:lstStyle>
            <a:lvl1pPr marL="0" indent="0">
              <a:buNone/>
              <a:defRPr sz="1400"/>
            </a:lvl1pPr>
          </a:lstStyle>
          <a:p>
            <a:pPr lvl="0"/>
            <a:r>
              <a:rPr lang="en-US"/>
              <a:t>Click to edit Master text styles</a:t>
            </a:r>
          </a:p>
        </p:txBody>
      </p:sp>
      <p:sp>
        <p:nvSpPr>
          <p:cNvPr id="16" name="Date Placeholder 2">
            <a:extLst>
              <a:ext uri="{FF2B5EF4-FFF2-40B4-BE49-F238E27FC236}">
                <a16:creationId xmlns:a16="http://schemas.microsoft.com/office/drawing/2014/main" id="{8DD2CC89-60AB-429F-9C77-07B151A34DF0}"/>
              </a:ext>
            </a:extLst>
          </p:cNvPr>
          <p:cNvSpPr txBox="1">
            <a:spLocks noGrp="1"/>
          </p:cNvSpPr>
          <p:nvPr>
            <p:ph type="dt" sz="half" idx="7"/>
          </p:nvPr>
        </p:nvSpPr>
        <p:spPr/>
        <p:txBody>
          <a:bodyPr/>
          <a:lstStyle>
            <a:lvl1pPr>
              <a:defRPr/>
            </a:lvl1pPr>
          </a:lstStyle>
          <a:p>
            <a:pPr lvl="0"/>
            <a:fld id="{663C0FAA-CEB8-4667-8103-8E670608AC31}" type="datetime1">
              <a:rPr lang="en-US"/>
              <a:pPr lvl="0"/>
              <a:t>5/7/2020</a:t>
            </a:fld>
            <a:endParaRPr lang="en-US"/>
          </a:p>
        </p:txBody>
      </p:sp>
      <p:sp>
        <p:nvSpPr>
          <p:cNvPr id="17" name="Footer Placeholder 3">
            <a:extLst>
              <a:ext uri="{FF2B5EF4-FFF2-40B4-BE49-F238E27FC236}">
                <a16:creationId xmlns:a16="http://schemas.microsoft.com/office/drawing/2014/main" id="{3F54F1BF-90C8-4BD6-AEA7-0F9BCD4669AC}"/>
              </a:ext>
            </a:extLst>
          </p:cNvPr>
          <p:cNvSpPr txBox="1">
            <a:spLocks noGrp="1"/>
          </p:cNvSpPr>
          <p:nvPr>
            <p:ph type="ftr" sz="quarter" idx="9"/>
          </p:nvPr>
        </p:nvSpPr>
        <p:spPr/>
        <p:txBody>
          <a:bodyPr/>
          <a:lstStyle>
            <a:lvl1pPr>
              <a:defRPr/>
            </a:lvl1pPr>
          </a:lstStyle>
          <a:p>
            <a:pPr lvl="0"/>
            <a:endParaRPr lang="en-US"/>
          </a:p>
        </p:txBody>
      </p:sp>
      <p:sp>
        <p:nvSpPr>
          <p:cNvPr id="18" name="Slide Number Placeholder 4">
            <a:extLst>
              <a:ext uri="{FF2B5EF4-FFF2-40B4-BE49-F238E27FC236}">
                <a16:creationId xmlns:a16="http://schemas.microsoft.com/office/drawing/2014/main" id="{A535284E-90C0-4E5A-A4DD-67568B2B3834}"/>
              </a:ext>
            </a:extLst>
          </p:cNvPr>
          <p:cNvSpPr txBox="1">
            <a:spLocks noGrp="1"/>
          </p:cNvSpPr>
          <p:nvPr>
            <p:ph type="sldNum" sz="quarter" idx="8"/>
          </p:nvPr>
        </p:nvSpPr>
        <p:spPr/>
        <p:txBody>
          <a:bodyPr/>
          <a:lstStyle>
            <a:lvl1pPr>
              <a:defRPr/>
            </a:lvl1pPr>
          </a:lstStyle>
          <a:p>
            <a:pPr lvl="0"/>
            <a:fld id="{7B78FD89-4FCA-49CF-94EB-111132CA5F15}" type="slidenum">
              <a:t>‹#›</a:t>
            </a:fld>
            <a:endParaRPr lang="en-US"/>
          </a:p>
        </p:txBody>
      </p:sp>
    </p:spTree>
    <p:extLst>
      <p:ext uri="{BB962C8B-B14F-4D97-AF65-F5344CB8AC3E}">
        <p14:creationId xmlns:p14="http://schemas.microsoft.com/office/powerpoint/2010/main" val="702495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HD-ShadowLong.png">
            <a:extLst>
              <a:ext uri="{FF2B5EF4-FFF2-40B4-BE49-F238E27FC236}">
                <a16:creationId xmlns:a16="http://schemas.microsoft.com/office/drawing/2014/main" id="{E0C4CBDF-7838-479E-A329-5FD389860B5E}"/>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7" descr="HD-ShadowShort.png">
            <a:extLst>
              <a:ext uri="{FF2B5EF4-FFF2-40B4-BE49-F238E27FC236}">
                <a16:creationId xmlns:a16="http://schemas.microsoft.com/office/drawing/2014/main" id="{A82966A9-6D7E-4349-8FBE-BAAE5A9E8DBF}"/>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8">
            <a:extLst>
              <a:ext uri="{FF2B5EF4-FFF2-40B4-BE49-F238E27FC236}">
                <a16:creationId xmlns:a16="http://schemas.microsoft.com/office/drawing/2014/main" id="{63569CCA-2101-436D-8289-E03263B527A5}"/>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9">
            <a:extLst>
              <a:ext uri="{FF2B5EF4-FFF2-40B4-BE49-F238E27FC236}">
                <a16:creationId xmlns:a16="http://schemas.microsoft.com/office/drawing/2014/main" id="{CAD07510-C85C-4052-8693-5B5D3C4E1498}"/>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65E44FBF-926D-4D27-8F37-B0E59924CA00}"/>
              </a:ext>
            </a:extLst>
          </p:cNvPr>
          <p:cNvSpPr txBox="1">
            <a:spLocks noGrp="1"/>
          </p:cNvSpPr>
          <p:nvPr>
            <p:ph type="title"/>
          </p:nvPr>
        </p:nvSpPr>
        <p:spPr/>
        <p:txBody>
          <a:bodyPr/>
          <a:lstStyle>
            <a:lvl1pPr algn="r">
              <a:defRPr/>
            </a:lvl1pPr>
          </a:lstStyle>
          <a:p>
            <a:pPr lvl="0"/>
            <a:r>
              <a:rPr lang="en-US"/>
              <a:t>Click to edit Master title style</a:t>
            </a:r>
          </a:p>
        </p:txBody>
      </p:sp>
      <p:sp>
        <p:nvSpPr>
          <p:cNvPr id="7" name="Vertical Text Placeholder 2">
            <a:extLst>
              <a:ext uri="{FF2B5EF4-FFF2-40B4-BE49-F238E27FC236}">
                <a16:creationId xmlns:a16="http://schemas.microsoft.com/office/drawing/2014/main" id="{A9F94C6E-6E7B-4BED-8E97-5A01108837E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D202E21F-7EA7-4721-8986-274893C15BC4}"/>
              </a:ext>
            </a:extLst>
          </p:cNvPr>
          <p:cNvSpPr txBox="1">
            <a:spLocks noGrp="1"/>
          </p:cNvSpPr>
          <p:nvPr>
            <p:ph type="dt" sz="half" idx="7"/>
          </p:nvPr>
        </p:nvSpPr>
        <p:spPr/>
        <p:txBody>
          <a:bodyPr/>
          <a:lstStyle>
            <a:lvl1pPr>
              <a:defRPr/>
            </a:lvl1pPr>
          </a:lstStyle>
          <a:p>
            <a:pPr lvl="0"/>
            <a:fld id="{0CBB0122-E49C-4F41-9D17-ADB1A3580CD3}" type="datetime1">
              <a:rPr lang="en-US"/>
              <a:pPr lvl="0"/>
              <a:t>5/7/2020</a:t>
            </a:fld>
            <a:endParaRPr lang="en-US"/>
          </a:p>
        </p:txBody>
      </p:sp>
      <p:sp>
        <p:nvSpPr>
          <p:cNvPr id="9" name="Footer Placeholder 4">
            <a:extLst>
              <a:ext uri="{FF2B5EF4-FFF2-40B4-BE49-F238E27FC236}">
                <a16:creationId xmlns:a16="http://schemas.microsoft.com/office/drawing/2014/main" id="{97D37267-18DE-4D59-ACB9-4E33509AE9E2}"/>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ED0AEE4C-A022-4891-A9DA-55B7A3349551}"/>
              </a:ext>
            </a:extLst>
          </p:cNvPr>
          <p:cNvSpPr txBox="1">
            <a:spLocks noGrp="1"/>
          </p:cNvSpPr>
          <p:nvPr>
            <p:ph type="sldNum" sz="quarter" idx="8"/>
          </p:nvPr>
        </p:nvSpPr>
        <p:spPr/>
        <p:txBody>
          <a:bodyPr/>
          <a:lstStyle>
            <a:lvl1pPr>
              <a:defRPr/>
            </a:lvl1pPr>
          </a:lstStyle>
          <a:p>
            <a:pPr lvl="0"/>
            <a:fld id="{02A06CB6-749C-4E09-BFCA-861F61A7A8E8}" type="slidenum">
              <a:t>‹#›</a:t>
            </a:fld>
            <a:endParaRPr lang="en-US"/>
          </a:p>
        </p:txBody>
      </p:sp>
    </p:spTree>
    <p:extLst>
      <p:ext uri="{BB962C8B-B14F-4D97-AF65-F5344CB8AC3E}">
        <p14:creationId xmlns:p14="http://schemas.microsoft.com/office/powerpoint/2010/main" val="43643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12698BE-6969-4292-8B8C-25F46D61D83C}"/>
              </a:ext>
            </a:extLst>
          </p:cNvPr>
          <p:cNvSpPr/>
          <p:nvPr/>
        </p:nvSpPr>
        <p:spPr>
          <a:xfrm rot="5400013">
            <a:off x="8116209" y="1869395"/>
            <a:ext cx="5106988"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3" name="Rectangle 7">
            <a:extLst>
              <a:ext uri="{FF2B5EF4-FFF2-40B4-BE49-F238E27FC236}">
                <a16:creationId xmlns:a16="http://schemas.microsoft.com/office/drawing/2014/main" id="{14926A3A-B5EF-44FE-9E26-836E3B2A3AAB}"/>
              </a:ext>
            </a:extLst>
          </p:cNvPr>
          <p:cNvSpPr/>
          <p:nvPr/>
        </p:nvSpPr>
        <p:spPr>
          <a:xfrm rot="5400013">
            <a:off x="9868204" y="5372401"/>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4" name="Vertical Title 1">
            <a:extLst>
              <a:ext uri="{FF2B5EF4-FFF2-40B4-BE49-F238E27FC236}">
                <a16:creationId xmlns:a16="http://schemas.microsoft.com/office/drawing/2014/main" id="{44037A3A-B5CF-4175-A530-3371A9CF4FC8}"/>
              </a:ext>
            </a:extLst>
          </p:cNvPr>
          <p:cNvSpPr txBox="1">
            <a:spLocks noGrp="1"/>
          </p:cNvSpPr>
          <p:nvPr>
            <p:ph type="title" orient="vert"/>
          </p:nvPr>
        </p:nvSpPr>
        <p:spPr>
          <a:xfrm>
            <a:off x="10129229" y="609593"/>
            <a:ext cx="1073798" cy="4353760"/>
          </a:xfrm>
        </p:spPr>
        <p:txBody>
          <a:bodyPr vert="eaVert"/>
          <a:lstStyle>
            <a:lvl1pPr>
              <a:defRPr/>
            </a:lvl1pPr>
          </a:lstStyle>
          <a:p>
            <a:pPr lvl="0"/>
            <a:r>
              <a:rPr lang="en-US"/>
              <a:t>Click to edit Master title style</a:t>
            </a:r>
          </a:p>
        </p:txBody>
      </p:sp>
      <p:sp>
        <p:nvSpPr>
          <p:cNvPr id="5" name="Vertical Text Placeholder 2">
            <a:extLst>
              <a:ext uri="{FF2B5EF4-FFF2-40B4-BE49-F238E27FC236}">
                <a16:creationId xmlns:a16="http://schemas.microsoft.com/office/drawing/2014/main" id="{6DC7EBCD-3E2F-40E6-A206-BB91851F90BE}"/>
              </a:ext>
            </a:extLst>
          </p:cNvPr>
          <p:cNvSpPr txBox="1">
            <a:spLocks noGrp="1"/>
          </p:cNvSpPr>
          <p:nvPr>
            <p:ph type="body" orient="vert" idx="1"/>
          </p:nvPr>
        </p:nvSpPr>
        <p:spPr>
          <a:xfrm>
            <a:off x="680322" y="609593"/>
            <a:ext cx="8870000" cy="532659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323DFC6E-980B-4BA3-B7ED-808D55FC3D1D}"/>
              </a:ext>
            </a:extLst>
          </p:cNvPr>
          <p:cNvSpPr txBox="1">
            <a:spLocks noGrp="1"/>
          </p:cNvSpPr>
          <p:nvPr>
            <p:ph type="dt" sz="half" idx="7"/>
          </p:nvPr>
        </p:nvSpPr>
        <p:spPr>
          <a:xfrm>
            <a:off x="6807122" y="5936184"/>
            <a:ext cx="2743200" cy="365129"/>
          </a:xfrm>
        </p:spPr>
        <p:txBody>
          <a:bodyPr/>
          <a:lstStyle>
            <a:lvl1pPr>
              <a:defRPr/>
            </a:lvl1pPr>
          </a:lstStyle>
          <a:p>
            <a:pPr lvl="0"/>
            <a:fld id="{BEFAD7F9-DE7C-40C5-99CA-A0ADE282A5C8}" type="datetime1">
              <a:rPr lang="en-US"/>
              <a:pPr lvl="0"/>
              <a:t>5/7/2020</a:t>
            </a:fld>
            <a:endParaRPr lang="en-US"/>
          </a:p>
        </p:txBody>
      </p:sp>
      <p:sp>
        <p:nvSpPr>
          <p:cNvPr id="7" name="Footer Placeholder 4">
            <a:extLst>
              <a:ext uri="{FF2B5EF4-FFF2-40B4-BE49-F238E27FC236}">
                <a16:creationId xmlns:a16="http://schemas.microsoft.com/office/drawing/2014/main" id="{CFA2537B-3582-430E-A29D-3D34ED744048}"/>
              </a:ext>
            </a:extLst>
          </p:cNvPr>
          <p:cNvSpPr txBox="1">
            <a:spLocks noGrp="1"/>
          </p:cNvSpPr>
          <p:nvPr>
            <p:ph type="ftr" sz="quarter" idx="9"/>
          </p:nvPr>
        </p:nvSpPr>
        <p:spPr>
          <a:xfrm>
            <a:off x="680322" y="5936184"/>
            <a:ext cx="6126809" cy="365129"/>
          </a:xfrm>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23D68939-013A-4C05-864E-68A24D7B4B24}"/>
              </a:ext>
            </a:extLst>
          </p:cNvPr>
          <p:cNvSpPr txBox="1">
            <a:spLocks noGrp="1"/>
          </p:cNvSpPr>
          <p:nvPr>
            <p:ph type="sldNum" sz="quarter" idx="8"/>
          </p:nvPr>
        </p:nvSpPr>
        <p:spPr>
          <a:xfrm>
            <a:off x="10097545" y="5398635"/>
            <a:ext cx="1154146" cy="1090787"/>
          </a:xfrm>
        </p:spPr>
        <p:txBody>
          <a:bodyPr anchor="t" anchorCtr="1"/>
          <a:lstStyle>
            <a:lvl1pPr algn="ctr">
              <a:defRPr/>
            </a:lvl1pPr>
          </a:lstStyle>
          <a:p>
            <a:pPr lvl="0"/>
            <a:fld id="{57C0CFB4-7BC4-43C4-8D48-0F0FAF367753}" type="slidenum">
              <a:t>‹#›</a:t>
            </a:fld>
            <a:endParaRPr lang="en-US"/>
          </a:p>
        </p:txBody>
      </p:sp>
    </p:spTree>
    <p:extLst>
      <p:ext uri="{BB962C8B-B14F-4D97-AF65-F5344CB8AC3E}">
        <p14:creationId xmlns:p14="http://schemas.microsoft.com/office/powerpoint/2010/main" val="155874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14" descr="HD-ShadowLong.png">
            <a:extLst>
              <a:ext uri="{FF2B5EF4-FFF2-40B4-BE49-F238E27FC236}">
                <a16:creationId xmlns:a16="http://schemas.microsoft.com/office/drawing/2014/main" id="{0DDADF03-5A37-43D4-8D65-4FCD94D60B9C}"/>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15" descr="HD-ShadowShort.png">
            <a:extLst>
              <a:ext uri="{FF2B5EF4-FFF2-40B4-BE49-F238E27FC236}">
                <a16:creationId xmlns:a16="http://schemas.microsoft.com/office/drawing/2014/main" id="{DDAED49E-A378-4F89-94E2-AE4CC226B9D3}"/>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16">
            <a:extLst>
              <a:ext uri="{FF2B5EF4-FFF2-40B4-BE49-F238E27FC236}">
                <a16:creationId xmlns:a16="http://schemas.microsoft.com/office/drawing/2014/main" id="{183D2647-BE00-42C6-A533-94CB9C9C8E66}"/>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7">
            <a:extLst>
              <a:ext uri="{FF2B5EF4-FFF2-40B4-BE49-F238E27FC236}">
                <a16:creationId xmlns:a16="http://schemas.microsoft.com/office/drawing/2014/main" id="{0400C7B4-F365-4EA7-9B02-56FC50DCCB66}"/>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15E4A0A0-0D19-4BB0-805F-A6959E746BA7}"/>
              </a:ext>
            </a:extLst>
          </p:cNvPr>
          <p:cNvSpPr txBox="1">
            <a:spLocks noGrp="1"/>
          </p:cNvSpPr>
          <p:nvPr>
            <p:ph type="title"/>
          </p:nvPr>
        </p:nvSpPr>
        <p:spPr/>
        <p:txBody>
          <a:bodyPr/>
          <a:lstStyle>
            <a:lvl1pPr>
              <a:defRPr/>
            </a:lvl1pPr>
          </a:lstStyle>
          <a:p>
            <a:pPr lvl="0"/>
            <a:r>
              <a:rPr lang="en-US"/>
              <a:t>Click to edit Master title style</a:t>
            </a:r>
          </a:p>
        </p:txBody>
      </p:sp>
      <p:sp>
        <p:nvSpPr>
          <p:cNvPr id="7" name="Content Placeholder 2">
            <a:extLst>
              <a:ext uri="{FF2B5EF4-FFF2-40B4-BE49-F238E27FC236}">
                <a16:creationId xmlns:a16="http://schemas.microsoft.com/office/drawing/2014/main" id="{B462F5FB-CCE2-494E-9C08-B4375B539A1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487E64C9-0427-4232-B507-5635F2ED519A}"/>
              </a:ext>
            </a:extLst>
          </p:cNvPr>
          <p:cNvSpPr txBox="1">
            <a:spLocks noGrp="1"/>
          </p:cNvSpPr>
          <p:nvPr>
            <p:ph type="dt" sz="half" idx="7"/>
          </p:nvPr>
        </p:nvSpPr>
        <p:spPr/>
        <p:txBody>
          <a:bodyPr/>
          <a:lstStyle>
            <a:lvl1pPr>
              <a:defRPr/>
            </a:lvl1pPr>
          </a:lstStyle>
          <a:p>
            <a:pPr lvl="0"/>
            <a:fld id="{E1DFFDF3-DCE5-4441-80A5-026A72C5C5C2}" type="datetime1">
              <a:rPr lang="en-US"/>
              <a:pPr lvl="0"/>
              <a:t>5/7/2020</a:t>
            </a:fld>
            <a:endParaRPr lang="en-US"/>
          </a:p>
        </p:txBody>
      </p:sp>
      <p:sp>
        <p:nvSpPr>
          <p:cNvPr id="9" name="Footer Placeholder 4">
            <a:extLst>
              <a:ext uri="{FF2B5EF4-FFF2-40B4-BE49-F238E27FC236}">
                <a16:creationId xmlns:a16="http://schemas.microsoft.com/office/drawing/2014/main" id="{F8417BA3-1562-4902-882A-3089CC645ACB}"/>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E7B1399E-2FE9-4ED1-8DA4-671E2935A1A7}"/>
              </a:ext>
            </a:extLst>
          </p:cNvPr>
          <p:cNvSpPr txBox="1">
            <a:spLocks noGrp="1"/>
          </p:cNvSpPr>
          <p:nvPr>
            <p:ph type="sldNum" sz="quarter" idx="8"/>
          </p:nvPr>
        </p:nvSpPr>
        <p:spPr/>
        <p:txBody>
          <a:bodyPr/>
          <a:lstStyle>
            <a:lvl1pPr>
              <a:defRPr/>
            </a:lvl1pPr>
          </a:lstStyle>
          <a:p>
            <a:pPr lvl="0"/>
            <a:fld id="{906D3BF2-12DF-4CFA-ACBF-E88A6DEA7A2C}" type="slidenum">
              <a:t>‹#›</a:t>
            </a:fld>
            <a:endParaRPr lang="en-US"/>
          </a:p>
        </p:txBody>
      </p:sp>
    </p:spTree>
    <p:extLst>
      <p:ext uri="{BB962C8B-B14F-4D97-AF65-F5344CB8AC3E}">
        <p14:creationId xmlns:p14="http://schemas.microsoft.com/office/powerpoint/2010/main" val="27255942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HD-ShadowLong.png">
            <a:extLst>
              <a:ext uri="{FF2B5EF4-FFF2-40B4-BE49-F238E27FC236}">
                <a16:creationId xmlns:a16="http://schemas.microsoft.com/office/drawing/2014/main" id="{19B979B5-114E-4796-A030-054CF0A0193F}"/>
              </a:ext>
            </a:extLst>
          </p:cNvPr>
          <p:cNvPicPr>
            <a:picLocks noChangeAspect="1"/>
          </p:cNvPicPr>
          <p:nvPr/>
        </p:nvPicPr>
        <p:blipFill>
          <a:blip r:embed="rId2"/>
          <a:stretch>
            <a:fillRect/>
          </a:stretch>
        </p:blipFill>
        <p:spPr>
          <a:xfrm>
            <a:off x="0" y="4086910"/>
            <a:ext cx="10437811" cy="321164"/>
          </a:xfrm>
          <a:prstGeom prst="rect">
            <a:avLst/>
          </a:prstGeom>
          <a:noFill/>
          <a:ln cap="flat">
            <a:noFill/>
          </a:ln>
        </p:spPr>
      </p:pic>
      <p:pic>
        <p:nvPicPr>
          <p:cNvPr id="3" name="Picture 7" descr="HD-ShadowShort.png">
            <a:extLst>
              <a:ext uri="{FF2B5EF4-FFF2-40B4-BE49-F238E27FC236}">
                <a16:creationId xmlns:a16="http://schemas.microsoft.com/office/drawing/2014/main" id="{F4593577-24A0-4CB3-AD4F-E83FBCC81FC1}"/>
              </a:ext>
            </a:extLst>
          </p:cNvPr>
          <p:cNvPicPr>
            <a:picLocks noChangeAspect="1"/>
          </p:cNvPicPr>
          <p:nvPr/>
        </p:nvPicPr>
        <p:blipFill>
          <a:blip r:embed="rId3"/>
          <a:stretch>
            <a:fillRect/>
          </a:stretch>
        </p:blipFill>
        <p:spPr>
          <a:xfrm>
            <a:off x="10585825" y="4087898"/>
            <a:ext cx="1602998" cy="144274"/>
          </a:xfrm>
          <a:prstGeom prst="rect">
            <a:avLst/>
          </a:prstGeom>
          <a:noFill/>
          <a:ln cap="flat">
            <a:noFill/>
          </a:ln>
        </p:spPr>
      </p:pic>
      <p:sp>
        <p:nvSpPr>
          <p:cNvPr id="4" name="Rectangle 8">
            <a:extLst>
              <a:ext uri="{FF2B5EF4-FFF2-40B4-BE49-F238E27FC236}">
                <a16:creationId xmlns:a16="http://schemas.microsoft.com/office/drawing/2014/main" id="{63E3EFFD-F4C5-4C6B-97EF-25BA023925D4}"/>
              </a:ext>
            </a:extLst>
          </p:cNvPr>
          <p:cNvSpPr/>
          <p:nvPr/>
        </p:nvSpPr>
        <p:spPr>
          <a:xfrm>
            <a:off x="0" y="2726265"/>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9">
            <a:extLst>
              <a:ext uri="{FF2B5EF4-FFF2-40B4-BE49-F238E27FC236}">
                <a16:creationId xmlns:a16="http://schemas.microsoft.com/office/drawing/2014/main" id="{10DFEF69-BDCF-4DD5-A42A-D13D3DC6F77E}"/>
              </a:ext>
            </a:extLst>
          </p:cNvPr>
          <p:cNvSpPr/>
          <p:nvPr/>
        </p:nvSpPr>
        <p:spPr>
          <a:xfrm>
            <a:off x="10585825" y="2726265"/>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FE81AA21-BEAA-4731-9633-90B0BAA02DBD}"/>
              </a:ext>
            </a:extLst>
          </p:cNvPr>
          <p:cNvSpPr txBox="1">
            <a:spLocks noGrp="1"/>
          </p:cNvSpPr>
          <p:nvPr>
            <p:ph type="title"/>
          </p:nvPr>
        </p:nvSpPr>
        <p:spPr>
          <a:xfrm>
            <a:off x="680322" y="2869899"/>
            <a:ext cx="9613864" cy="1090787"/>
          </a:xfrm>
        </p:spPr>
        <p:txBody>
          <a:bodyPr/>
          <a:lstStyle>
            <a:lvl1pPr algn="r">
              <a:defRPr/>
            </a:lvl1pPr>
          </a:lstStyle>
          <a:p>
            <a:pPr lvl="0"/>
            <a:r>
              <a:rPr lang="en-US"/>
              <a:t>Click to edit Master title style</a:t>
            </a:r>
          </a:p>
        </p:txBody>
      </p:sp>
      <p:sp>
        <p:nvSpPr>
          <p:cNvPr id="7" name="Text Placeholder 2">
            <a:extLst>
              <a:ext uri="{FF2B5EF4-FFF2-40B4-BE49-F238E27FC236}">
                <a16:creationId xmlns:a16="http://schemas.microsoft.com/office/drawing/2014/main" id="{B4A7F577-59BC-4935-83B0-5D620282BA83}"/>
              </a:ext>
            </a:extLst>
          </p:cNvPr>
          <p:cNvSpPr txBox="1">
            <a:spLocks noGrp="1"/>
          </p:cNvSpPr>
          <p:nvPr>
            <p:ph type="body" idx="1"/>
          </p:nvPr>
        </p:nvSpPr>
        <p:spPr>
          <a:xfrm>
            <a:off x="680322" y="4232172"/>
            <a:ext cx="9613864" cy="1704020"/>
          </a:xfrm>
        </p:spPr>
        <p:txBody>
          <a:bodyPr/>
          <a:lstStyle>
            <a:lvl1pPr marL="0" indent="0" algn="r">
              <a:buNone/>
              <a:defRPr sz="2000"/>
            </a:lvl1pPr>
          </a:lstStyle>
          <a:p>
            <a:pPr lvl="0"/>
            <a:r>
              <a:rPr lang="en-US"/>
              <a:t>Click to edit Master text styles</a:t>
            </a:r>
          </a:p>
        </p:txBody>
      </p:sp>
      <p:sp>
        <p:nvSpPr>
          <p:cNvPr id="8" name="Date Placeholder 3">
            <a:extLst>
              <a:ext uri="{FF2B5EF4-FFF2-40B4-BE49-F238E27FC236}">
                <a16:creationId xmlns:a16="http://schemas.microsoft.com/office/drawing/2014/main" id="{E6EC44D5-2687-4794-954F-9D03A85FED63}"/>
              </a:ext>
            </a:extLst>
          </p:cNvPr>
          <p:cNvSpPr txBox="1">
            <a:spLocks noGrp="1"/>
          </p:cNvSpPr>
          <p:nvPr>
            <p:ph type="dt" sz="half" idx="7"/>
          </p:nvPr>
        </p:nvSpPr>
        <p:spPr/>
        <p:txBody>
          <a:bodyPr/>
          <a:lstStyle>
            <a:lvl1pPr>
              <a:defRPr/>
            </a:lvl1pPr>
          </a:lstStyle>
          <a:p>
            <a:pPr lvl="0"/>
            <a:fld id="{0409EFD1-B0CB-42BE-9DA3-82AC5AE95323}" type="datetime1">
              <a:rPr lang="en-US"/>
              <a:pPr lvl="0"/>
              <a:t>5/7/2020</a:t>
            </a:fld>
            <a:endParaRPr lang="en-US"/>
          </a:p>
        </p:txBody>
      </p:sp>
      <p:sp>
        <p:nvSpPr>
          <p:cNvPr id="9" name="Footer Placeholder 4">
            <a:extLst>
              <a:ext uri="{FF2B5EF4-FFF2-40B4-BE49-F238E27FC236}">
                <a16:creationId xmlns:a16="http://schemas.microsoft.com/office/drawing/2014/main" id="{CD83B637-53BB-4599-8BCE-3BC9EBABBC5A}"/>
              </a:ext>
            </a:extLst>
          </p:cNvPr>
          <p:cNvSpPr txBox="1">
            <a:spLocks noGrp="1"/>
          </p:cNvSpPr>
          <p:nvPr>
            <p:ph type="ftr" sz="quarter" idx="9"/>
          </p:nvPr>
        </p:nvSpPr>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1A1885C6-E803-4295-9409-B92978CA3E62}"/>
              </a:ext>
            </a:extLst>
          </p:cNvPr>
          <p:cNvSpPr txBox="1">
            <a:spLocks noGrp="1"/>
          </p:cNvSpPr>
          <p:nvPr>
            <p:ph type="sldNum" sz="quarter" idx="8"/>
          </p:nvPr>
        </p:nvSpPr>
        <p:spPr>
          <a:xfrm>
            <a:off x="10729450" y="2869899"/>
            <a:ext cx="1154146" cy="1090787"/>
          </a:xfrm>
        </p:spPr>
        <p:txBody>
          <a:bodyPr/>
          <a:lstStyle>
            <a:lvl1pPr>
              <a:defRPr/>
            </a:lvl1pPr>
          </a:lstStyle>
          <a:p>
            <a:pPr lvl="0"/>
            <a:fld id="{D476D75C-F55F-4FCE-A588-722477C1A10B}" type="slidenum">
              <a:t>‹#›</a:t>
            </a:fld>
            <a:endParaRPr lang="en-US"/>
          </a:p>
        </p:txBody>
      </p:sp>
    </p:spTree>
    <p:extLst>
      <p:ext uri="{BB962C8B-B14F-4D97-AF65-F5344CB8AC3E}">
        <p14:creationId xmlns:p14="http://schemas.microsoft.com/office/powerpoint/2010/main" val="16037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0FC9432D-636C-4BDC-A2BC-18AFF172A847}"/>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8" descr="HD-ShadowShort.png">
            <a:extLst>
              <a:ext uri="{FF2B5EF4-FFF2-40B4-BE49-F238E27FC236}">
                <a16:creationId xmlns:a16="http://schemas.microsoft.com/office/drawing/2014/main" id="{69F6EF9B-678D-4025-B7D8-F0D94D781897}"/>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9">
            <a:extLst>
              <a:ext uri="{FF2B5EF4-FFF2-40B4-BE49-F238E27FC236}">
                <a16:creationId xmlns:a16="http://schemas.microsoft.com/office/drawing/2014/main" id="{CC9D1299-485A-469D-912D-F6D930F3A910}"/>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0">
            <a:extLst>
              <a:ext uri="{FF2B5EF4-FFF2-40B4-BE49-F238E27FC236}">
                <a16:creationId xmlns:a16="http://schemas.microsoft.com/office/drawing/2014/main" id="{B7DEFB8C-ADFE-4D00-B208-689604F06E1D}"/>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49CB9D11-5560-48C2-92BB-B24AF9B01FFE}"/>
              </a:ext>
            </a:extLst>
          </p:cNvPr>
          <p:cNvSpPr txBox="1">
            <a:spLocks noGrp="1"/>
          </p:cNvSpPr>
          <p:nvPr>
            <p:ph type="title"/>
          </p:nvPr>
        </p:nvSpPr>
        <p:spPr/>
        <p:txBody>
          <a:bodyPr/>
          <a:lstStyle>
            <a:lvl1pPr>
              <a:defRPr/>
            </a:lvl1pPr>
          </a:lstStyle>
          <a:p>
            <a:pPr lvl="0"/>
            <a:r>
              <a:rPr lang="en-US"/>
              <a:t>Click to edit Master title style</a:t>
            </a:r>
          </a:p>
        </p:txBody>
      </p:sp>
      <p:sp>
        <p:nvSpPr>
          <p:cNvPr id="7" name="Content Placeholder 2">
            <a:extLst>
              <a:ext uri="{FF2B5EF4-FFF2-40B4-BE49-F238E27FC236}">
                <a16:creationId xmlns:a16="http://schemas.microsoft.com/office/drawing/2014/main" id="{2ED8E7E5-C1E1-4A51-99A2-0637EF5D88A7}"/>
              </a:ext>
            </a:extLst>
          </p:cNvPr>
          <p:cNvSpPr txBox="1">
            <a:spLocks noGrp="1"/>
          </p:cNvSpPr>
          <p:nvPr>
            <p:ph idx="1"/>
          </p:nvPr>
        </p:nvSpPr>
        <p:spPr>
          <a:xfrm>
            <a:off x="680322" y="2336877"/>
            <a:ext cx="4698360" cy="35993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372A49D-F02B-4D6E-AF03-1704EEECE7AE}"/>
              </a:ext>
            </a:extLst>
          </p:cNvPr>
          <p:cNvSpPr txBox="1">
            <a:spLocks noGrp="1"/>
          </p:cNvSpPr>
          <p:nvPr>
            <p:ph idx="2"/>
          </p:nvPr>
        </p:nvSpPr>
        <p:spPr>
          <a:xfrm>
            <a:off x="5594125" y="2336877"/>
            <a:ext cx="4700061" cy="35993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992BEC2E-DB73-418D-92BF-195E05C42C41}"/>
              </a:ext>
            </a:extLst>
          </p:cNvPr>
          <p:cNvSpPr txBox="1">
            <a:spLocks noGrp="1"/>
          </p:cNvSpPr>
          <p:nvPr>
            <p:ph type="dt" sz="half" idx="7"/>
          </p:nvPr>
        </p:nvSpPr>
        <p:spPr/>
        <p:txBody>
          <a:bodyPr/>
          <a:lstStyle>
            <a:lvl1pPr>
              <a:defRPr/>
            </a:lvl1pPr>
          </a:lstStyle>
          <a:p>
            <a:pPr lvl="0"/>
            <a:fld id="{75504892-CF17-46DD-B8D0-14C6B4B9FB92}" type="datetime1">
              <a:rPr lang="en-US"/>
              <a:pPr lvl="0"/>
              <a:t>5/7/2020</a:t>
            </a:fld>
            <a:endParaRPr lang="en-US"/>
          </a:p>
        </p:txBody>
      </p:sp>
      <p:sp>
        <p:nvSpPr>
          <p:cNvPr id="10" name="Footer Placeholder 5">
            <a:extLst>
              <a:ext uri="{FF2B5EF4-FFF2-40B4-BE49-F238E27FC236}">
                <a16:creationId xmlns:a16="http://schemas.microsoft.com/office/drawing/2014/main" id="{BB2415E2-C657-412A-8F5C-2A6AA5D33E0B}"/>
              </a:ext>
            </a:extLst>
          </p:cNvPr>
          <p:cNvSpPr txBox="1">
            <a:spLocks noGrp="1"/>
          </p:cNvSpPr>
          <p:nvPr>
            <p:ph type="ftr" sz="quarter" idx="9"/>
          </p:nvPr>
        </p:nvSpPr>
        <p:spPr/>
        <p:txBody>
          <a:bodyPr/>
          <a:lstStyle>
            <a:lvl1pPr>
              <a:defRPr/>
            </a:lvl1pPr>
          </a:lstStyle>
          <a:p>
            <a:pPr lvl="0"/>
            <a:endParaRPr lang="en-US"/>
          </a:p>
        </p:txBody>
      </p:sp>
      <p:sp>
        <p:nvSpPr>
          <p:cNvPr id="11" name="Slide Number Placeholder 6">
            <a:extLst>
              <a:ext uri="{FF2B5EF4-FFF2-40B4-BE49-F238E27FC236}">
                <a16:creationId xmlns:a16="http://schemas.microsoft.com/office/drawing/2014/main" id="{27FC1B97-102B-4883-9A56-40BC7E94A50F}"/>
              </a:ext>
            </a:extLst>
          </p:cNvPr>
          <p:cNvSpPr txBox="1">
            <a:spLocks noGrp="1"/>
          </p:cNvSpPr>
          <p:nvPr>
            <p:ph type="sldNum" sz="quarter" idx="8"/>
          </p:nvPr>
        </p:nvSpPr>
        <p:spPr/>
        <p:txBody>
          <a:bodyPr/>
          <a:lstStyle>
            <a:lvl1pPr>
              <a:defRPr/>
            </a:lvl1pPr>
          </a:lstStyle>
          <a:p>
            <a:pPr lvl="0"/>
            <a:fld id="{C4754F19-CD21-45F7-BBF5-3FE040240E73}" type="slidenum">
              <a:t>‹#›</a:t>
            </a:fld>
            <a:endParaRPr lang="en-US"/>
          </a:p>
        </p:txBody>
      </p:sp>
    </p:spTree>
    <p:extLst>
      <p:ext uri="{BB962C8B-B14F-4D97-AF65-F5344CB8AC3E}">
        <p14:creationId xmlns:p14="http://schemas.microsoft.com/office/powerpoint/2010/main" val="28634499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9" descr="HD-ShadowLong.png">
            <a:extLst>
              <a:ext uri="{FF2B5EF4-FFF2-40B4-BE49-F238E27FC236}">
                <a16:creationId xmlns:a16="http://schemas.microsoft.com/office/drawing/2014/main" id="{6218967D-041E-437C-9267-539644DC49F1}"/>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10" descr="HD-ShadowShort.png">
            <a:extLst>
              <a:ext uri="{FF2B5EF4-FFF2-40B4-BE49-F238E27FC236}">
                <a16:creationId xmlns:a16="http://schemas.microsoft.com/office/drawing/2014/main" id="{A9B300FD-9774-469C-ABB2-68D8877B3AB2}"/>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11">
            <a:extLst>
              <a:ext uri="{FF2B5EF4-FFF2-40B4-BE49-F238E27FC236}">
                <a16:creationId xmlns:a16="http://schemas.microsoft.com/office/drawing/2014/main" id="{D5A6311E-68E6-46C4-96A7-5DC210448B7D}"/>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2">
            <a:extLst>
              <a:ext uri="{FF2B5EF4-FFF2-40B4-BE49-F238E27FC236}">
                <a16:creationId xmlns:a16="http://schemas.microsoft.com/office/drawing/2014/main" id="{07A5C4D4-8230-4FE3-98A2-F440E809E57D}"/>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C7F5FF56-4179-4B23-91D9-50A0C6C86893}"/>
              </a:ext>
            </a:extLst>
          </p:cNvPr>
          <p:cNvSpPr txBox="1">
            <a:spLocks noGrp="1"/>
          </p:cNvSpPr>
          <p:nvPr>
            <p:ph type="title"/>
          </p:nvPr>
        </p:nvSpPr>
        <p:spPr/>
        <p:txBody>
          <a:bodyPr/>
          <a:lstStyle>
            <a:lvl1pPr>
              <a:defRPr/>
            </a:lvl1pPr>
          </a:lstStyle>
          <a:p>
            <a:pPr lvl="0"/>
            <a:r>
              <a:rPr lang="en-US"/>
              <a:t>Click to edit Master title style</a:t>
            </a:r>
          </a:p>
        </p:txBody>
      </p:sp>
      <p:sp>
        <p:nvSpPr>
          <p:cNvPr id="7" name="Text Placeholder 2">
            <a:extLst>
              <a:ext uri="{FF2B5EF4-FFF2-40B4-BE49-F238E27FC236}">
                <a16:creationId xmlns:a16="http://schemas.microsoft.com/office/drawing/2014/main" id="{DBD19554-5A0F-4077-BF59-3D429DAC1877}"/>
              </a:ext>
            </a:extLst>
          </p:cNvPr>
          <p:cNvSpPr txBox="1">
            <a:spLocks noGrp="1"/>
          </p:cNvSpPr>
          <p:nvPr>
            <p:ph type="body" idx="1"/>
          </p:nvPr>
        </p:nvSpPr>
        <p:spPr>
          <a:xfrm>
            <a:off x="906353" y="2336877"/>
            <a:ext cx="4472330" cy="693133"/>
          </a:xfrm>
        </p:spPr>
        <p:txBody>
          <a:bodyPr anchor="b"/>
          <a:lstStyle>
            <a:lvl1pPr marL="0" indent="0">
              <a:buNone/>
              <a:defRPr b="1"/>
            </a:lvl1pPr>
          </a:lstStyle>
          <a:p>
            <a:pPr lvl="0"/>
            <a:r>
              <a:rPr lang="en-US"/>
              <a:t>Click to edit Master text styles</a:t>
            </a:r>
          </a:p>
        </p:txBody>
      </p:sp>
      <p:sp>
        <p:nvSpPr>
          <p:cNvPr id="8" name="Content Placeholder 3">
            <a:extLst>
              <a:ext uri="{FF2B5EF4-FFF2-40B4-BE49-F238E27FC236}">
                <a16:creationId xmlns:a16="http://schemas.microsoft.com/office/drawing/2014/main" id="{E13D541F-889D-4B37-B6EA-092B9FF64B34}"/>
              </a:ext>
            </a:extLst>
          </p:cNvPr>
          <p:cNvSpPr txBox="1">
            <a:spLocks noGrp="1"/>
          </p:cNvSpPr>
          <p:nvPr>
            <p:ph idx="2"/>
          </p:nvPr>
        </p:nvSpPr>
        <p:spPr>
          <a:xfrm>
            <a:off x="680322" y="3030010"/>
            <a:ext cx="4698351" cy="2906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65A3E8-C223-4348-8124-95DC706BF4C9}"/>
              </a:ext>
            </a:extLst>
          </p:cNvPr>
          <p:cNvSpPr txBox="1">
            <a:spLocks noGrp="1"/>
          </p:cNvSpPr>
          <p:nvPr>
            <p:ph type="body" idx="3"/>
          </p:nvPr>
        </p:nvSpPr>
        <p:spPr>
          <a:xfrm>
            <a:off x="5820155" y="2336877"/>
            <a:ext cx="4474031" cy="692072"/>
          </a:xfrm>
        </p:spPr>
        <p:txBody>
          <a:bodyPr anchor="b"/>
          <a:lstStyle>
            <a:lvl1pPr marL="0" indent="0">
              <a:buNone/>
              <a:defRPr b="1"/>
            </a:lvl1pPr>
          </a:lstStyle>
          <a:p>
            <a:pPr lvl="0"/>
            <a:r>
              <a:rPr lang="en-US"/>
              <a:t>Click to edit Master text styles</a:t>
            </a:r>
          </a:p>
        </p:txBody>
      </p:sp>
      <p:sp>
        <p:nvSpPr>
          <p:cNvPr id="10" name="Content Placeholder 5">
            <a:extLst>
              <a:ext uri="{FF2B5EF4-FFF2-40B4-BE49-F238E27FC236}">
                <a16:creationId xmlns:a16="http://schemas.microsoft.com/office/drawing/2014/main" id="{741CD812-37CE-49A8-964F-AC91CA2B80B5}"/>
              </a:ext>
            </a:extLst>
          </p:cNvPr>
          <p:cNvSpPr txBox="1">
            <a:spLocks noGrp="1"/>
          </p:cNvSpPr>
          <p:nvPr>
            <p:ph idx="4"/>
          </p:nvPr>
        </p:nvSpPr>
        <p:spPr>
          <a:xfrm>
            <a:off x="5594125" y="3030010"/>
            <a:ext cx="4700061" cy="2906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a:extLst>
              <a:ext uri="{FF2B5EF4-FFF2-40B4-BE49-F238E27FC236}">
                <a16:creationId xmlns:a16="http://schemas.microsoft.com/office/drawing/2014/main" id="{751AFE64-C0C2-40D9-917E-2380D6320AF0}"/>
              </a:ext>
            </a:extLst>
          </p:cNvPr>
          <p:cNvSpPr txBox="1">
            <a:spLocks noGrp="1"/>
          </p:cNvSpPr>
          <p:nvPr>
            <p:ph type="dt" sz="half" idx="7"/>
          </p:nvPr>
        </p:nvSpPr>
        <p:spPr/>
        <p:txBody>
          <a:bodyPr/>
          <a:lstStyle>
            <a:lvl1pPr>
              <a:defRPr/>
            </a:lvl1pPr>
          </a:lstStyle>
          <a:p>
            <a:pPr lvl="0"/>
            <a:fld id="{57974D75-2DE6-4B33-ACEC-BDE8EC5E98AF}" type="datetime1">
              <a:rPr lang="en-US"/>
              <a:pPr lvl="0"/>
              <a:t>5/7/2020</a:t>
            </a:fld>
            <a:endParaRPr lang="en-US"/>
          </a:p>
        </p:txBody>
      </p:sp>
      <p:sp>
        <p:nvSpPr>
          <p:cNvPr id="12" name="Footer Placeholder 7">
            <a:extLst>
              <a:ext uri="{FF2B5EF4-FFF2-40B4-BE49-F238E27FC236}">
                <a16:creationId xmlns:a16="http://schemas.microsoft.com/office/drawing/2014/main" id="{8B1BA4E4-126C-4FC5-9C10-54FC02D38105}"/>
              </a:ext>
            </a:extLst>
          </p:cNvPr>
          <p:cNvSpPr txBox="1">
            <a:spLocks noGrp="1"/>
          </p:cNvSpPr>
          <p:nvPr>
            <p:ph type="ftr" sz="quarter" idx="9"/>
          </p:nvPr>
        </p:nvSpPr>
        <p:spPr/>
        <p:txBody>
          <a:bodyPr/>
          <a:lstStyle>
            <a:lvl1pPr>
              <a:defRPr/>
            </a:lvl1pPr>
          </a:lstStyle>
          <a:p>
            <a:pPr lvl="0"/>
            <a:endParaRPr lang="en-US"/>
          </a:p>
        </p:txBody>
      </p:sp>
      <p:sp>
        <p:nvSpPr>
          <p:cNvPr id="13" name="Slide Number Placeholder 8">
            <a:extLst>
              <a:ext uri="{FF2B5EF4-FFF2-40B4-BE49-F238E27FC236}">
                <a16:creationId xmlns:a16="http://schemas.microsoft.com/office/drawing/2014/main" id="{59C817AB-005E-40F2-82FC-BD6293F31061}"/>
              </a:ext>
            </a:extLst>
          </p:cNvPr>
          <p:cNvSpPr txBox="1">
            <a:spLocks noGrp="1"/>
          </p:cNvSpPr>
          <p:nvPr>
            <p:ph type="sldNum" sz="quarter" idx="8"/>
          </p:nvPr>
        </p:nvSpPr>
        <p:spPr/>
        <p:txBody>
          <a:bodyPr/>
          <a:lstStyle>
            <a:lvl1pPr>
              <a:defRPr/>
            </a:lvl1pPr>
          </a:lstStyle>
          <a:p>
            <a:pPr lvl="0"/>
            <a:fld id="{D5815265-883D-4856-B28C-51068511F9EB}" type="slidenum">
              <a:t>‹#›</a:t>
            </a:fld>
            <a:endParaRPr lang="en-US"/>
          </a:p>
        </p:txBody>
      </p:sp>
    </p:spTree>
    <p:extLst>
      <p:ext uri="{BB962C8B-B14F-4D97-AF65-F5344CB8AC3E}">
        <p14:creationId xmlns:p14="http://schemas.microsoft.com/office/powerpoint/2010/main" val="397209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HD-ShadowLong.png">
            <a:extLst>
              <a:ext uri="{FF2B5EF4-FFF2-40B4-BE49-F238E27FC236}">
                <a16:creationId xmlns:a16="http://schemas.microsoft.com/office/drawing/2014/main" id="{A967B603-53DF-45AF-A8EC-ED4C5FAEC64B}"/>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6" descr="HD-ShadowShort.png">
            <a:extLst>
              <a:ext uri="{FF2B5EF4-FFF2-40B4-BE49-F238E27FC236}">
                <a16:creationId xmlns:a16="http://schemas.microsoft.com/office/drawing/2014/main" id="{03D4162E-61D0-4F66-B55F-C8F61C404FCA}"/>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7">
            <a:extLst>
              <a:ext uri="{FF2B5EF4-FFF2-40B4-BE49-F238E27FC236}">
                <a16:creationId xmlns:a16="http://schemas.microsoft.com/office/drawing/2014/main" id="{D1B571CA-DD1A-4B60-ABF2-880675E48878}"/>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8">
            <a:extLst>
              <a:ext uri="{FF2B5EF4-FFF2-40B4-BE49-F238E27FC236}">
                <a16:creationId xmlns:a16="http://schemas.microsoft.com/office/drawing/2014/main" id="{796046C3-D110-4C7A-A269-A33EB6E948D9}"/>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EF19E307-D7A9-4107-9C55-3D7EC7ABCE5C}"/>
              </a:ext>
            </a:extLst>
          </p:cNvPr>
          <p:cNvSpPr txBox="1">
            <a:spLocks noGrp="1"/>
          </p:cNvSpPr>
          <p:nvPr>
            <p:ph type="title"/>
          </p:nvPr>
        </p:nvSpPr>
        <p:spPr/>
        <p:txBody>
          <a:bodyPr/>
          <a:lstStyle>
            <a:lvl1pPr>
              <a:defRPr/>
            </a:lvl1pPr>
          </a:lstStyle>
          <a:p>
            <a:pPr lvl="0"/>
            <a:r>
              <a:rPr lang="en-US"/>
              <a:t>Click to edit Master title style</a:t>
            </a:r>
          </a:p>
        </p:txBody>
      </p:sp>
      <p:sp>
        <p:nvSpPr>
          <p:cNvPr id="7" name="Date Placeholder 2">
            <a:extLst>
              <a:ext uri="{FF2B5EF4-FFF2-40B4-BE49-F238E27FC236}">
                <a16:creationId xmlns:a16="http://schemas.microsoft.com/office/drawing/2014/main" id="{79E1655F-C9CB-4446-8BD8-8F51D0677643}"/>
              </a:ext>
            </a:extLst>
          </p:cNvPr>
          <p:cNvSpPr txBox="1">
            <a:spLocks noGrp="1"/>
          </p:cNvSpPr>
          <p:nvPr>
            <p:ph type="dt" sz="half" idx="7"/>
          </p:nvPr>
        </p:nvSpPr>
        <p:spPr/>
        <p:txBody>
          <a:bodyPr/>
          <a:lstStyle>
            <a:lvl1pPr>
              <a:defRPr/>
            </a:lvl1pPr>
          </a:lstStyle>
          <a:p>
            <a:pPr lvl="0"/>
            <a:fld id="{35660D14-EE6A-4890-A80F-4483B077B66E}" type="datetime1">
              <a:rPr lang="en-US"/>
              <a:pPr lvl="0"/>
              <a:t>5/7/2020</a:t>
            </a:fld>
            <a:endParaRPr lang="en-US"/>
          </a:p>
        </p:txBody>
      </p:sp>
      <p:sp>
        <p:nvSpPr>
          <p:cNvPr id="8" name="Footer Placeholder 3">
            <a:extLst>
              <a:ext uri="{FF2B5EF4-FFF2-40B4-BE49-F238E27FC236}">
                <a16:creationId xmlns:a16="http://schemas.microsoft.com/office/drawing/2014/main" id="{75FCDC2D-6F80-445C-BA91-213F4DE66C62}"/>
              </a:ext>
            </a:extLst>
          </p:cNvPr>
          <p:cNvSpPr txBox="1">
            <a:spLocks noGrp="1"/>
          </p:cNvSpPr>
          <p:nvPr>
            <p:ph type="ftr" sz="quarter" idx="9"/>
          </p:nvPr>
        </p:nvSpPr>
        <p:spPr/>
        <p:txBody>
          <a:bodyPr/>
          <a:lstStyle>
            <a:lvl1pPr>
              <a:defRPr/>
            </a:lvl1pPr>
          </a:lstStyle>
          <a:p>
            <a:pPr lvl="0"/>
            <a:endParaRPr lang="en-US"/>
          </a:p>
        </p:txBody>
      </p:sp>
      <p:sp>
        <p:nvSpPr>
          <p:cNvPr id="9" name="Slide Number Placeholder 4">
            <a:extLst>
              <a:ext uri="{FF2B5EF4-FFF2-40B4-BE49-F238E27FC236}">
                <a16:creationId xmlns:a16="http://schemas.microsoft.com/office/drawing/2014/main" id="{08E70496-7063-47BB-9EF5-E11DFEA8109A}"/>
              </a:ext>
            </a:extLst>
          </p:cNvPr>
          <p:cNvSpPr txBox="1">
            <a:spLocks noGrp="1"/>
          </p:cNvSpPr>
          <p:nvPr>
            <p:ph type="sldNum" sz="quarter" idx="8"/>
          </p:nvPr>
        </p:nvSpPr>
        <p:spPr/>
        <p:txBody>
          <a:bodyPr/>
          <a:lstStyle>
            <a:lvl1pPr>
              <a:defRPr/>
            </a:lvl1pPr>
          </a:lstStyle>
          <a:p>
            <a:pPr lvl="0"/>
            <a:fld id="{0E8BC891-0E5C-4BB4-A173-F850CD03CCA1}" type="slidenum">
              <a:t>‹#›</a:t>
            </a:fld>
            <a:endParaRPr lang="en-US"/>
          </a:p>
        </p:txBody>
      </p:sp>
    </p:spTree>
    <p:extLst>
      <p:ext uri="{BB962C8B-B14F-4D97-AF65-F5344CB8AC3E}">
        <p14:creationId xmlns:p14="http://schemas.microsoft.com/office/powerpoint/2010/main" val="24313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HD-ShadowShort.png">
            <a:extLst>
              <a:ext uri="{FF2B5EF4-FFF2-40B4-BE49-F238E27FC236}">
                <a16:creationId xmlns:a16="http://schemas.microsoft.com/office/drawing/2014/main" id="{CA630D9D-A090-47A2-8550-1537F07A239C}"/>
              </a:ext>
            </a:extLst>
          </p:cNvPr>
          <p:cNvPicPr>
            <a:picLocks noChangeAspect="1"/>
          </p:cNvPicPr>
          <p:nvPr/>
        </p:nvPicPr>
        <p:blipFill>
          <a:blip r:embed="rId2"/>
          <a:stretch>
            <a:fillRect/>
          </a:stretch>
        </p:blipFill>
        <p:spPr>
          <a:xfrm>
            <a:off x="10585825" y="1971236"/>
            <a:ext cx="1602998" cy="144274"/>
          </a:xfrm>
          <a:prstGeom prst="rect">
            <a:avLst/>
          </a:prstGeom>
          <a:noFill/>
          <a:ln cap="flat">
            <a:noFill/>
          </a:ln>
        </p:spPr>
      </p:pic>
      <p:sp>
        <p:nvSpPr>
          <p:cNvPr id="3" name="Rectangle 5">
            <a:extLst>
              <a:ext uri="{FF2B5EF4-FFF2-40B4-BE49-F238E27FC236}">
                <a16:creationId xmlns:a16="http://schemas.microsoft.com/office/drawing/2014/main" id="{2E50F26B-4E43-4D57-9DBC-78EF4DEF2F2A}"/>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4" name="Date Placeholder 1">
            <a:extLst>
              <a:ext uri="{FF2B5EF4-FFF2-40B4-BE49-F238E27FC236}">
                <a16:creationId xmlns:a16="http://schemas.microsoft.com/office/drawing/2014/main" id="{92849DB6-599E-4930-9E10-04F4594FE09C}"/>
              </a:ext>
            </a:extLst>
          </p:cNvPr>
          <p:cNvSpPr txBox="1">
            <a:spLocks noGrp="1"/>
          </p:cNvSpPr>
          <p:nvPr>
            <p:ph type="dt" sz="half" idx="7"/>
          </p:nvPr>
        </p:nvSpPr>
        <p:spPr/>
        <p:txBody>
          <a:bodyPr/>
          <a:lstStyle>
            <a:lvl1pPr>
              <a:defRPr/>
            </a:lvl1pPr>
          </a:lstStyle>
          <a:p>
            <a:pPr lvl="0"/>
            <a:fld id="{EA1F24B9-D5B1-436A-9FB6-2D63B091DFBF}" type="datetime1">
              <a:rPr lang="en-US"/>
              <a:pPr lvl="0"/>
              <a:t>5/7/2020</a:t>
            </a:fld>
            <a:endParaRPr lang="en-US"/>
          </a:p>
        </p:txBody>
      </p:sp>
      <p:sp>
        <p:nvSpPr>
          <p:cNvPr id="5" name="Footer Placeholder 2">
            <a:extLst>
              <a:ext uri="{FF2B5EF4-FFF2-40B4-BE49-F238E27FC236}">
                <a16:creationId xmlns:a16="http://schemas.microsoft.com/office/drawing/2014/main" id="{631B998A-556A-414A-B339-F9FF65C1C3D4}"/>
              </a:ext>
            </a:extLst>
          </p:cNvPr>
          <p:cNvSpPr txBox="1">
            <a:spLocks noGrp="1"/>
          </p:cNvSpPr>
          <p:nvPr>
            <p:ph type="ftr" sz="quarter" idx="9"/>
          </p:nvPr>
        </p:nvSpPr>
        <p:spPr/>
        <p:txBody>
          <a:bodyPr/>
          <a:lstStyle>
            <a:lvl1pPr>
              <a:defRPr/>
            </a:lvl1pPr>
          </a:lstStyle>
          <a:p>
            <a:pPr lvl="0"/>
            <a:endParaRPr lang="en-US"/>
          </a:p>
        </p:txBody>
      </p:sp>
      <p:sp>
        <p:nvSpPr>
          <p:cNvPr id="6" name="Slide Number Placeholder 3">
            <a:extLst>
              <a:ext uri="{FF2B5EF4-FFF2-40B4-BE49-F238E27FC236}">
                <a16:creationId xmlns:a16="http://schemas.microsoft.com/office/drawing/2014/main" id="{F6CC3BF0-4048-4799-87CC-1616E82C4DCC}"/>
              </a:ext>
            </a:extLst>
          </p:cNvPr>
          <p:cNvSpPr txBox="1">
            <a:spLocks noGrp="1"/>
          </p:cNvSpPr>
          <p:nvPr>
            <p:ph type="sldNum" sz="quarter" idx="8"/>
          </p:nvPr>
        </p:nvSpPr>
        <p:spPr/>
        <p:txBody>
          <a:bodyPr/>
          <a:lstStyle>
            <a:lvl1pPr>
              <a:defRPr/>
            </a:lvl1pPr>
          </a:lstStyle>
          <a:p>
            <a:pPr lvl="0"/>
            <a:fld id="{598F2837-B6A6-4E86-8AA6-EDE168331BD8}" type="slidenum">
              <a:t>‹#›</a:t>
            </a:fld>
            <a:endParaRPr lang="en-US"/>
          </a:p>
        </p:txBody>
      </p:sp>
    </p:spTree>
    <p:extLst>
      <p:ext uri="{BB962C8B-B14F-4D97-AF65-F5344CB8AC3E}">
        <p14:creationId xmlns:p14="http://schemas.microsoft.com/office/powerpoint/2010/main" val="386235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5C2D23B3-42A8-45BE-958C-8D68B3A51308}"/>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8" descr="HD-ShadowShort.png">
            <a:extLst>
              <a:ext uri="{FF2B5EF4-FFF2-40B4-BE49-F238E27FC236}">
                <a16:creationId xmlns:a16="http://schemas.microsoft.com/office/drawing/2014/main" id="{7F91ECEE-408D-4ECB-9E7E-6F3A9E277132}"/>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9">
            <a:extLst>
              <a:ext uri="{FF2B5EF4-FFF2-40B4-BE49-F238E27FC236}">
                <a16:creationId xmlns:a16="http://schemas.microsoft.com/office/drawing/2014/main" id="{3C2C379B-541F-410A-97BB-0BB620309B10}"/>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0">
            <a:extLst>
              <a:ext uri="{FF2B5EF4-FFF2-40B4-BE49-F238E27FC236}">
                <a16:creationId xmlns:a16="http://schemas.microsoft.com/office/drawing/2014/main" id="{7180280C-0F07-43DB-B702-55D84B8A124A}"/>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E2ED5302-000C-42F2-9B76-D80FECC6152F}"/>
              </a:ext>
            </a:extLst>
          </p:cNvPr>
          <p:cNvSpPr txBox="1">
            <a:spLocks noGrp="1"/>
          </p:cNvSpPr>
          <p:nvPr>
            <p:ph type="title"/>
          </p:nvPr>
        </p:nvSpPr>
        <p:spPr>
          <a:xfrm>
            <a:off x="680322" y="753227"/>
            <a:ext cx="9613855" cy="1080939"/>
          </a:xfrm>
        </p:spPr>
        <p:txBody>
          <a:bodyPr/>
          <a:lstStyle>
            <a:lvl1pPr>
              <a:defRPr/>
            </a:lvl1pPr>
          </a:lstStyle>
          <a:p>
            <a:pPr lvl="0"/>
            <a:r>
              <a:rPr lang="en-US"/>
              <a:t>Click to edit Master title style</a:t>
            </a:r>
          </a:p>
        </p:txBody>
      </p:sp>
      <p:sp>
        <p:nvSpPr>
          <p:cNvPr id="7" name="Content Placeholder 2">
            <a:extLst>
              <a:ext uri="{FF2B5EF4-FFF2-40B4-BE49-F238E27FC236}">
                <a16:creationId xmlns:a16="http://schemas.microsoft.com/office/drawing/2014/main" id="{33C872D4-432C-4D64-A2EE-46301C2B3383}"/>
              </a:ext>
            </a:extLst>
          </p:cNvPr>
          <p:cNvSpPr txBox="1">
            <a:spLocks noGrp="1"/>
          </p:cNvSpPr>
          <p:nvPr>
            <p:ph idx="1"/>
          </p:nvPr>
        </p:nvSpPr>
        <p:spPr>
          <a:xfrm>
            <a:off x="4685842" y="2336877"/>
            <a:ext cx="5608335" cy="35993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FDFD6314-BA6D-41BA-A2AD-032751ED1557}"/>
              </a:ext>
            </a:extLst>
          </p:cNvPr>
          <p:cNvSpPr txBox="1">
            <a:spLocks noGrp="1"/>
          </p:cNvSpPr>
          <p:nvPr>
            <p:ph type="body" idx="2"/>
          </p:nvPr>
        </p:nvSpPr>
        <p:spPr>
          <a:xfrm>
            <a:off x="680322" y="2336868"/>
            <a:ext cx="3790078" cy="3599316"/>
          </a:xfrm>
        </p:spPr>
        <p:txBody>
          <a:bodyPr anchor="ctr"/>
          <a:lstStyle>
            <a:lvl1pPr marL="0" indent="0">
              <a:buNone/>
              <a:defRPr sz="1600"/>
            </a:lvl1pPr>
          </a:lstStyle>
          <a:p>
            <a:pPr lvl="0"/>
            <a:r>
              <a:rPr lang="en-US"/>
              <a:t>Click to edit Master text styles</a:t>
            </a:r>
          </a:p>
        </p:txBody>
      </p:sp>
      <p:sp>
        <p:nvSpPr>
          <p:cNvPr id="9" name="Date Placeholder 4">
            <a:extLst>
              <a:ext uri="{FF2B5EF4-FFF2-40B4-BE49-F238E27FC236}">
                <a16:creationId xmlns:a16="http://schemas.microsoft.com/office/drawing/2014/main" id="{418139D9-FE2F-4D93-B443-24D9EC609C68}"/>
              </a:ext>
            </a:extLst>
          </p:cNvPr>
          <p:cNvSpPr txBox="1">
            <a:spLocks noGrp="1"/>
          </p:cNvSpPr>
          <p:nvPr>
            <p:ph type="dt" sz="half" idx="7"/>
          </p:nvPr>
        </p:nvSpPr>
        <p:spPr/>
        <p:txBody>
          <a:bodyPr/>
          <a:lstStyle>
            <a:lvl1pPr>
              <a:defRPr/>
            </a:lvl1pPr>
          </a:lstStyle>
          <a:p>
            <a:pPr lvl="0"/>
            <a:fld id="{52E16275-2B09-4E29-99BC-DA29009597DC}" type="datetime1">
              <a:rPr lang="en-US"/>
              <a:pPr lvl="0"/>
              <a:t>5/7/2020</a:t>
            </a:fld>
            <a:endParaRPr lang="en-US"/>
          </a:p>
        </p:txBody>
      </p:sp>
      <p:sp>
        <p:nvSpPr>
          <p:cNvPr id="10" name="Footer Placeholder 5">
            <a:extLst>
              <a:ext uri="{FF2B5EF4-FFF2-40B4-BE49-F238E27FC236}">
                <a16:creationId xmlns:a16="http://schemas.microsoft.com/office/drawing/2014/main" id="{E6B7F722-527A-4BD7-8216-1FEEE8B64163}"/>
              </a:ext>
            </a:extLst>
          </p:cNvPr>
          <p:cNvSpPr txBox="1">
            <a:spLocks noGrp="1"/>
          </p:cNvSpPr>
          <p:nvPr>
            <p:ph type="ftr" sz="quarter" idx="9"/>
          </p:nvPr>
        </p:nvSpPr>
        <p:spPr/>
        <p:txBody>
          <a:bodyPr/>
          <a:lstStyle>
            <a:lvl1pPr>
              <a:defRPr/>
            </a:lvl1pPr>
          </a:lstStyle>
          <a:p>
            <a:pPr lvl="0"/>
            <a:endParaRPr lang="en-US"/>
          </a:p>
        </p:txBody>
      </p:sp>
      <p:sp>
        <p:nvSpPr>
          <p:cNvPr id="11" name="Slide Number Placeholder 6">
            <a:extLst>
              <a:ext uri="{FF2B5EF4-FFF2-40B4-BE49-F238E27FC236}">
                <a16:creationId xmlns:a16="http://schemas.microsoft.com/office/drawing/2014/main" id="{21D3A2AC-5273-491F-8CE5-4F9610568636}"/>
              </a:ext>
            </a:extLst>
          </p:cNvPr>
          <p:cNvSpPr txBox="1">
            <a:spLocks noGrp="1"/>
          </p:cNvSpPr>
          <p:nvPr>
            <p:ph type="sldNum" sz="quarter" idx="8"/>
          </p:nvPr>
        </p:nvSpPr>
        <p:spPr/>
        <p:txBody>
          <a:bodyPr/>
          <a:lstStyle>
            <a:lvl1pPr>
              <a:defRPr/>
            </a:lvl1pPr>
          </a:lstStyle>
          <a:p>
            <a:pPr lvl="0"/>
            <a:fld id="{EBE0992B-6F6A-439B-82B6-A61EDF368609}" type="slidenum">
              <a:t>‹#›</a:t>
            </a:fld>
            <a:endParaRPr lang="en-US"/>
          </a:p>
        </p:txBody>
      </p:sp>
    </p:spTree>
    <p:extLst>
      <p:ext uri="{BB962C8B-B14F-4D97-AF65-F5344CB8AC3E}">
        <p14:creationId xmlns:p14="http://schemas.microsoft.com/office/powerpoint/2010/main" val="167453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HD-ShadowLong.png">
            <a:extLst>
              <a:ext uri="{FF2B5EF4-FFF2-40B4-BE49-F238E27FC236}">
                <a16:creationId xmlns:a16="http://schemas.microsoft.com/office/drawing/2014/main" id="{40C6D882-1809-4A53-9954-F148CA1D2C65}"/>
              </a:ext>
            </a:extLst>
          </p:cNvPr>
          <p:cNvPicPr>
            <a:picLocks noChangeAspect="1"/>
          </p:cNvPicPr>
          <p:nvPr/>
        </p:nvPicPr>
        <p:blipFill>
          <a:blip r:embed="rId2"/>
          <a:stretch>
            <a:fillRect/>
          </a:stretch>
        </p:blipFill>
        <p:spPr>
          <a:xfrm>
            <a:off x="0" y="1970239"/>
            <a:ext cx="10437811" cy="321164"/>
          </a:xfrm>
          <a:prstGeom prst="rect">
            <a:avLst/>
          </a:prstGeom>
          <a:noFill/>
          <a:ln cap="flat">
            <a:noFill/>
          </a:ln>
        </p:spPr>
      </p:pic>
      <p:pic>
        <p:nvPicPr>
          <p:cNvPr id="3" name="Picture 8" descr="HD-ShadowShort.png">
            <a:extLst>
              <a:ext uri="{FF2B5EF4-FFF2-40B4-BE49-F238E27FC236}">
                <a16:creationId xmlns:a16="http://schemas.microsoft.com/office/drawing/2014/main" id="{9CC431A6-D5B9-421F-9F74-BFDED6054959}"/>
              </a:ext>
            </a:extLst>
          </p:cNvPr>
          <p:cNvPicPr>
            <a:picLocks noChangeAspect="1"/>
          </p:cNvPicPr>
          <p:nvPr/>
        </p:nvPicPr>
        <p:blipFill>
          <a:blip r:embed="rId3"/>
          <a:stretch>
            <a:fillRect/>
          </a:stretch>
        </p:blipFill>
        <p:spPr>
          <a:xfrm>
            <a:off x="10585825" y="1971236"/>
            <a:ext cx="1602998" cy="144274"/>
          </a:xfrm>
          <a:prstGeom prst="rect">
            <a:avLst/>
          </a:prstGeom>
          <a:noFill/>
          <a:ln cap="flat">
            <a:noFill/>
          </a:ln>
        </p:spPr>
      </p:pic>
      <p:sp>
        <p:nvSpPr>
          <p:cNvPr id="4" name="Rectangle 9">
            <a:extLst>
              <a:ext uri="{FF2B5EF4-FFF2-40B4-BE49-F238E27FC236}">
                <a16:creationId xmlns:a16="http://schemas.microsoft.com/office/drawing/2014/main" id="{46005062-D72D-4409-9100-1639C19163F7}"/>
              </a:ext>
            </a:extLst>
          </p:cNvPr>
          <p:cNvSpPr/>
          <p:nvPr/>
        </p:nvSpPr>
        <p:spPr>
          <a:xfrm>
            <a:off x="0" y="609603"/>
            <a:ext cx="10437811" cy="1368198"/>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5" name="Rectangle 10">
            <a:extLst>
              <a:ext uri="{FF2B5EF4-FFF2-40B4-BE49-F238E27FC236}">
                <a16:creationId xmlns:a16="http://schemas.microsoft.com/office/drawing/2014/main" id="{FECBD0DB-FB75-470D-B337-B8D4F690303F}"/>
              </a:ext>
            </a:extLst>
          </p:cNvPr>
          <p:cNvSpPr/>
          <p:nvPr/>
        </p:nvSpPr>
        <p:spPr>
          <a:xfrm>
            <a:off x="10585825" y="609603"/>
            <a:ext cx="1602998" cy="1368198"/>
          </a:xfrm>
          <a:prstGeom prst="rect">
            <a:avLst/>
          </a:prstGeom>
          <a:solidFill>
            <a:srgbClr val="F0941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alibri"/>
            </a:endParaRPr>
          </a:p>
        </p:txBody>
      </p:sp>
      <p:sp>
        <p:nvSpPr>
          <p:cNvPr id="6" name="Title 1">
            <a:extLst>
              <a:ext uri="{FF2B5EF4-FFF2-40B4-BE49-F238E27FC236}">
                <a16:creationId xmlns:a16="http://schemas.microsoft.com/office/drawing/2014/main" id="{09597DEC-3A27-455E-9790-6EDA56B011C2}"/>
              </a:ext>
            </a:extLst>
          </p:cNvPr>
          <p:cNvSpPr txBox="1">
            <a:spLocks noGrp="1"/>
          </p:cNvSpPr>
          <p:nvPr>
            <p:ph type="title"/>
          </p:nvPr>
        </p:nvSpPr>
        <p:spPr>
          <a:xfrm>
            <a:off x="680322" y="753227"/>
            <a:ext cx="9613855" cy="1080939"/>
          </a:xfrm>
        </p:spPr>
        <p:txBody>
          <a:bodyPr/>
          <a:lstStyle>
            <a:lvl1pPr>
              <a:defRPr/>
            </a:lvl1pPr>
          </a:lstStyle>
          <a:p>
            <a:pPr lvl="0"/>
            <a:r>
              <a:rPr lang="en-US"/>
              <a:t>Click to edit Master title style</a:t>
            </a:r>
          </a:p>
        </p:txBody>
      </p:sp>
      <p:sp>
        <p:nvSpPr>
          <p:cNvPr id="7" name="Picture Placeholder 2">
            <a:extLst>
              <a:ext uri="{FF2B5EF4-FFF2-40B4-BE49-F238E27FC236}">
                <a16:creationId xmlns:a16="http://schemas.microsoft.com/office/drawing/2014/main" id="{F2CC1312-C338-4CCA-85F8-724F10F242C9}"/>
              </a:ext>
            </a:extLst>
          </p:cNvPr>
          <p:cNvSpPr txBox="1">
            <a:spLocks noGrp="1"/>
          </p:cNvSpPr>
          <p:nvPr>
            <p:ph type="pic" idx="1"/>
          </p:nvPr>
        </p:nvSpPr>
        <p:spPr>
          <a:xfrm>
            <a:off x="4868329" y="2336877"/>
            <a:ext cx="5425848" cy="3599316"/>
          </a:xfrm>
          <a:effectLst>
            <a:outerShdw dist="63496" dir="5039953" algn="tl">
              <a:srgbClr val="000000">
                <a:alpha val="41000"/>
              </a:srgbClr>
            </a:outerShdw>
          </a:effectLst>
        </p:spPr>
        <p:txBody>
          <a:bodyPr/>
          <a:lstStyle>
            <a:lvl1pPr marL="0" indent="0">
              <a:buNone/>
              <a:defRPr sz="3200"/>
            </a:lvl1pPr>
          </a:lstStyle>
          <a:p>
            <a:pPr lvl="0"/>
            <a:r>
              <a:rPr lang="en-US"/>
              <a:t>Click icon to add picture</a:t>
            </a:r>
          </a:p>
        </p:txBody>
      </p:sp>
      <p:sp>
        <p:nvSpPr>
          <p:cNvPr id="8" name="Text Placeholder 3">
            <a:extLst>
              <a:ext uri="{FF2B5EF4-FFF2-40B4-BE49-F238E27FC236}">
                <a16:creationId xmlns:a16="http://schemas.microsoft.com/office/drawing/2014/main" id="{B77C2878-F805-4BCC-A9F3-E8E3A37BE02D}"/>
              </a:ext>
            </a:extLst>
          </p:cNvPr>
          <p:cNvSpPr txBox="1">
            <a:spLocks noGrp="1"/>
          </p:cNvSpPr>
          <p:nvPr>
            <p:ph type="body" idx="2"/>
          </p:nvPr>
        </p:nvSpPr>
        <p:spPr>
          <a:xfrm>
            <a:off x="680322" y="2336877"/>
            <a:ext cx="3876260" cy="3599316"/>
          </a:xfrm>
        </p:spPr>
        <p:txBody>
          <a:bodyPr anchor="ctr"/>
          <a:lstStyle>
            <a:lvl1pPr marL="0" indent="0">
              <a:buNone/>
              <a:defRPr sz="1600"/>
            </a:lvl1pPr>
          </a:lstStyle>
          <a:p>
            <a:pPr lvl="0"/>
            <a:r>
              <a:rPr lang="en-US"/>
              <a:t>Click to edit Master text styles</a:t>
            </a:r>
          </a:p>
        </p:txBody>
      </p:sp>
      <p:sp>
        <p:nvSpPr>
          <p:cNvPr id="9" name="Date Placeholder 4">
            <a:extLst>
              <a:ext uri="{FF2B5EF4-FFF2-40B4-BE49-F238E27FC236}">
                <a16:creationId xmlns:a16="http://schemas.microsoft.com/office/drawing/2014/main" id="{C0A910B5-09E7-4821-B143-47E228D8D6D7}"/>
              </a:ext>
            </a:extLst>
          </p:cNvPr>
          <p:cNvSpPr txBox="1">
            <a:spLocks noGrp="1"/>
          </p:cNvSpPr>
          <p:nvPr>
            <p:ph type="dt" sz="half" idx="7"/>
          </p:nvPr>
        </p:nvSpPr>
        <p:spPr/>
        <p:txBody>
          <a:bodyPr/>
          <a:lstStyle>
            <a:lvl1pPr>
              <a:defRPr/>
            </a:lvl1pPr>
          </a:lstStyle>
          <a:p>
            <a:pPr lvl="0"/>
            <a:fld id="{796A7055-D56E-42F2-8EBC-BA56364318BB}" type="datetime1">
              <a:rPr lang="en-US"/>
              <a:pPr lvl="0"/>
              <a:t>5/7/2020</a:t>
            </a:fld>
            <a:endParaRPr lang="en-US"/>
          </a:p>
        </p:txBody>
      </p:sp>
      <p:sp>
        <p:nvSpPr>
          <p:cNvPr id="10" name="Footer Placeholder 5">
            <a:extLst>
              <a:ext uri="{FF2B5EF4-FFF2-40B4-BE49-F238E27FC236}">
                <a16:creationId xmlns:a16="http://schemas.microsoft.com/office/drawing/2014/main" id="{74810410-BA9B-4BAC-9407-50A586DFB05B}"/>
              </a:ext>
            </a:extLst>
          </p:cNvPr>
          <p:cNvSpPr txBox="1">
            <a:spLocks noGrp="1"/>
          </p:cNvSpPr>
          <p:nvPr>
            <p:ph type="ftr" sz="quarter" idx="9"/>
          </p:nvPr>
        </p:nvSpPr>
        <p:spPr/>
        <p:txBody>
          <a:bodyPr/>
          <a:lstStyle>
            <a:lvl1pPr>
              <a:defRPr/>
            </a:lvl1pPr>
          </a:lstStyle>
          <a:p>
            <a:pPr lvl="0"/>
            <a:endParaRPr lang="en-US"/>
          </a:p>
        </p:txBody>
      </p:sp>
      <p:sp>
        <p:nvSpPr>
          <p:cNvPr id="11" name="Slide Number Placeholder 6">
            <a:extLst>
              <a:ext uri="{FF2B5EF4-FFF2-40B4-BE49-F238E27FC236}">
                <a16:creationId xmlns:a16="http://schemas.microsoft.com/office/drawing/2014/main" id="{1FCDAA52-78CB-4E43-8976-01AB6A27FE63}"/>
              </a:ext>
            </a:extLst>
          </p:cNvPr>
          <p:cNvSpPr txBox="1">
            <a:spLocks noGrp="1"/>
          </p:cNvSpPr>
          <p:nvPr>
            <p:ph type="sldNum" sz="quarter" idx="8"/>
          </p:nvPr>
        </p:nvSpPr>
        <p:spPr/>
        <p:txBody>
          <a:bodyPr/>
          <a:lstStyle>
            <a:lvl1pPr>
              <a:defRPr/>
            </a:lvl1pPr>
          </a:lstStyle>
          <a:p>
            <a:pPr lvl="0"/>
            <a:fld id="{E5103125-05C0-4A14-AD9F-F32E75D05C85}" type="slidenum">
              <a:t>‹#›</a:t>
            </a:fld>
            <a:endParaRPr lang="en-US"/>
          </a:p>
        </p:txBody>
      </p:sp>
    </p:spTree>
    <p:extLst>
      <p:ext uri="{BB962C8B-B14F-4D97-AF65-F5344CB8AC3E}">
        <p14:creationId xmlns:p14="http://schemas.microsoft.com/office/powerpoint/2010/main" val="155743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925"/>
            </a:gs>
            <a:gs pos="100000">
              <a:srgbClr val="D54209"/>
            </a:gs>
          </a:gsLst>
          <a:lin ang="2520000"/>
        </a:gradFill>
        <a:effectLst/>
      </p:bgPr>
    </p:bg>
    <p:spTree>
      <p:nvGrpSpPr>
        <p:cNvPr id="1" name=""/>
        <p:cNvGrpSpPr/>
        <p:nvPr/>
      </p:nvGrpSpPr>
      <p:grpSpPr>
        <a:xfrm>
          <a:off x="0" y="0"/>
          <a:ext cx="0" cy="0"/>
          <a:chOff x="0" y="0"/>
          <a:chExt cx="0" cy="0"/>
        </a:xfrm>
      </p:grpSpPr>
      <p:pic>
        <p:nvPicPr>
          <p:cNvPr id="2" name="Picture 6" descr="hashOverlay-FullResolve.png">
            <a:extLst>
              <a:ext uri="{FF2B5EF4-FFF2-40B4-BE49-F238E27FC236}">
                <a16:creationId xmlns:a16="http://schemas.microsoft.com/office/drawing/2014/main" id="{CB3BA26C-FB44-4A35-AC87-21EB6D99CC06}"/>
              </a:ext>
            </a:extLst>
          </p:cNvPr>
          <p:cNvPicPr>
            <a:picLocks noChangeAspect="1"/>
          </p:cNvPicPr>
          <p:nvPr/>
        </p:nvPicPr>
        <p:blipFill>
          <a:blip r:embed="rId19">
            <a:alphaModFix amt="10000"/>
          </a:blip>
          <a:stretch>
            <a:fillRect/>
          </a:stretch>
        </p:blipFill>
        <p:spPr>
          <a:xfrm>
            <a:off x="0" y="0"/>
            <a:ext cx="12191996" cy="6858000"/>
          </a:xfrm>
          <a:prstGeom prst="rect">
            <a:avLst/>
          </a:prstGeom>
          <a:noFill/>
          <a:ln cap="flat">
            <a:noFill/>
          </a:ln>
        </p:spPr>
      </p:pic>
      <p:sp>
        <p:nvSpPr>
          <p:cNvPr id="3" name="Title Placeholder 1">
            <a:extLst>
              <a:ext uri="{FF2B5EF4-FFF2-40B4-BE49-F238E27FC236}">
                <a16:creationId xmlns:a16="http://schemas.microsoft.com/office/drawing/2014/main" id="{3421701F-F565-4B62-8F13-49E28D24C710}"/>
              </a:ext>
            </a:extLst>
          </p:cNvPr>
          <p:cNvSpPr txBox="1">
            <a:spLocks noGrp="1"/>
          </p:cNvSpPr>
          <p:nvPr>
            <p:ph type="title"/>
          </p:nvPr>
        </p:nvSpPr>
        <p:spPr>
          <a:xfrm>
            <a:off x="680322" y="753227"/>
            <a:ext cx="9613864" cy="108093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0A393AD9-14AE-4B0A-8DC5-4AE890D283EE}"/>
              </a:ext>
            </a:extLst>
          </p:cNvPr>
          <p:cNvSpPr txBox="1">
            <a:spLocks noGrp="1"/>
          </p:cNvSpPr>
          <p:nvPr>
            <p:ph type="body" idx="1"/>
          </p:nvPr>
        </p:nvSpPr>
        <p:spPr>
          <a:xfrm>
            <a:off x="680322" y="2336877"/>
            <a:ext cx="9613864" cy="359931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1E229F1-BE9F-4600-B121-1BF9577873BE}"/>
              </a:ext>
            </a:extLst>
          </p:cNvPr>
          <p:cNvSpPr txBox="1">
            <a:spLocks noGrp="1"/>
          </p:cNvSpPr>
          <p:nvPr>
            <p:ph type="dt" sz="half" idx="2"/>
          </p:nvPr>
        </p:nvSpPr>
        <p:spPr>
          <a:xfrm>
            <a:off x="7550978" y="5936184"/>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Trebuchet MS"/>
              </a:defRPr>
            </a:lvl1pPr>
          </a:lstStyle>
          <a:p>
            <a:pPr lvl="0"/>
            <a:fld id="{869D8D3D-B847-4D4B-BC4D-C5F9BAE0F8B0}" type="datetime1">
              <a:rPr lang="en-US"/>
              <a:pPr lvl="0"/>
              <a:t>5/7/2020</a:t>
            </a:fld>
            <a:endParaRPr lang="en-US"/>
          </a:p>
        </p:txBody>
      </p:sp>
      <p:sp>
        <p:nvSpPr>
          <p:cNvPr id="6" name="Footer Placeholder 4">
            <a:extLst>
              <a:ext uri="{FF2B5EF4-FFF2-40B4-BE49-F238E27FC236}">
                <a16:creationId xmlns:a16="http://schemas.microsoft.com/office/drawing/2014/main" id="{2871DD76-EDDB-4FBD-9E5B-86517A439549}"/>
              </a:ext>
            </a:extLst>
          </p:cNvPr>
          <p:cNvSpPr txBox="1">
            <a:spLocks noGrp="1"/>
          </p:cNvSpPr>
          <p:nvPr>
            <p:ph type="ftr" sz="quarter" idx="3"/>
          </p:nvPr>
        </p:nvSpPr>
        <p:spPr>
          <a:xfrm>
            <a:off x="680322" y="5936184"/>
            <a:ext cx="6870664"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Trebuchet MS"/>
              </a:defRPr>
            </a:lvl1pPr>
          </a:lstStyle>
          <a:p>
            <a:pPr lvl="0"/>
            <a:endParaRPr lang="en-US"/>
          </a:p>
        </p:txBody>
      </p:sp>
      <p:sp>
        <p:nvSpPr>
          <p:cNvPr id="7" name="Slide Number Placeholder 5">
            <a:extLst>
              <a:ext uri="{FF2B5EF4-FFF2-40B4-BE49-F238E27FC236}">
                <a16:creationId xmlns:a16="http://schemas.microsoft.com/office/drawing/2014/main" id="{AE388254-71BC-46A8-9B73-4357A621E5C2}"/>
              </a:ext>
            </a:extLst>
          </p:cNvPr>
          <p:cNvSpPr txBox="1">
            <a:spLocks noGrp="1"/>
          </p:cNvSpPr>
          <p:nvPr>
            <p:ph type="sldNum" sz="quarter" idx="4"/>
          </p:nvPr>
        </p:nvSpPr>
        <p:spPr>
          <a:xfrm>
            <a:off x="10729450" y="753227"/>
            <a:ext cx="1154146" cy="1090787"/>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3600" b="0" i="0" u="none" strike="noStrike" kern="1200" cap="none" spc="0" baseline="0">
                <a:solidFill>
                  <a:srgbClr val="FFFFFF"/>
                </a:solidFill>
                <a:uFillTx/>
                <a:latin typeface="Trebuchet MS"/>
              </a:defRPr>
            </a:lvl1pPr>
          </a:lstStyle>
          <a:p>
            <a:pPr lvl="0"/>
            <a:fld id="{1FAE311A-1196-49B8-84D9-5807EF3AD57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914400" rtl="0" fontAlgn="auto" hangingPunct="1">
        <a:lnSpc>
          <a:spcPct val="90000"/>
        </a:lnSpc>
        <a:spcBef>
          <a:spcPts val="0"/>
        </a:spcBef>
        <a:spcAft>
          <a:spcPts val="0"/>
        </a:spcAft>
        <a:buNone/>
        <a:tabLst/>
        <a:defRPr lang="en-US" sz="3600" b="0" i="0" u="none" strike="noStrike" kern="1200" cap="none" spc="0" baseline="0">
          <a:solidFill>
            <a:srgbClr val="FFFFFF"/>
          </a:solidFill>
          <a:uFillTx/>
          <a:latin typeface="Trebuchet MS"/>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400" b="0" i="0" u="none" strike="noStrike" kern="1200" cap="none" spc="0" baseline="0">
          <a:solidFill>
            <a:srgbClr val="FFFFFF"/>
          </a:solidFill>
          <a:uFillTx/>
          <a:latin typeface="Trebuchet M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FFFFFF"/>
          </a:solidFill>
          <a:uFillTx/>
          <a:latin typeface="Trebuchet M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Trebuchet M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Trebuchet M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FFFFFF"/>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gi.de/fileadmin/RG/Dortmund/user_upload/Clean-Code-Vortrag.pdf" TargetMode="External"/><Relationship Id="rId2" Type="http://schemas.openxmlformats.org/officeDocument/2006/relationships/hyperlink" Target="https://clean-code-developer.de/" TargetMode="External"/><Relationship Id="rId1" Type="http://schemas.openxmlformats.org/officeDocument/2006/relationships/slideLayout" Target="../slideLayouts/slideLayout2.xml"/><Relationship Id="rId6" Type="http://schemas.openxmlformats.org/officeDocument/2006/relationships/hyperlink" Target="https://www.maibornwolff.de/blog/warum-ich-solid-fuer-ueberbewertet-halte" TargetMode="External"/><Relationship Id="rId5" Type="http://schemas.openxmlformats.org/officeDocument/2006/relationships/hyperlink" Target="https://unclassified.software/files/topics/clean-code/CCD-Poster_A1.pdf" TargetMode="External"/><Relationship Id="rId4" Type="http://schemas.openxmlformats.org/officeDocument/2006/relationships/hyperlink" Target="https://de.wikipedia.org/wiki/Clean_C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1C93-4619-4473-82D2-3223C52C1606}"/>
              </a:ext>
            </a:extLst>
          </p:cNvPr>
          <p:cNvSpPr txBox="1">
            <a:spLocks noGrp="1"/>
          </p:cNvSpPr>
          <p:nvPr>
            <p:ph type="ctrTitle"/>
          </p:nvPr>
        </p:nvSpPr>
        <p:spPr/>
        <p:txBody>
          <a:bodyPr/>
          <a:lstStyle/>
          <a:p>
            <a:pPr lvl="0"/>
            <a:r>
              <a:rPr lang="de-DE"/>
              <a:t>Clean Code</a:t>
            </a:r>
          </a:p>
        </p:txBody>
      </p:sp>
      <p:sp>
        <p:nvSpPr>
          <p:cNvPr id="3" name="Subtitle 2">
            <a:extLst>
              <a:ext uri="{FF2B5EF4-FFF2-40B4-BE49-F238E27FC236}">
                <a16:creationId xmlns:a16="http://schemas.microsoft.com/office/drawing/2014/main" id="{2ECDA92D-3339-434B-A8AC-C82C3A42583F}"/>
              </a:ext>
            </a:extLst>
          </p:cNvPr>
          <p:cNvSpPr txBox="1">
            <a:spLocks noGrp="1"/>
          </p:cNvSpPr>
          <p:nvPr>
            <p:ph type="subTitle" idx="1"/>
          </p:nvPr>
        </p:nvSpPr>
        <p:spPr/>
        <p:txBody>
          <a:bodyPr/>
          <a:lstStyle/>
          <a:p>
            <a:pPr lvl="0"/>
            <a:r>
              <a:rPr lang="de-DE"/>
              <a:t>Von Mattis Küper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70D3-4950-4D12-B1D9-C24045D2EE12}"/>
              </a:ext>
            </a:extLst>
          </p:cNvPr>
          <p:cNvSpPr txBox="1">
            <a:spLocks noGrp="1"/>
          </p:cNvSpPr>
          <p:nvPr>
            <p:ph type="title"/>
          </p:nvPr>
        </p:nvSpPr>
        <p:spPr/>
        <p:txBody>
          <a:bodyPr/>
          <a:lstStyle/>
          <a:p>
            <a:pPr lvl="0"/>
            <a:r>
              <a:rPr lang="de-DE"/>
              <a:t>Clean Code Developer</a:t>
            </a:r>
          </a:p>
        </p:txBody>
      </p:sp>
      <p:sp>
        <p:nvSpPr>
          <p:cNvPr id="3" name="Content Placeholder 2">
            <a:extLst>
              <a:ext uri="{FF2B5EF4-FFF2-40B4-BE49-F238E27FC236}">
                <a16:creationId xmlns:a16="http://schemas.microsoft.com/office/drawing/2014/main" id="{BDF58952-8567-4DDA-B46C-7BA7C97C9F86}"/>
              </a:ext>
            </a:extLst>
          </p:cNvPr>
          <p:cNvSpPr txBox="1">
            <a:spLocks noGrp="1"/>
          </p:cNvSpPr>
          <p:nvPr>
            <p:ph idx="1"/>
          </p:nvPr>
        </p:nvSpPr>
        <p:spPr/>
        <p:txBody>
          <a:bodyPr/>
          <a:lstStyle/>
          <a:p>
            <a:pPr lvl="0"/>
            <a:r>
              <a:rPr lang="de-DE"/>
              <a:t>Bewegung, welche anhand des Buches „Clean Code“ Vorgehen entwickelt hat, um Software Clean zu machen</a:t>
            </a:r>
          </a:p>
          <a:p>
            <a:pPr lvl="0"/>
            <a:r>
              <a:rPr lang="de-DE"/>
              <a:t>Orientiert sich an einem Wertesystem</a:t>
            </a:r>
          </a:p>
          <a:p>
            <a:pPr lvl="0"/>
            <a:r>
              <a:rPr lang="de-DE"/>
              <a:t>Verwendet verschiedene Grade, um bestimmte Bereiche von Clean Code umzusetzen</a:t>
            </a:r>
          </a:p>
          <a:p>
            <a:pPr lvl="0"/>
            <a:r>
              <a:rPr lang="de-DE"/>
              <a:t>Definiert Prinzpielle und Praktische Tugenden</a:t>
            </a:r>
          </a:p>
          <a:p>
            <a:pPr lvl="0"/>
            <a:r>
              <a:rPr lang="de-DE"/>
              <a:t>Fasst wichtigste Maßnahmen im SOLID Prinzip zusammen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47F-B4A4-48AB-88F1-3ED89A0B638C}"/>
              </a:ext>
            </a:extLst>
          </p:cNvPr>
          <p:cNvSpPr txBox="1">
            <a:spLocks noGrp="1"/>
          </p:cNvSpPr>
          <p:nvPr>
            <p:ph type="title"/>
          </p:nvPr>
        </p:nvSpPr>
        <p:spPr/>
        <p:txBody>
          <a:bodyPr/>
          <a:lstStyle/>
          <a:p>
            <a:pPr lvl="0"/>
            <a:r>
              <a:rPr lang="de-DE"/>
              <a:t>Wertesystem</a:t>
            </a:r>
          </a:p>
        </p:txBody>
      </p:sp>
      <p:sp>
        <p:nvSpPr>
          <p:cNvPr id="3" name="Content Placeholder 2">
            <a:extLst>
              <a:ext uri="{FF2B5EF4-FFF2-40B4-BE49-F238E27FC236}">
                <a16:creationId xmlns:a16="http://schemas.microsoft.com/office/drawing/2014/main" id="{F46DB21A-403E-424D-AD70-371D470D9440}"/>
              </a:ext>
            </a:extLst>
          </p:cNvPr>
          <p:cNvSpPr txBox="1">
            <a:spLocks noGrp="1"/>
          </p:cNvSpPr>
          <p:nvPr>
            <p:ph idx="1"/>
          </p:nvPr>
        </p:nvSpPr>
        <p:spPr/>
        <p:txBody>
          <a:bodyPr/>
          <a:lstStyle/>
          <a:p>
            <a:pPr lvl="0"/>
            <a:r>
              <a:rPr lang="de-DE" dirty="0"/>
              <a:t>Umfasst vier Punkte</a:t>
            </a:r>
          </a:p>
          <a:p>
            <a:pPr lvl="1"/>
            <a:r>
              <a:rPr lang="de-DE" dirty="0"/>
              <a:t>Wandelbarkeit</a:t>
            </a:r>
          </a:p>
          <a:p>
            <a:pPr lvl="1"/>
            <a:r>
              <a:rPr lang="de-DE" dirty="0"/>
              <a:t>Korrektheit</a:t>
            </a:r>
          </a:p>
          <a:p>
            <a:pPr lvl="1"/>
            <a:r>
              <a:rPr lang="de-DE" dirty="0"/>
              <a:t>Produktionseffizienz</a:t>
            </a:r>
          </a:p>
          <a:p>
            <a:pPr lvl="1"/>
            <a:r>
              <a:rPr lang="de-DE" dirty="0"/>
              <a:t>Reflexion</a:t>
            </a:r>
          </a:p>
          <a:p>
            <a:pPr lvl="0"/>
            <a:r>
              <a:rPr lang="de-DE" dirty="0"/>
              <a:t>Jedes Prinzip und jede Praktik verbessert einen oder mehrere dieser Werte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3917-D29B-48CE-B4E0-B213F3228DC7}"/>
              </a:ext>
            </a:extLst>
          </p:cNvPr>
          <p:cNvSpPr txBox="1">
            <a:spLocks noGrp="1"/>
          </p:cNvSpPr>
          <p:nvPr>
            <p:ph type="title"/>
          </p:nvPr>
        </p:nvSpPr>
        <p:spPr/>
        <p:txBody>
          <a:bodyPr/>
          <a:lstStyle/>
          <a:p>
            <a:pPr lvl="0"/>
            <a:r>
              <a:rPr lang="de-DE" dirty="0"/>
              <a:t>Wandelbarkeit</a:t>
            </a:r>
          </a:p>
        </p:txBody>
      </p:sp>
      <p:sp>
        <p:nvSpPr>
          <p:cNvPr id="3" name="Content Placeholder 2">
            <a:extLst>
              <a:ext uri="{FF2B5EF4-FFF2-40B4-BE49-F238E27FC236}">
                <a16:creationId xmlns:a16="http://schemas.microsoft.com/office/drawing/2014/main" id="{4A9C7D7A-B027-4512-9120-CFA70B50CACF}"/>
              </a:ext>
            </a:extLst>
          </p:cNvPr>
          <p:cNvSpPr txBox="1">
            <a:spLocks noGrp="1"/>
          </p:cNvSpPr>
          <p:nvPr>
            <p:ph idx="1"/>
          </p:nvPr>
        </p:nvSpPr>
        <p:spPr/>
        <p:txBody>
          <a:bodyPr/>
          <a:lstStyle/>
          <a:p>
            <a:pPr lvl="0"/>
            <a:r>
              <a:rPr lang="de-DE" dirty="0"/>
              <a:t>Auch Evolvierbarkeit</a:t>
            </a:r>
          </a:p>
          <a:p>
            <a:pPr lvl="0"/>
            <a:r>
              <a:rPr lang="de-DE" dirty="0"/>
              <a:t>Wartung wie bei Maschinen bei Software nicht möglich</a:t>
            </a:r>
          </a:p>
          <a:p>
            <a:pPr lvl="0"/>
            <a:r>
              <a:rPr lang="de-DE" dirty="0"/>
              <a:t>Kein Verschleiß im traditionellem Sinn</a:t>
            </a:r>
          </a:p>
          <a:p>
            <a:pPr lvl="0"/>
            <a:r>
              <a:rPr lang="de-DE" dirty="0"/>
              <a:t>Wartung = Änderung, entweder Erweiterung oder Fehlerbehebung</a:t>
            </a:r>
          </a:p>
          <a:p>
            <a:pPr lvl="0"/>
            <a:r>
              <a:rPr lang="de-DE" dirty="0"/>
              <a:t>Software braucht gute Struktur, um Änderungen leicht zu ermöglichen</a:t>
            </a:r>
          </a:p>
          <a:p>
            <a:pPr lvl="0"/>
            <a:r>
              <a:rPr lang="de-DE" dirty="0"/>
              <a:t>Geringe Kopplung, hohe Kohäsion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0A07-EFF7-42A2-9ABC-A924C848363F}"/>
              </a:ext>
            </a:extLst>
          </p:cNvPr>
          <p:cNvSpPr txBox="1">
            <a:spLocks noGrp="1"/>
          </p:cNvSpPr>
          <p:nvPr>
            <p:ph type="title"/>
          </p:nvPr>
        </p:nvSpPr>
        <p:spPr/>
        <p:txBody>
          <a:bodyPr/>
          <a:lstStyle/>
          <a:p>
            <a:pPr lvl="0"/>
            <a:r>
              <a:rPr lang="de-DE"/>
              <a:t>Korrektheit</a:t>
            </a:r>
          </a:p>
        </p:txBody>
      </p:sp>
      <p:sp>
        <p:nvSpPr>
          <p:cNvPr id="3" name="Content Placeholder 2">
            <a:extLst>
              <a:ext uri="{FF2B5EF4-FFF2-40B4-BE49-F238E27FC236}">
                <a16:creationId xmlns:a16="http://schemas.microsoft.com/office/drawing/2014/main" id="{DA793861-5C09-41E3-B84D-F0C416DCDD49}"/>
              </a:ext>
            </a:extLst>
          </p:cNvPr>
          <p:cNvSpPr txBox="1">
            <a:spLocks noGrp="1"/>
          </p:cNvSpPr>
          <p:nvPr>
            <p:ph idx="1"/>
          </p:nvPr>
        </p:nvSpPr>
        <p:spPr/>
        <p:txBody>
          <a:bodyPr/>
          <a:lstStyle/>
          <a:p>
            <a:pPr lvl="0"/>
            <a:r>
              <a:rPr lang="de-DE"/>
              <a:t>Funktionalität verhält sich wie erwartet</a:t>
            </a:r>
          </a:p>
          <a:p>
            <a:pPr lvl="0"/>
            <a:r>
              <a:rPr lang="de-DE"/>
              <a:t>Ressourcen, wie Speicher und Prozessor, schonend belasten</a:t>
            </a:r>
          </a:p>
          <a:p>
            <a:pPr lvl="0"/>
            <a:r>
              <a:rPr lang="de-DE"/>
              <a:t>Antwortzeiten liegen in definierten Rahmen</a:t>
            </a:r>
          </a:p>
          <a:p>
            <a:pPr lvl="0"/>
            <a:r>
              <a:rPr lang="de-DE"/>
              <a:t>Benötigt automatisierte Tests, genaue Anforderungen</a:t>
            </a:r>
          </a:p>
          <a:p>
            <a:pPr lvl="0"/>
            <a:r>
              <a:rPr lang="de-DE"/>
              <a:t>Führt zu schnelleren Auffinden inkorrekter, also den Aufforderungen widersprechender, Komponenten</a:t>
            </a:r>
          </a:p>
          <a:p>
            <a:pPr lvl="0"/>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1CC3-FF0A-42F4-8159-DCAF8989ABF8}"/>
              </a:ext>
            </a:extLst>
          </p:cNvPr>
          <p:cNvSpPr txBox="1">
            <a:spLocks noGrp="1"/>
          </p:cNvSpPr>
          <p:nvPr>
            <p:ph type="title"/>
          </p:nvPr>
        </p:nvSpPr>
        <p:spPr/>
        <p:txBody>
          <a:bodyPr/>
          <a:lstStyle/>
          <a:p>
            <a:pPr lvl="0"/>
            <a:r>
              <a:rPr lang="de-DE"/>
              <a:t>Produktionseffizienz</a:t>
            </a:r>
          </a:p>
        </p:txBody>
      </p:sp>
      <p:sp>
        <p:nvSpPr>
          <p:cNvPr id="3" name="Content Placeholder 2">
            <a:extLst>
              <a:ext uri="{FF2B5EF4-FFF2-40B4-BE49-F238E27FC236}">
                <a16:creationId xmlns:a16="http://schemas.microsoft.com/office/drawing/2014/main" id="{B9E4203E-D7C3-484D-BA21-A4BF34D73721}"/>
              </a:ext>
            </a:extLst>
          </p:cNvPr>
          <p:cNvSpPr txBox="1">
            <a:spLocks noGrp="1"/>
          </p:cNvSpPr>
          <p:nvPr>
            <p:ph idx="1"/>
          </p:nvPr>
        </p:nvSpPr>
        <p:spPr/>
        <p:txBody>
          <a:bodyPr/>
          <a:lstStyle/>
          <a:p>
            <a:pPr lvl="0"/>
            <a:r>
              <a:rPr lang="de-DE"/>
              <a:t>Entwicklungszeit und somit Preis soll gering gehalten werden</a:t>
            </a:r>
          </a:p>
          <a:p>
            <a:pPr lvl="0"/>
            <a:r>
              <a:rPr lang="de-DE"/>
              <a:t>Benötigt Automatisierung, gute Struktur, sodass Software leicht erweitert werden kann</a:t>
            </a:r>
          </a:p>
          <a:p>
            <a:pPr lvl="0"/>
            <a:r>
              <a:rPr lang="de-DE"/>
              <a:t>Schränkt Zeitaufwand für die Umsetzung andere Werte ein, damit nicht zu viel Zeit für gute Wandelbarkeit etc investiert wird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3080-1081-4621-8C65-19B990B51F66}"/>
              </a:ext>
            </a:extLst>
          </p:cNvPr>
          <p:cNvSpPr txBox="1">
            <a:spLocks noGrp="1"/>
          </p:cNvSpPr>
          <p:nvPr>
            <p:ph type="title"/>
          </p:nvPr>
        </p:nvSpPr>
        <p:spPr/>
        <p:txBody>
          <a:bodyPr/>
          <a:lstStyle/>
          <a:p>
            <a:pPr lvl="0"/>
            <a:r>
              <a:rPr lang="de-DE"/>
              <a:t>Reflexion </a:t>
            </a:r>
          </a:p>
        </p:txBody>
      </p:sp>
      <p:sp>
        <p:nvSpPr>
          <p:cNvPr id="3" name="Content Placeholder 2">
            <a:extLst>
              <a:ext uri="{FF2B5EF4-FFF2-40B4-BE49-F238E27FC236}">
                <a16:creationId xmlns:a16="http://schemas.microsoft.com/office/drawing/2014/main" id="{8BB8D2DD-D207-4009-A9C3-8B467DF14D27}"/>
              </a:ext>
            </a:extLst>
          </p:cNvPr>
          <p:cNvSpPr txBox="1">
            <a:spLocks noGrp="1"/>
          </p:cNvSpPr>
          <p:nvPr>
            <p:ph idx="1"/>
          </p:nvPr>
        </p:nvSpPr>
        <p:spPr/>
        <p:txBody>
          <a:bodyPr/>
          <a:lstStyle/>
          <a:p>
            <a:pPr lvl="0"/>
            <a:r>
              <a:rPr lang="de-DE" dirty="0"/>
              <a:t>Führt zu kontinuierlichen Verbesserung</a:t>
            </a:r>
          </a:p>
          <a:p>
            <a:pPr lvl="0"/>
            <a:r>
              <a:rPr lang="de-DE" dirty="0"/>
              <a:t>Ständig angewendete Techniken reflektieren</a:t>
            </a:r>
          </a:p>
          <a:p>
            <a:pPr lvl="0"/>
            <a:r>
              <a:rPr lang="de-DE" dirty="0"/>
              <a:t>Probleme finden und bestimmen, wie diese behoben werden sollten</a:t>
            </a:r>
          </a:p>
          <a:p>
            <a:pPr lvl="0"/>
            <a:r>
              <a:rPr lang="de-DE" dirty="0"/>
              <a:t>Nicht nur Software sondern auch Entwickler werden dadurch kontinuierlich besser</a:t>
            </a:r>
          </a:p>
          <a:p>
            <a:pPr lvl="0"/>
            <a:r>
              <a:rPr lang="de-DE" dirty="0"/>
              <a:t>Benötigt Code Reviews, Pair Programming, Reflektionsmeetings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ECE4-085F-456F-8408-2F697EE7507A}"/>
              </a:ext>
            </a:extLst>
          </p:cNvPr>
          <p:cNvSpPr txBox="1">
            <a:spLocks noGrp="1"/>
          </p:cNvSpPr>
          <p:nvPr>
            <p:ph type="title"/>
          </p:nvPr>
        </p:nvSpPr>
        <p:spPr/>
        <p:txBody>
          <a:bodyPr/>
          <a:lstStyle/>
          <a:p>
            <a:pPr lvl="0"/>
            <a:r>
              <a:rPr lang="de-DE"/>
              <a:t>Grade</a:t>
            </a:r>
          </a:p>
        </p:txBody>
      </p:sp>
      <p:sp>
        <p:nvSpPr>
          <p:cNvPr id="3" name="Content Placeholder 2">
            <a:extLst>
              <a:ext uri="{FF2B5EF4-FFF2-40B4-BE49-F238E27FC236}">
                <a16:creationId xmlns:a16="http://schemas.microsoft.com/office/drawing/2014/main" id="{F92FB8DE-926F-41A7-8AD4-59A163014D83}"/>
              </a:ext>
            </a:extLst>
          </p:cNvPr>
          <p:cNvSpPr txBox="1">
            <a:spLocks noGrp="1"/>
          </p:cNvSpPr>
          <p:nvPr>
            <p:ph idx="1"/>
          </p:nvPr>
        </p:nvSpPr>
        <p:spPr/>
        <p:txBody>
          <a:bodyPr/>
          <a:lstStyle/>
          <a:p>
            <a:pPr lvl="0"/>
            <a:r>
              <a:rPr lang="de-DE"/>
              <a:t>Entwicklung von Clean Code benötigt viel Zeit, daher Aufteilung in verschiedene Grade mit bestimmten Zielen</a:t>
            </a:r>
          </a:p>
          <a:p>
            <a:pPr lvl="0"/>
            <a:r>
              <a:rPr lang="de-DE"/>
              <a:t>Entwickler können sich somit auf nur bestimmte Aspekte konzentrieren</a:t>
            </a:r>
          </a:p>
          <a:p>
            <a:pPr lvl="0"/>
            <a:r>
              <a:rPr lang="de-DE"/>
              <a:t>Grade sind ein Zyklus, nach dem letzten Grad fängt es wieder mit dem ersten an</a:t>
            </a:r>
          </a:p>
          <a:p>
            <a:pPr lvl="0"/>
            <a:r>
              <a:rPr lang="de-DE"/>
              <a:t>Zur Kennzeichnung des aktuellen Grades in Teams empfehlen sich Armbänder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091B-5ADF-4083-BD7E-7F7DA11EF3A2}"/>
              </a:ext>
            </a:extLst>
          </p:cNvPr>
          <p:cNvSpPr txBox="1">
            <a:spLocks noGrp="1"/>
          </p:cNvSpPr>
          <p:nvPr>
            <p:ph type="title"/>
          </p:nvPr>
        </p:nvSpPr>
        <p:spPr/>
        <p:txBody>
          <a:bodyPr/>
          <a:lstStyle/>
          <a:p>
            <a:pPr lvl="0"/>
            <a:r>
              <a:rPr lang="de-DE"/>
              <a:t>Schwarzer Grad</a:t>
            </a:r>
          </a:p>
        </p:txBody>
      </p:sp>
      <p:sp>
        <p:nvSpPr>
          <p:cNvPr id="3" name="Content Placeholder 2">
            <a:extLst>
              <a:ext uri="{FF2B5EF4-FFF2-40B4-BE49-F238E27FC236}">
                <a16:creationId xmlns:a16="http://schemas.microsoft.com/office/drawing/2014/main" id="{2FE10845-E337-46CA-8E9E-B2A05963423E}"/>
              </a:ext>
            </a:extLst>
          </p:cNvPr>
          <p:cNvSpPr txBox="1">
            <a:spLocks noGrp="1"/>
          </p:cNvSpPr>
          <p:nvPr>
            <p:ph idx="1"/>
          </p:nvPr>
        </p:nvSpPr>
        <p:spPr/>
        <p:txBody>
          <a:bodyPr/>
          <a:lstStyle/>
          <a:p>
            <a:pPr lvl="0"/>
            <a:r>
              <a:rPr lang="de-DE"/>
              <a:t>Für Anfänger</a:t>
            </a:r>
          </a:p>
          <a:p>
            <a:pPr lvl="0"/>
            <a:r>
              <a:rPr lang="de-DE"/>
              <a:t>Signalisiert Interesse an CC</a:t>
            </a:r>
          </a:p>
          <a:p>
            <a:pPr lvl="0"/>
            <a:r>
              <a:rPr lang="de-DE"/>
              <a:t>Kenntnisse für den nächsten Grad noch nicht erlangt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EF84-377E-4E0B-9D2F-967512E887C0}"/>
              </a:ext>
            </a:extLst>
          </p:cNvPr>
          <p:cNvSpPr txBox="1">
            <a:spLocks noGrp="1"/>
          </p:cNvSpPr>
          <p:nvPr>
            <p:ph type="title"/>
          </p:nvPr>
        </p:nvSpPr>
        <p:spPr/>
        <p:txBody>
          <a:bodyPr/>
          <a:lstStyle/>
          <a:p>
            <a:pPr lvl="0"/>
            <a:r>
              <a:rPr lang="de-DE"/>
              <a:t>Roter Grad</a:t>
            </a:r>
          </a:p>
        </p:txBody>
      </p:sp>
      <p:sp>
        <p:nvSpPr>
          <p:cNvPr id="3" name="Content Placeholder 2">
            <a:extLst>
              <a:ext uri="{FF2B5EF4-FFF2-40B4-BE49-F238E27FC236}">
                <a16:creationId xmlns:a16="http://schemas.microsoft.com/office/drawing/2014/main" id="{D3A5E726-07FF-4BA3-B599-74295C5DD734}"/>
              </a:ext>
            </a:extLst>
          </p:cNvPr>
          <p:cNvSpPr txBox="1">
            <a:spLocks noGrp="1"/>
          </p:cNvSpPr>
          <p:nvPr>
            <p:ph idx="1"/>
          </p:nvPr>
        </p:nvSpPr>
        <p:spPr/>
        <p:txBody>
          <a:bodyPr/>
          <a:lstStyle/>
          <a:p>
            <a:pPr lvl="0"/>
            <a:r>
              <a:rPr lang="de-DE" dirty="0"/>
              <a:t>Einstieg in CC</a:t>
            </a:r>
          </a:p>
          <a:p>
            <a:pPr lvl="0"/>
            <a:r>
              <a:rPr lang="de-DE" dirty="0"/>
              <a:t>Enthält unverzichtbare Elemente</a:t>
            </a:r>
          </a:p>
          <a:p>
            <a:pPr lvl="0"/>
            <a:r>
              <a:rPr lang="de-DE" dirty="0"/>
              <a:t>Soll fundamentale Haltung zur Softwareentwicklung aufbauen</a:t>
            </a:r>
          </a:p>
          <a:p>
            <a:pPr lvl="0"/>
            <a:r>
              <a:rPr lang="de-DE" dirty="0"/>
              <a:t>Minimaler Aufwand für Prinzipien und Praktiken nötig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009C-5DD8-4CAF-AF5F-A7D432797045}"/>
              </a:ext>
            </a:extLst>
          </p:cNvPr>
          <p:cNvSpPr txBox="1">
            <a:spLocks noGrp="1"/>
          </p:cNvSpPr>
          <p:nvPr>
            <p:ph type="title"/>
          </p:nvPr>
        </p:nvSpPr>
        <p:spPr/>
        <p:txBody>
          <a:bodyPr/>
          <a:lstStyle/>
          <a:p>
            <a:pPr lvl="0"/>
            <a:r>
              <a:rPr lang="de-DE"/>
              <a:t>Roter Grad</a:t>
            </a:r>
          </a:p>
        </p:txBody>
      </p:sp>
      <p:pic>
        <p:nvPicPr>
          <p:cNvPr id="3" name="Content Placeholder 4" descr="A screenshot of a cell phone&#10;&#10;Description automatically generated">
            <a:extLst>
              <a:ext uri="{FF2B5EF4-FFF2-40B4-BE49-F238E27FC236}">
                <a16:creationId xmlns:a16="http://schemas.microsoft.com/office/drawing/2014/main" id="{3C83526D-1671-45D1-8C11-04BC94174D07}"/>
              </a:ext>
            </a:extLst>
          </p:cNvPr>
          <p:cNvPicPr>
            <a:picLocks noGrp="1" noChangeAspect="1"/>
          </p:cNvPicPr>
          <p:nvPr>
            <p:ph idx="1"/>
          </p:nvPr>
        </p:nvPicPr>
        <p:blipFill>
          <a:blip r:embed="rId3"/>
          <a:stretch>
            <a:fillRect/>
          </a:stretch>
        </p:blipFill>
        <p:spPr>
          <a:xfrm>
            <a:off x="970086" y="2336804"/>
            <a:ext cx="9035808" cy="3598858"/>
          </a:xfrm>
        </p:spPr>
      </p:pic>
      <p:sp>
        <p:nvSpPr>
          <p:cNvPr id="4" name="Rectangle 3">
            <a:extLst>
              <a:ext uri="{FF2B5EF4-FFF2-40B4-BE49-F238E27FC236}">
                <a16:creationId xmlns:a16="http://schemas.microsoft.com/office/drawing/2014/main" id="{C8CB346D-655F-48EC-A729-37655D6AC478}"/>
              </a:ext>
            </a:extLst>
          </p:cNvPr>
          <p:cNvSpPr/>
          <p:nvPr/>
        </p:nvSpPr>
        <p:spPr>
          <a:xfrm>
            <a:off x="5418341" y="5920109"/>
            <a:ext cx="1355323"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FFFF"/>
                </a:solidFill>
                <a:uFillTx/>
                <a:latin typeface="Trebuchet MS" pitchFamily="34"/>
              </a:rPr>
              <a:t>Quelle: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6020-6AE5-48F1-AF41-DEB1C60D1F9F}"/>
              </a:ext>
            </a:extLst>
          </p:cNvPr>
          <p:cNvSpPr txBox="1">
            <a:spLocks noGrp="1"/>
          </p:cNvSpPr>
          <p:nvPr>
            <p:ph type="title"/>
          </p:nvPr>
        </p:nvSpPr>
        <p:spPr/>
        <p:txBody>
          <a:bodyPr/>
          <a:lstStyle/>
          <a:p>
            <a:pPr lvl="0"/>
            <a:r>
              <a:rPr lang="de-DE"/>
              <a:t>Agenda</a:t>
            </a:r>
          </a:p>
        </p:txBody>
      </p:sp>
      <p:sp>
        <p:nvSpPr>
          <p:cNvPr id="3" name="Content Placeholder 2">
            <a:extLst>
              <a:ext uri="{FF2B5EF4-FFF2-40B4-BE49-F238E27FC236}">
                <a16:creationId xmlns:a16="http://schemas.microsoft.com/office/drawing/2014/main" id="{034E30A1-7567-423B-B8A6-A2DDA0B08043}"/>
              </a:ext>
            </a:extLst>
          </p:cNvPr>
          <p:cNvSpPr txBox="1">
            <a:spLocks noGrp="1"/>
          </p:cNvSpPr>
          <p:nvPr>
            <p:ph idx="1"/>
          </p:nvPr>
        </p:nvSpPr>
        <p:spPr>
          <a:xfrm>
            <a:off x="371904" y="2336877"/>
            <a:ext cx="3235357" cy="3599316"/>
          </a:xfrm>
        </p:spPr>
        <p:txBody>
          <a:bodyPr/>
          <a:lstStyle/>
          <a:p>
            <a:pPr lvl="0"/>
            <a:r>
              <a:rPr lang="de-DE" dirty="0"/>
              <a:t>Einleitung	</a:t>
            </a:r>
          </a:p>
          <a:p>
            <a:pPr lvl="0"/>
            <a:r>
              <a:rPr lang="de-DE" dirty="0"/>
              <a:t>Dirty Code </a:t>
            </a:r>
          </a:p>
          <a:p>
            <a:pPr lvl="0"/>
            <a:r>
              <a:rPr lang="de-DE" dirty="0"/>
              <a:t>Bad Smells</a:t>
            </a:r>
          </a:p>
          <a:p>
            <a:pPr lvl="0"/>
            <a:r>
              <a:rPr lang="de-DE" dirty="0"/>
              <a:t>Kopplung</a:t>
            </a:r>
          </a:p>
          <a:p>
            <a:pPr lvl="0"/>
            <a:r>
              <a:rPr lang="de-DE" dirty="0"/>
              <a:t>Kohäsion</a:t>
            </a:r>
          </a:p>
          <a:p>
            <a:pPr lvl="0"/>
            <a:r>
              <a:rPr lang="de-DE" dirty="0"/>
              <a:t>Prinzipien</a:t>
            </a:r>
          </a:p>
          <a:p>
            <a:pPr lvl="0"/>
            <a:r>
              <a:rPr lang="de-DE" dirty="0"/>
              <a:t>Praktiken</a:t>
            </a:r>
          </a:p>
          <a:p>
            <a:pPr lvl="0"/>
            <a:endParaRPr lang="de-DE" dirty="0"/>
          </a:p>
          <a:p>
            <a:pPr lvl="0"/>
            <a:endParaRPr lang="de-DE" dirty="0"/>
          </a:p>
        </p:txBody>
      </p:sp>
      <p:sp>
        <p:nvSpPr>
          <p:cNvPr id="4" name="Content Placeholder 3">
            <a:extLst>
              <a:ext uri="{FF2B5EF4-FFF2-40B4-BE49-F238E27FC236}">
                <a16:creationId xmlns:a16="http://schemas.microsoft.com/office/drawing/2014/main" id="{8DB9E7CC-CE4E-4965-99B9-6B17A738AA82}"/>
              </a:ext>
            </a:extLst>
          </p:cNvPr>
          <p:cNvSpPr txBox="1">
            <a:spLocks noGrp="1"/>
          </p:cNvSpPr>
          <p:nvPr>
            <p:ph idx="2"/>
          </p:nvPr>
        </p:nvSpPr>
        <p:spPr>
          <a:xfrm>
            <a:off x="3662894" y="2336877"/>
            <a:ext cx="4043248" cy="3599316"/>
          </a:xfrm>
        </p:spPr>
        <p:txBody>
          <a:bodyPr/>
          <a:lstStyle/>
          <a:p>
            <a:pPr lvl="0"/>
            <a:r>
              <a:rPr lang="de-DE"/>
              <a:t>Clean Code Developer</a:t>
            </a:r>
          </a:p>
          <a:p>
            <a:pPr lvl="1"/>
            <a:r>
              <a:rPr lang="de-DE"/>
              <a:t>Wertesystem</a:t>
            </a:r>
          </a:p>
          <a:p>
            <a:pPr lvl="1"/>
            <a:r>
              <a:rPr lang="de-DE"/>
              <a:t>Grade</a:t>
            </a:r>
          </a:p>
          <a:p>
            <a:pPr lvl="1"/>
            <a:r>
              <a:rPr lang="de-DE"/>
              <a:t>Tugenden</a:t>
            </a:r>
          </a:p>
          <a:p>
            <a:pPr lvl="1"/>
            <a:r>
              <a:rPr lang="de-DE"/>
              <a:t>SOLID</a:t>
            </a:r>
          </a:p>
          <a:p>
            <a:pPr lvl="1"/>
            <a:r>
              <a:rPr lang="de-DE"/>
              <a:t>Maßnahmen</a:t>
            </a:r>
          </a:p>
          <a:p>
            <a:pPr lvl="0"/>
            <a:endParaRPr lang="de-DE"/>
          </a:p>
        </p:txBody>
      </p:sp>
      <p:sp>
        <p:nvSpPr>
          <p:cNvPr id="5" name="Content Placeholder 3">
            <a:extLst>
              <a:ext uri="{FF2B5EF4-FFF2-40B4-BE49-F238E27FC236}">
                <a16:creationId xmlns:a16="http://schemas.microsoft.com/office/drawing/2014/main" id="{626D28D2-10D6-4D92-B47E-FAC8A97908B1}"/>
              </a:ext>
            </a:extLst>
          </p:cNvPr>
          <p:cNvSpPr txBox="1"/>
          <p:nvPr/>
        </p:nvSpPr>
        <p:spPr>
          <a:xfrm>
            <a:off x="7776843" y="2336877"/>
            <a:ext cx="4043248" cy="3599316"/>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1200" cap="none" spc="0" baseline="0">
                <a:solidFill>
                  <a:srgbClr val="FFFFFF"/>
                </a:solidFill>
                <a:uFillTx/>
                <a:latin typeface="Trebuchet MS"/>
              </a:rPr>
              <a:t>Clean Code Controlling</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1200" cap="none" spc="0" baseline="0">
                <a:solidFill>
                  <a:srgbClr val="FFFFFF"/>
                </a:solidFill>
                <a:uFillTx/>
                <a:latin typeface="Trebuchet MS"/>
              </a:rPr>
              <a:t>Test Driven Developement</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1200" cap="none" spc="0" baseline="0">
                <a:solidFill>
                  <a:srgbClr val="FFFFFF"/>
                </a:solidFill>
                <a:uFillTx/>
                <a:latin typeface="Trebuchet MS"/>
              </a:rPr>
              <a:t>CCD vs TDD</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1200" cap="none" spc="0" baseline="0">
                <a:solidFill>
                  <a:srgbClr val="FFFFFF"/>
                </a:solidFill>
                <a:uFillTx/>
                <a:latin typeface="Trebuchet MS"/>
              </a:rPr>
              <a:t>Vorteile</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1200" cap="none" spc="0" baseline="0">
                <a:solidFill>
                  <a:srgbClr val="FFFFFF"/>
                </a:solidFill>
                <a:uFillTx/>
                <a:latin typeface="Trebuchet MS"/>
              </a:rPr>
              <a:t>Nachteile</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400" b="0" i="0" u="none" strike="noStrike" kern="0" cap="none" spc="0" baseline="0">
                <a:solidFill>
                  <a:srgbClr val="FFFFFF"/>
                </a:solidFill>
                <a:uFillTx/>
                <a:latin typeface="Trebuchet MS"/>
              </a:rPr>
              <a:t>Zusammenfassung</a:t>
            </a:r>
            <a:endParaRPr lang="de-DE" sz="2400" b="0" i="0" u="none" strike="noStrike" kern="1200" cap="none" spc="0" baseline="0">
              <a:solidFill>
                <a:srgbClr val="FFFFFF"/>
              </a:solidFill>
              <a:uFillTx/>
              <a:latin typeface="Trebuchet MS"/>
            </a:endParaRP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de-DE" sz="2400" b="0" i="0" u="none" strike="noStrike" kern="1200" cap="none" spc="0" baseline="0">
              <a:solidFill>
                <a:srgbClr val="FFFFFF"/>
              </a:solidFill>
              <a:uFillTx/>
              <a:latin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B964-757C-490B-B5EF-AFF51FC396BB}"/>
              </a:ext>
            </a:extLst>
          </p:cNvPr>
          <p:cNvSpPr txBox="1">
            <a:spLocks noGrp="1"/>
          </p:cNvSpPr>
          <p:nvPr>
            <p:ph type="title"/>
          </p:nvPr>
        </p:nvSpPr>
        <p:spPr/>
        <p:txBody>
          <a:bodyPr/>
          <a:lstStyle/>
          <a:p>
            <a:pPr lvl="0"/>
            <a:r>
              <a:rPr lang="de-DE"/>
              <a:t>Orangener Grad</a:t>
            </a:r>
          </a:p>
        </p:txBody>
      </p:sp>
      <p:sp>
        <p:nvSpPr>
          <p:cNvPr id="3" name="Content Placeholder 2">
            <a:extLst>
              <a:ext uri="{FF2B5EF4-FFF2-40B4-BE49-F238E27FC236}">
                <a16:creationId xmlns:a16="http://schemas.microsoft.com/office/drawing/2014/main" id="{6703312F-1EE2-486C-B5F1-034B83318DD6}"/>
              </a:ext>
            </a:extLst>
          </p:cNvPr>
          <p:cNvSpPr txBox="1">
            <a:spLocks noGrp="1"/>
          </p:cNvSpPr>
          <p:nvPr>
            <p:ph idx="1"/>
          </p:nvPr>
        </p:nvSpPr>
        <p:spPr/>
        <p:txBody>
          <a:bodyPr/>
          <a:lstStyle/>
          <a:p>
            <a:pPr lvl="0"/>
            <a:r>
              <a:rPr lang="de-DE"/>
              <a:t>Anwendung von fundamentalen Prinzipien</a:t>
            </a:r>
          </a:p>
          <a:p>
            <a:pPr lvl="0"/>
            <a:r>
              <a:rPr lang="de-DE"/>
              <a:t>Automatisierung von Abläufen</a:t>
            </a:r>
          </a:p>
          <a:p>
            <a:pPr lvl="0"/>
            <a:r>
              <a:rPr lang="de-DE"/>
              <a:t>Korrektheitsprüfung des gesamten Codes, zum Beispiel durch Integrationstests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58DC-FAA4-4260-8810-CC8FF2059C0F}"/>
              </a:ext>
            </a:extLst>
          </p:cNvPr>
          <p:cNvSpPr txBox="1">
            <a:spLocks noGrp="1"/>
          </p:cNvSpPr>
          <p:nvPr>
            <p:ph type="title"/>
          </p:nvPr>
        </p:nvSpPr>
        <p:spPr/>
        <p:txBody>
          <a:bodyPr/>
          <a:lstStyle/>
          <a:p>
            <a:pPr lvl="0"/>
            <a:r>
              <a:rPr lang="de-DE"/>
              <a:t>Orangener Grad</a:t>
            </a:r>
          </a:p>
        </p:txBody>
      </p:sp>
      <p:pic>
        <p:nvPicPr>
          <p:cNvPr id="3" name="Content Placeholder 4" descr="A screenshot of a cell phone&#10;&#10;Description automatically generated">
            <a:extLst>
              <a:ext uri="{FF2B5EF4-FFF2-40B4-BE49-F238E27FC236}">
                <a16:creationId xmlns:a16="http://schemas.microsoft.com/office/drawing/2014/main" id="{CEB8F247-3B0A-4EC2-8C59-C7EC3FDDAE78}"/>
              </a:ext>
            </a:extLst>
          </p:cNvPr>
          <p:cNvPicPr>
            <a:picLocks noGrp="1" noChangeAspect="1"/>
          </p:cNvPicPr>
          <p:nvPr>
            <p:ph idx="1"/>
          </p:nvPr>
        </p:nvPicPr>
        <p:blipFill>
          <a:blip r:embed="rId3"/>
          <a:stretch>
            <a:fillRect/>
          </a:stretch>
        </p:blipFill>
        <p:spPr>
          <a:xfrm>
            <a:off x="959278" y="2336804"/>
            <a:ext cx="9057424" cy="3598858"/>
          </a:xfrm>
        </p:spPr>
      </p:pic>
      <p:sp>
        <p:nvSpPr>
          <p:cNvPr id="4" name="Rectangle 3">
            <a:extLst>
              <a:ext uri="{FF2B5EF4-FFF2-40B4-BE49-F238E27FC236}">
                <a16:creationId xmlns:a16="http://schemas.microsoft.com/office/drawing/2014/main" id="{94455281-CB98-42F6-BDA6-3B23BADC8050}"/>
              </a:ext>
            </a:extLst>
          </p:cNvPr>
          <p:cNvSpPr/>
          <p:nvPr/>
        </p:nvSpPr>
        <p:spPr>
          <a:xfrm>
            <a:off x="5418341" y="5920109"/>
            <a:ext cx="1355323"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FFFF"/>
                </a:solidFill>
                <a:uFillTx/>
                <a:latin typeface="Trebuchet MS" pitchFamily="34"/>
              </a:rPr>
              <a:t>Quelle: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5891-8388-4C3C-A118-7A6B992E9BF9}"/>
              </a:ext>
            </a:extLst>
          </p:cNvPr>
          <p:cNvSpPr txBox="1">
            <a:spLocks noGrp="1"/>
          </p:cNvSpPr>
          <p:nvPr>
            <p:ph type="title"/>
          </p:nvPr>
        </p:nvSpPr>
        <p:spPr/>
        <p:txBody>
          <a:bodyPr/>
          <a:lstStyle/>
          <a:p>
            <a:pPr lvl="0"/>
            <a:r>
              <a:rPr lang="de-DE"/>
              <a:t>Gelber Grad</a:t>
            </a:r>
          </a:p>
        </p:txBody>
      </p:sp>
      <p:sp>
        <p:nvSpPr>
          <p:cNvPr id="3" name="Content Placeholder 2">
            <a:extLst>
              <a:ext uri="{FF2B5EF4-FFF2-40B4-BE49-F238E27FC236}">
                <a16:creationId xmlns:a16="http://schemas.microsoft.com/office/drawing/2014/main" id="{2D4BFC4B-25B1-4502-9422-818834F989CF}"/>
              </a:ext>
            </a:extLst>
          </p:cNvPr>
          <p:cNvSpPr txBox="1">
            <a:spLocks noGrp="1"/>
          </p:cNvSpPr>
          <p:nvPr>
            <p:ph idx="1"/>
          </p:nvPr>
        </p:nvSpPr>
        <p:spPr/>
        <p:txBody>
          <a:bodyPr/>
          <a:lstStyle/>
          <a:p>
            <a:pPr lvl="0"/>
            <a:r>
              <a:rPr lang="de-DE"/>
              <a:t>Behandelt automatisierte Tests</a:t>
            </a:r>
          </a:p>
          <a:p>
            <a:pPr lvl="0"/>
            <a:r>
              <a:rPr lang="de-DE"/>
              <a:t>Jede Komponente einzeln, zum Beispiel durch Unit Tests</a:t>
            </a:r>
          </a:p>
          <a:p>
            <a:pPr lvl="0"/>
            <a:r>
              <a:rPr lang="de-DE"/>
              <a:t>Prinzipien der objektorientierten Programmierung werden umgesetzt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1787-4A6F-4A77-814E-1EC9916DBEA9}"/>
              </a:ext>
            </a:extLst>
          </p:cNvPr>
          <p:cNvSpPr txBox="1">
            <a:spLocks noGrp="1"/>
          </p:cNvSpPr>
          <p:nvPr>
            <p:ph type="title"/>
          </p:nvPr>
        </p:nvSpPr>
        <p:spPr/>
        <p:txBody>
          <a:bodyPr/>
          <a:lstStyle/>
          <a:p>
            <a:pPr lvl="0"/>
            <a:r>
              <a:rPr lang="de-DE"/>
              <a:t>Gelber Grad</a:t>
            </a:r>
          </a:p>
        </p:txBody>
      </p:sp>
      <p:pic>
        <p:nvPicPr>
          <p:cNvPr id="3" name="Content Placeholder 4">
            <a:extLst>
              <a:ext uri="{FF2B5EF4-FFF2-40B4-BE49-F238E27FC236}">
                <a16:creationId xmlns:a16="http://schemas.microsoft.com/office/drawing/2014/main" id="{850BCF4C-BF01-40AA-87A3-2468D9E47089}"/>
              </a:ext>
            </a:extLst>
          </p:cNvPr>
          <p:cNvPicPr>
            <a:picLocks noGrp="1" noChangeAspect="1"/>
          </p:cNvPicPr>
          <p:nvPr>
            <p:ph idx="1"/>
          </p:nvPr>
        </p:nvPicPr>
        <p:blipFill>
          <a:blip r:embed="rId3"/>
          <a:stretch>
            <a:fillRect/>
          </a:stretch>
        </p:blipFill>
        <p:spPr>
          <a:xfrm>
            <a:off x="959278" y="2336804"/>
            <a:ext cx="9057424" cy="3598858"/>
          </a:xfrm>
        </p:spPr>
      </p:pic>
      <p:sp>
        <p:nvSpPr>
          <p:cNvPr id="4" name="Rectangle 3">
            <a:extLst>
              <a:ext uri="{FF2B5EF4-FFF2-40B4-BE49-F238E27FC236}">
                <a16:creationId xmlns:a16="http://schemas.microsoft.com/office/drawing/2014/main" id="{80892057-D6C2-487A-B70F-5D40A2B4A95A}"/>
              </a:ext>
            </a:extLst>
          </p:cNvPr>
          <p:cNvSpPr/>
          <p:nvPr/>
        </p:nvSpPr>
        <p:spPr>
          <a:xfrm>
            <a:off x="5418341" y="5920109"/>
            <a:ext cx="1355323"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FFFF"/>
                </a:solidFill>
                <a:uFillTx/>
                <a:latin typeface="Trebuchet MS" pitchFamily="34"/>
              </a:rPr>
              <a:t>Quelle: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A9DA-CC3E-4774-B7B8-3FF32A0990B0}"/>
              </a:ext>
            </a:extLst>
          </p:cNvPr>
          <p:cNvSpPr txBox="1">
            <a:spLocks noGrp="1"/>
          </p:cNvSpPr>
          <p:nvPr>
            <p:ph type="title"/>
          </p:nvPr>
        </p:nvSpPr>
        <p:spPr/>
        <p:txBody>
          <a:bodyPr/>
          <a:lstStyle/>
          <a:p>
            <a:pPr lvl="0"/>
            <a:r>
              <a:rPr lang="de-DE"/>
              <a:t>Grüner Grad</a:t>
            </a:r>
          </a:p>
        </p:txBody>
      </p:sp>
      <p:sp>
        <p:nvSpPr>
          <p:cNvPr id="3" name="Content Placeholder 2">
            <a:extLst>
              <a:ext uri="{FF2B5EF4-FFF2-40B4-BE49-F238E27FC236}">
                <a16:creationId xmlns:a16="http://schemas.microsoft.com/office/drawing/2014/main" id="{6A7D4A01-15D5-447C-9F4F-723DFD7D83E4}"/>
              </a:ext>
            </a:extLst>
          </p:cNvPr>
          <p:cNvSpPr txBox="1">
            <a:spLocks noGrp="1"/>
          </p:cNvSpPr>
          <p:nvPr>
            <p:ph idx="1"/>
          </p:nvPr>
        </p:nvSpPr>
        <p:spPr/>
        <p:txBody>
          <a:bodyPr/>
          <a:lstStyle/>
          <a:p>
            <a:pPr lvl="0"/>
            <a:r>
              <a:rPr lang="de-DE" dirty="0"/>
              <a:t>Weitere Automatisierung</a:t>
            </a:r>
          </a:p>
          <a:p>
            <a:pPr lvl="0"/>
            <a:r>
              <a:rPr lang="de-DE" dirty="0"/>
              <a:t>Erstellung von Code automatisieren</a:t>
            </a:r>
          </a:p>
          <a:p>
            <a:pPr lvl="0"/>
            <a:r>
              <a:rPr lang="de-DE" dirty="0"/>
              <a:t>Soll Abhängigkeiten zu bestimmten Systemen verringern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F951-413D-4BEB-AF8C-9B2FBEB646A7}"/>
              </a:ext>
            </a:extLst>
          </p:cNvPr>
          <p:cNvSpPr txBox="1">
            <a:spLocks noGrp="1"/>
          </p:cNvSpPr>
          <p:nvPr>
            <p:ph type="title"/>
          </p:nvPr>
        </p:nvSpPr>
        <p:spPr/>
        <p:txBody>
          <a:bodyPr/>
          <a:lstStyle/>
          <a:p>
            <a:pPr lvl="0"/>
            <a:r>
              <a:rPr lang="de-DE"/>
              <a:t>Grüner Grad</a:t>
            </a:r>
          </a:p>
        </p:txBody>
      </p:sp>
      <p:pic>
        <p:nvPicPr>
          <p:cNvPr id="3" name="Content Placeholder 4" descr="A screenshot of a cell phone&#10;&#10;Description automatically generated">
            <a:extLst>
              <a:ext uri="{FF2B5EF4-FFF2-40B4-BE49-F238E27FC236}">
                <a16:creationId xmlns:a16="http://schemas.microsoft.com/office/drawing/2014/main" id="{8DD13AB5-7C10-4129-B03F-48329604ACEF}"/>
              </a:ext>
            </a:extLst>
          </p:cNvPr>
          <p:cNvPicPr>
            <a:picLocks noGrp="1" noChangeAspect="1"/>
          </p:cNvPicPr>
          <p:nvPr>
            <p:ph idx="1"/>
          </p:nvPr>
        </p:nvPicPr>
        <p:blipFill>
          <a:blip r:embed="rId3"/>
          <a:stretch>
            <a:fillRect/>
          </a:stretch>
        </p:blipFill>
        <p:spPr>
          <a:xfrm>
            <a:off x="959278" y="2336804"/>
            <a:ext cx="9057424" cy="3598858"/>
          </a:xfrm>
        </p:spPr>
      </p:pic>
      <p:sp>
        <p:nvSpPr>
          <p:cNvPr id="4" name="Rectangle 3">
            <a:extLst>
              <a:ext uri="{FF2B5EF4-FFF2-40B4-BE49-F238E27FC236}">
                <a16:creationId xmlns:a16="http://schemas.microsoft.com/office/drawing/2014/main" id="{DBAD5093-6430-470B-8711-0BC3051B5BBD}"/>
              </a:ext>
            </a:extLst>
          </p:cNvPr>
          <p:cNvSpPr/>
          <p:nvPr/>
        </p:nvSpPr>
        <p:spPr>
          <a:xfrm>
            <a:off x="5418341" y="5920109"/>
            <a:ext cx="1355323"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FFFF"/>
                </a:solidFill>
                <a:uFillTx/>
                <a:latin typeface="Trebuchet MS" pitchFamily="34"/>
              </a:rPr>
              <a:t>Quelle: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6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0EE5-DCD1-4BD6-B1E8-24945072C693}"/>
              </a:ext>
            </a:extLst>
          </p:cNvPr>
          <p:cNvSpPr txBox="1">
            <a:spLocks noGrp="1"/>
          </p:cNvSpPr>
          <p:nvPr>
            <p:ph type="title"/>
          </p:nvPr>
        </p:nvSpPr>
        <p:spPr/>
        <p:txBody>
          <a:bodyPr/>
          <a:lstStyle/>
          <a:p>
            <a:pPr lvl="0"/>
            <a:r>
              <a:rPr lang="de-DE"/>
              <a:t>Blauer Grad</a:t>
            </a:r>
          </a:p>
        </p:txBody>
      </p:sp>
      <p:sp>
        <p:nvSpPr>
          <p:cNvPr id="3" name="Content Placeholder 2">
            <a:extLst>
              <a:ext uri="{FF2B5EF4-FFF2-40B4-BE49-F238E27FC236}">
                <a16:creationId xmlns:a16="http://schemas.microsoft.com/office/drawing/2014/main" id="{B025E2C8-42EA-4FFD-9947-4052713E0AD2}"/>
              </a:ext>
            </a:extLst>
          </p:cNvPr>
          <p:cNvSpPr txBox="1">
            <a:spLocks noGrp="1"/>
          </p:cNvSpPr>
          <p:nvPr>
            <p:ph idx="1"/>
          </p:nvPr>
        </p:nvSpPr>
        <p:spPr/>
        <p:txBody>
          <a:bodyPr/>
          <a:lstStyle/>
          <a:p>
            <a:pPr lvl="0"/>
            <a:r>
              <a:rPr lang="de-DE"/>
              <a:t>Automatisierung von Build und Auslieferung</a:t>
            </a:r>
          </a:p>
          <a:p>
            <a:pPr lvl="0"/>
            <a:r>
              <a:rPr lang="de-DE"/>
              <a:t>Planung der Architektur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832E-A206-4CAF-9B54-0D12362099E6}"/>
              </a:ext>
            </a:extLst>
          </p:cNvPr>
          <p:cNvSpPr txBox="1">
            <a:spLocks noGrp="1"/>
          </p:cNvSpPr>
          <p:nvPr>
            <p:ph type="title"/>
          </p:nvPr>
        </p:nvSpPr>
        <p:spPr/>
        <p:txBody>
          <a:bodyPr/>
          <a:lstStyle/>
          <a:p>
            <a:pPr lvl="0"/>
            <a:r>
              <a:rPr lang="de-DE"/>
              <a:t>Blauer Grad</a:t>
            </a:r>
          </a:p>
        </p:txBody>
      </p:sp>
      <p:pic>
        <p:nvPicPr>
          <p:cNvPr id="3" name="Content Placeholder 4" descr="A screenshot of a cell phone&#10;&#10;Description automatically generated">
            <a:extLst>
              <a:ext uri="{FF2B5EF4-FFF2-40B4-BE49-F238E27FC236}">
                <a16:creationId xmlns:a16="http://schemas.microsoft.com/office/drawing/2014/main" id="{E3AE6F3C-23C9-4867-B1CA-362A76EF89BB}"/>
              </a:ext>
            </a:extLst>
          </p:cNvPr>
          <p:cNvPicPr>
            <a:picLocks noGrp="1" noChangeAspect="1"/>
          </p:cNvPicPr>
          <p:nvPr>
            <p:ph idx="1"/>
          </p:nvPr>
        </p:nvPicPr>
        <p:blipFill>
          <a:blip r:embed="rId3"/>
          <a:stretch>
            <a:fillRect/>
          </a:stretch>
        </p:blipFill>
        <p:spPr>
          <a:xfrm>
            <a:off x="959278" y="2336804"/>
            <a:ext cx="9057424" cy="3598858"/>
          </a:xfrm>
        </p:spPr>
      </p:pic>
      <p:sp>
        <p:nvSpPr>
          <p:cNvPr id="4" name="Rectangle 6">
            <a:extLst>
              <a:ext uri="{FF2B5EF4-FFF2-40B4-BE49-F238E27FC236}">
                <a16:creationId xmlns:a16="http://schemas.microsoft.com/office/drawing/2014/main" id="{78CA30D8-7F77-4934-A9EE-FD7AA9A65F07}"/>
              </a:ext>
            </a:extLst>
          </p:cNvPr>
          <p:cNvSpPr/>
          <p:nvPr/>
        </p:nvSpPr>
        <p:spPr>
          <a:xfrm>
            <a:off x="5418341" y="5920109"/>
            <a:ext cx="1355323"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FFFF"/>
                </a:solidFill>
                <a:uFillTx/>
                <a:latin typeface="Trebuchet MS" pitchFamily="34"/>
              </a:rPr>
              <a:t>Quelle: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5BE3-4376-472F-932A-5BE905047246}"/>
              </a:ext>
            </a:extLst>
          </p:cNvPr>
          <p:cNvSpPr txBox="1">
            <a:spLocks noGrp="1"/>
          </p:cNvSpPr>
          <p:nvPr>
            <p:ph type="title"/>
          </p:nvPr>
        </p:nvSpPr>
        <p:spPr/>
        <p:txBody>
          <a:bodyPr/>
          <a:lstStyle/>
          <a:p>
            <a:pPr lvl="0"/>
            <a:r>
              <a:rPr lang="de-DE"/>
              <a:t>Weißer Grad</a:t>
            </a:r>
          </a:p>
        </p:txBody>
      </p:sp>
      <p:sp>
        <p:nvSpPr>
          <p:cNvPr id="3" name="Content Placeholder 2">
            <a:extLst>
              <a:ext uri="{FF2B5EF4-FFF2-40B4-BE49-F238E27FC236}">
                <a16:creationId xmlns:a16="http://schemas.microsoft.com/office/drawing/2014/main" id="{CB33B482-40E6-4C8E-9FAB-8EEB861959DE}"/>
              </a:ext>
            </a:extLst>
          </p:cNvPr>
          <p:cNvSpPr txBox="1">
            <a:spLocks noGrp="1"/>
          </p:cNvSpPr>
          <p:nvPr>
            <p:ph idx="1"/>
          </p:nvPr>
        </p:nvSpPr>
        <p:spPr/>
        <p:txBody>
          <a:bodyPr/>
          <a:lstStyle/>
          <a:p>
            <a:pPr lvl="0"/>
            <a:r>
              <a:rPr lang="de-DE"/>
              <a:t>Führt alle vorherigen Grade zusammen</a:t>
            </a:r>
          </a:p>
          <a:p>
            <a:pPr lvl="0"/>
            <a:r>
              <a:rPr lang="de-DE"/>
              <a:t>Kann nur durch viel Erfahrung erreicht werden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0F3-3D76-4CA1-A6A9-8920EE743E64}"/>
              </a:ext>
            </a:extLst>
          </p:cNvPr>
          <p:cNvSpPr txBox="1">
            <a:spLocks noGrp="1"/>
          </p:cNvSpPr>
          <p:nvPr>
            <p:ph type="title"/>
          </p:nvPr>
        </p:nvSpPr>
        <p:spPr/>
        <p:txBody>
          <a:bodyPr/>
          <a:lstStyle/>
          <a:p>
            <a:pPr lvl="0"/>
            <a:r>
              <a:rPr lang="de-DE"/>
              <a:t>Prinzipielle Tugenden</a:t>
            </a:r>
          </a:p>
        </p:txBody>
      </p:sp>
      <p:sp>
        <p:nvSpPr>
          <p:cNvPr id="3" name="Content Placeholder 2">
            <a:extLst>
              <a:ext uri="{FF2B5EF4-FFF2-40B4-BE49-F238E27FC236}">
                <a16:creationId xmlns:a16="http://schemas.microsoft.com/office/drawing/2014/main" id="{69042FD2-01CC-4349-A948-901642A9D92F}"/>
              </a:ext>
            </a:extLst>
          </p:cNvPr>
          <p:cNvSpPr txBox="1">
            <a:spLocks noGrp="1"/>
          </p:cNvSpPr>
          <p:nvPr>
            <p:ph idx="1"/>
          </p:nvPr>
        </p:nvSpPr>
        <p:spPr/>
        <p:txBody>
          <a:bodyPr/>
          <a:lstStyle/>
          <a:p>
            <a:pPr lvl="0"/>
            <a:r>
              <a:rPr lang="de-DE"/>
              <a:t>Schätze Variation (Value Variation)</a:t>
            </a:r>
          </a:p>
          <a:p>
            <a:pPr lvl="0"/>
            <a:r>
              <a:rPr lang="de-DE"/>
              <a:t>Tue nur das Wichtigste (Do Only What‘s Necessary)</a:t>
            </a:r>
          </a:p>
          <a:p>
            <a:pPr lvl="0"/>
            <a:r>
              <a:rPr lang="de-DE"/>
              <a:t>Isoliere Aspekte (Isolate Aspects)</a:t>
            </a:r>
          </a:p>
          <a:p>
            <a:pPr lvl="0"/>
            <a:r>
              <a:rPr lang="de-DE"/>
              <a:t>Minimiere Abhängigkeiten (Minimize Dependencies)</a:t>
            </a:r>
          </a:p>
          <a:p>
            <a:pPr lvl="0"/>
            <a:r>
              <a:rPr lang="de-DE"/>
              <a:t>Halte Versprechen ein (Honor Pledges)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5B5C-008F-4176-842F-ACFB91AF4423}"/>
              </a:ext>
            </a:extLst>
          </p:cNvPr>
          <p:cNvSpPr txBox="1">
            <a:spLocks noGrp="1"/>
          </p:cNvSpPr>
          <p:nvPr>
            <p:ph type="title"/>
          </p:nvPr>
        </p:nvSpPr>
        <p:spPr/>
        <p:txBody>
          <a:bodyPr/>
          <a:lstStyle/>
          <a:p>
            <a:pPr lvl="0"/>
            <a:r>
              <a:rPr lang="de-DE"/>
              <a:t>Einleitung</a:t>
            </a:r>
          </a:p>
        </p:txBody>
      </p:sp>
      <p:sp>
        <p:nvSpPr>
          <p:cNvPr id="3" name="Content Placeholder 2">
            <a:extLst>
              <a:ext uri="{FF2B5EF4-FFF2-40B4-BE49-F238E27FC236}">
                <a16:creationId xmlns:a16="http://schemas.microsoft.com/office/drawing/2014/main" id="{8116B9D1-0FCA-45C0-A337-2B29B73BC2FE}"/>
              </a:ext>
            </a:extLst>
          </p:cNvPr>
          <p:cNvSpPr txBox="1">
            <a:spLocks noGrp="1"/>
          </p:cNvSpPr>
          <p:nvPr>
            <p:ph idx="1"/>
          </p:nvPr>
        </p:nvSpPr>
        <p:spPr/>
        <p:txBody>
          <a:bodyPr/>
          <a:lstStyle/>
          <a:p>
            <a:pPr lvl="0"/>
            <a:r>
              <a:rPr lang="de-DE"/>
              <a:t>Sammlung an Prinzipien und Praktiken</a:t>
            </a:r>
          </a:p>
          <a:p>
            <a:pPr lvl="0"/>
            <a:r>
              <a:rPr lang="de-DE"/>
              <a:t>Soll Qualität der Software erhöhen</a:t>
            </a:r>
          </a:p>
          <a:p>
            <a:pPr lvl="0"/>
            <a:r>
              <a:rPr lang="de-DE"/>
              <a:t>Basiert auf „Clean Code“ von Robert C. Martin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4A16-C89D-4257-BFE5-AD9AC7E3895F}"/>
              </a:ext>
            </a:extLst>
          </p:cNvPr>
          <p:cNvSpPr txBox="1">
            <a:spLocks noGrp="1"/>
          </p:cNvSpPr>
          <p:nvPr>
            <p:ph type="title"/>
          </p:nvPr>
        </p:nvSpPr>
        <p:spPr/>
        <p:txBody>
          <a:bodyPr/>
          <a:lstStyle/>
          <a:p>
            <a:pPr lvl="0"/>
            <a:r>
              <a:rPr lang="de-DE"/>
              <a:t>Value Variation</a:t>
            </a:r>
          </a:p>
        </p:txBody>
      </p:sp>
      <p:sp>
        <p:nvSpPr>
          <p:cNvPr id="3" name="Content Placeholder 2">
            <a:extLst>
              <a:ext uri="{FF2B5EF4-FFF2-40B4-BE49-F238E27FC236}">
                <a16:creationId xmlns:a16="http://schemas.microsoft.com/office/drawing/2014/main" id="{282CA343-AE49-49A5-9667-1145EDDA4673}"/>
              </a:ext>
            </a:extLst>
          </p:cNvPr>
          <p:cNvSpPr txBox="1">
            <a:spLocks noGrp="1"/>
          </p:cNvSpPr>
          <p:nvPr>
            <p:ph idx="1"/>
          </p:nvPr>
        </p:nvSpPr>
        <p:spPr/>
        <p:txBody>
          <a:bodyPr/>
          <a:lstStyle/>
          <a:p>
            <a:pPr lvl="0"/>
            <a:r>
              <a:rPr lang="de-DE"/>
              <a:t>Wirkt Standardisierung und Vereinheitlich entgegen</a:t>
            </a:r>
          </a:p>
          <a:p>
            <a:pPr lvl="0"/>
            <a:r>
              <a:rPr lang="de-DE"/>
              <a:t>Alternative Lösungen führen manchmal zu besseren Methoden</a:t>
            </a:r>
          </a:p>
          <a:p>
            <a:pPr lvl="0"/>
            <a:r>
              <a:rPr lang="de-DE"/>
              <a:t>Werte: Evolvierbarkeit und Reflexion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9960-DAED-4C13-BF10-F5E3FDD57F13}"/>
              </a:ext>
            </a:extLst>
          </p:cNvPr>
          <p:cNvSpPr txBox="1">
            <a:spLocks noGrp="1"/>
          </p:cNvSpPr>
          <p:nvPr>
            <p:ph type="title"/>
          </p:nvPr>
        </p:nvSpPr>
        <p:spPr/>
        <p:txBody>
          <a:bodyPr/>
          <a:lstStyle/>
          <a:p>
            <a:pPr lvl="0"/>
            <a:r>
              <a:rPr lang="de-DE"/>
              <a:t>Do Only What‘s Necessary</a:t>
            </a:r>
          </a:p>
        </p:txBody>
      </p:sp>
      <p:sp>
        <p:nvSpPr>
          <p:cNvPr id="3" name="Content Placeholder 2">
            <a:extLst>
              <a:ext uri="{FF2B5EF4-FFF2-40B4-BE49-F238E27FC236}">
                <a16:creationId xmlns:a16="http://schemas.microsoft.com/office/drawing/2014/main" id="{CDBCBC3C-82ED-4F7A-B337-D063FBB2C4E2}"/>
              </a:ext>
            </a:extLst>
          </p:cNvPr>
          <p:cNvSpPr txBox="1">
            <a:spLocks noGrp="1"/>
          </p:cNvSpPr>
          <p:nvPr>
            <p:ph idx="1"/>
          </p:nvPr>
        </p:nvSpPr>
        <p:spPr/>
        <p:txBody>
          <a:bodyPr/>
          <a:lstStyle/>
          <a:p>
            <a:pPr lvl="0"/>
            <a:r>
              <a:rPr lang="de-DE"/>
              <a:t>Nur machen, was nötig ist </a:t>
            </a:r>
            <a:r>
              <a:rPr lang="de-DE">
                <a:latin typeface="Wingdings" pitchFamily="2"/>
              </a:rPr>
              <a:t></a:t>
            </a:r>
            <a:r>
              <a:rPr lang="de-DE"/>
              <a:t> keine Zeitverschwendung für unnötige Komponenten/Funktionalitäten</a:t>
            </a:r>
          </a:p>
          <a:p>
            <a:pPr lvl="0"/>
            <a:r>
              <a:rPr lang="de-DE"/>
              <a:t>Werte: Produktionseffizienz und Evolvierbarkeit</a:t>
            </a:r>
          </a:p>
          <a:p>
            <a:pPr lvl="0"/>
            <a:r>
              <a:rPr lang="de-DE"/>
              <a:t>Prinzipien:</a:t>
            </a:r>
          </a:p>
          <a:p>
            <a:pPr lvl="1"/>
            <a:r>
              <a:rPr lang="de-DE"/>
              <a:t>Vorsicht vor Optimierungen</a:t>
            </a:r>
          </a:p>
          <a:p>
            <a:pPr lvl="1"/>
            <a:r>
              <a:rPr lang="de-DE"/>
              <a:t>You Ain‘t Gonna Need It (YAGNI)</a:t>
            </a:r>
          </a:p>
          <a:p>
            <a:pPr lvl="1"/>
            <a:r>
              <a:rPr lang="de-DE"/>
              <a:t>Keep It Simple, Stupid (KISS)</a:t>
            </a:r>
          </a:p>
          <a:p>
            <a:pPr lvl="1"/>
            <a:endParaRPr lang="de-D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B287-A398-47C9-8CFD-4D584540F0D4}"/>
              </a:ext>
            </a:extLst>
          </p:cNvPr>
          <p:cNvSpPr txBox="1">
            <a:spLocks noGrp="1"/>
          </p:cNvSpPr>
          <p:nvPr>
            <p:ph type="title"/>
          </p:nvPr>
        </p:nvSpPr>
        <p:spPr/>
        <p:txBody>
          <a:bodyPr/>
          <a:lstStyle/>
          <a:p>
            <a:pPr lvl="0"/>
            <a:r>
              <a:rPr lang="de-DE"/>
              <a:t>Isolate Aspects</a:t>
            </a:r>
          </a:p>
        </p:txBody>
      </p:sp>
      <p:sp>
        <p:nvSpPr>
          <p:cNvPr id="3" name="Content Placeholder 2">
            <a:extLst>
              <a:ext uri="{FF2B5EF4-FFF2-40B4-BE49-F238E27FC236}">
                <a16:creationId xmlns:a16="http://schemas.microsoft.com/office/drawing/2014/main" id="{EEEDF9CE-BE30-4E26-9DF2-C905248C22BA}"/>
              </a:ext>
            </a:extLst>
          </p:cNvPr>
          <p:cNvSpPr txBox="1">
            <a:spLocks noGrp="1"/>
          </p:cNvSpPr>
          <p:nvPr>
            <p:ph idx="1"/>
          </p:nvPr>
        </p:nvSpPr>
        <p:spPr/>
        <p:txBody>
          <a:bodyPr/>
          <a:lstStyle/>
          <a:p>
            <a:pPr lvl="0">
              <a:lnSpc>
                <a:spcPct val="80000"/>
              </a:lnSpc>
            </a:pPr>
            <a:r>
              <a:rPr lang="de-DE"/>
              <a:t>Komponenten einzeln betrachten und weiterentwickeln</a:t>
            </a:r>
          </a:p>
          <a:p>
            <a:pPr lvl="0">
              <a:lnSpc>
                <a:spcPct val="80000"/>
              </a:lnSpc>
            </a:pPr>
            <a:r>
              <a:rPr lang="de-DE"/>
              <a:t>Werte: Evolvierbarkeit</a:t>
            </a:r>
          </a:p>
          <a:p>
            <a:pPr lvl="0">
              <a:lnSpc>
                <a:spcPct val="80000"/>
              </a:lnSpc>
            </a:pPr>
            <a:r>
              <a:rPr lang="de-DE"/>
              <a:t>Prinzipien:</a:t>
            </a:r>
          </a:p>
          <a:p>
            <a:pPr lvl="1">
              <a:lnSpc>
                <a:spcPct val="80000"/>
              </a:lnSpc>
            </a:pPr>
            <a:r>
              <a:rPr lang="en-US"/>
              <a:t>Don't Repeat Yourself (DRY)</a:t>
            </a:r>
          </a:p>
          <a:p>
            <a:pPr lvl="1">
              <a:lnSpc>
                <a:spcPct val="80000"/>
              </a:lnSpc>
            </a:pPr>
            <a:r>
              <a:rPr lang="en-US"/>
              <a:t>Separation of Concerns (SoC)</a:t>
            </a:r>
          </a:p>
          <a:p>
            <a:pPr lvl="1">
              <a:lnSpc>
                <a:spcPct val="80000"/>
              </a:lnSpc>
            </a:pPr>
            <a:r>
              <a:rPr lang="en-US"/>
              <a:t>Single Level of Abstraction (SLA)</a:t>
            </a:r>
          </a:p>
          <a:p>
            <a:pPr lvl="1">
              <a:lnSpc>
                <a:spcPct val="80000"/>
              </a:lnSpc>
            </a:pPr>
            <a:r>
              <a:rPr lang="en-US"/>
              <a:t>Single Responsibility Principle (SRP)</a:t>
            </a:r>
          </a:p>
          <a:p>
            <a:pPr lvl="1">
              <a:lnSpc>
                <a:spcPct val="80000"/>
              </a:lnSpc>
            </a:pPr>
            <a:r>
              <a:rPr lang="en-US"/>
              <a:t>Interface Segregation Principle (ISP)</a:t>
            </a:r>
          </a:p>
          <a:p>
            <a:pPr lvl="1">
              <a:lnSpc>
                <a:spcPct val="80000"/>
              </a:lnSpc>
            </a:pPr>
            <a:r>
              <a:rPr lang="en-US"/>
              <a:t>Entwurf und Implementation überlappen nicht</a:t>
            </a:r>
          </a:p>
          <a:p>
            <a:pPr lvl="1">
              <a:lnSpc>
                <a:spcPct val="80000"/>
              </a:lnSpc>
            </a:pPr>
            <a:r>
              <a:rPr lang="en-US"/>
              <a:t>Integration Operation Segregation Principle (IOSP)</a:t>
            </a:r>
            <a:endParaRPr lang="de-D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D018-1130-4DB9-8DDB-E4F0D212FE4D}"/>
              </a:ext>
            </a:extLst>
          </p:cNvPr>
          <p:cNvSpPr txBox="1">
            <a:spLocks noGrp="1"/>
          </p:cNvSpPr>
          <p:nvPr>
            <p:ph type="title"/>
          </p:nvPr>
        </p:nvSpPr>
        <p:spPr/>
        <p:txBody>
          <a:bodyPr/>
          <a:lstStyle/>
          <a:p>
            <a:pPr lvl="0"/>
            <a:r>
              <a:rPr lang="de-DE"/>
              <a:t>Minimize Dependencies</a:t>
            </a:r>
          </a:p>
        </p:txBody>
      </p:sp>
      <p:sp>
        <p:nvSpPr>
          <p:cNvPr id="3" name="Content Placeholder 2">
            <a:extLst>
              <a:ext uri="{FF2B5EF4-FFF2-40B4-BE49-F238E27FC236}">
                <a16:creationId xmlns:a16="http://schemas.microsoft.com/office/drawing/2014/main" id="{27BB4DDB-84F1-402B-9D45-9EDC1B3D7546}"/>
              </a:ext>
            </a:extLst>
          </p:cNvPr>
          <p:cNvSpPr txBox="1">
            <a:spLocks noGrp="1"/>
          </p:cNvSpPr>
          <p:nvPr>
            <p:ph idx="1"/>
          </p:nvPr>
        </p:nvSpPr>
        <p:spPr/>
        <p:txBody>
          <a:bodyPr/>
          <a:lstStyle/>
          <a:p>
            <a:pPr lvl="0">
              <a:lnSpc>
                <a:spcPct val="80000"/>
              </a:lnSpc>
            </a:pPr>
            <a:r>
              <a:rPr lang="de-DE"/>
              <a:t>Ziel ist geringe Kopplung</a:t>
            </a:r>
          </a:p>
          <a:p>
            <a:pPr lvl="0">
              <a:lnSpc>
                <a:spcPct val="80000"/>
              </a:lnSpc>
            </a:pPr>
            <a:r>
              <a:rPr lang="de-DE"/>
              <a:t>Werte: Evolvierbarkeit</a:t>
            </a:r>
          </a:p>
          <a:p>
            <a:pPr lvl="0">
              <a:lnSpc>
                <a:spcPct val="80000"/>
              </a:lnSpc>
            </a:pPr>
            <a:r>
              <a:rPr lang="de-DE"/>
              <a:t>Prinzipien:</a:t>
            </a:r>
          </a:p>
          <a:p>
            <a:pPr lvl="1">
              <a:lnSpc>
                <a:spcPct val="80000"/>
              </a:lnSpc>
            </a:pPr>
            <a:r>
              <a:rPr lang="en-US"/>
              <a:t>Dependency Inversion Principle</a:t>
            </a:r>
          </a:p>
          <a:p>
            <a:pPr lvl="1">
              <a:lnSpc>
                <a:spcPct val="80000"/>
              </a:lnSpc>
            </a:pPr>
            <a:r>
              <a:rPr lang="en-US"/>
              <a:t>Information Hiding Principle</a:t>
            </a:r>
          </a:p>
          <a:p>
            <a:pPr lvl="1">
              <a:lnSpc>
                <a:spcPct val="80000"/>
              </a:lnSpc>
            </a:pPr>
            <a:r>
              <a:rPr lang="en-US"/>
              <a:t>Law of Demeter</a:t>
            </a:r>
          </a:p>
          <a:p>
            <a:pPr lvl="1">
              <a:lnSpc>
                <a:spcPct val="80000"/>
              </a:lnSpc>
            </a:pPr>
            <a:r>
              <a:rPr lang="en-US"/>
              <a:t>Open Closed Principle</a:t>
            </a:r>
          </a:p>
          <a:p>
            <a:pPr lvl="1">
              <a:lnSpc>
                <a:spcPct val="80000"/>
              </a:lnSpc>
            </a:pPr>
            <a:r>
              <a:rPr lang="en-US"/>
              <a:t>Tell don't ask</a:t>
            </a:r>
          </a:p>
          <a:p>
            <a:pPr lvl="1">
              <a:lnSpc>
                <a:spcPct val="80000"/>
              </a:lnSpc>
            </a:pPr>
            <a:r>
              <a:rPr lang="en-US"/>
              <a:t>Interface Segregation Principle (ISP)</a:t>
            </a:r>
          </a:p>
          <a:p>
            <a:pPr lvl="1">
              <a:lnSpc>
                <a:spcPct val="80000"/>
              </a:lnSpc>
            </a:pPr>
            <a:r>
              <a:rPr lang="en-US"/>
              <a:t>Integration Operation Segregation Principle (IOSP)</a:t>
            </a:r>
            <a:endParaRPr lang="de-D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AB82-BFC7-4DCB-93BC-AA6D268D1680}"/>
              </a:ext>
            </a:extLst>
          </p:cNvPr>
          <p:cNvSpPr txBox="1">
            <a:spLocks noGrp="1"/>
          </p:cNvSpPr>
          <p:nvPr>
            <p:ph type="title"/>
          </p:nvPr>
        </p:nvSpPr>
        <p:spPr/>
        <p:txBody>
          <a:bodyPr/>
          <a:lstStyle/>
          <a:p>
            <a:pPr lvl="0"/>
            <a:r>
              <a:rPr lang="de-DE"/>
              <a:t>Honor Pledges</a:t>
            </a:r>
          </a:p>
        </p:txBody>
      </p:sp>
      <p:sp>
        <p:nvSpPr>
          <p:cNvPr id="3" name="Content Placeholder 2">
            <a:extLst>
              <a:ext uri="{FF2B5EF4-FFF2-40B4-BE49-F238E27FC236}">
                <a16:creationId xmlns:a16="http://schemas.microsoft.com/office/drawing/2014/main" id="{670F18FD-FAE9-49A5-8AF1-891B4B7A9FA2}"/>
              </a:ext>
            </a:extLst>
          </p:cNvPr>
          <p:cNvSpPr txBox="1">
            <a:spLocks noGrp="1"/>
          </p:cNvSpPr>
          <p:nvPr>
            <p:ph idx="1"/>
          </p:nvPr>
        </p:nvSpPr>
        <p:spPr/>
        <p:txBody>
          <a:bodyPr/>
          <a:lstStyle/>
          <a:p>
            <a:pPr lvl="0"/>
            <a:r>
              <a:rPr lang="de-DE"/>
              <a:t>Auch Minimize Surprises</a:t>
            </a:r>
          </a:p>
          <a:p>
            <a:pPr lvl="0"/>
            <a:r>
              <a:rPr lang="de-DE"/>
              <a:t>Funktionalität ist wie geplant, keine Überraschungen</a:t>
            </a:r>
          </a:p>
          <a:p>
            <a:pPr lvl="0"/>
            <a:r>
              <a:rPr lang="de-DE"/>
              <a:t>Werte: Evolvierbarkeit</a:t>
            </a:r>
          </a:p>
          <a:p>
            <a:pPr lvl="0"/>
            <a:r>
              <a:rPr lang="de-DE"/>
              <a:t>Prinzipien:</a:t>
            </a:r>
          </a:p>
          <a:p>
            <a:pPr lvl="1"/>
            <a:r>
              <a:rPr lang="de-DE"/>
              <a:t>Liskov Substitution Principle</a:t>
            </a:r>
          </a:p>
          <a:p>
            <a:pPr lvl="1"/>
            <a:r>
              <a:rPr lang="de-DE"/>
              <a:t>Principle of Least Astonishment</a:t>
            </a:r>
          </a:p>
          <a:p>
            <a:pPr lvl="1"/>
            <a:r>
              <a:rPr lang="de-DE"/>
              <a:t>Implementation spiegelt Entwurf</a:t>
            </a:r>
          </a:p>
          <a:p>
            <a:pPr lvl="1"/>
            <a:r>
              <a:rPr lang="de-DE"/>
              <a:t>Favour Composition over Inheritance (FCoI)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0B02-CE8F-473E-BFD2-0D8142E5ED65}"/>
              </a:ext>
            </a:extLst>
          </p:cNvPr>
          <p:cNvSpPr txBox="1">
            <a:spLocks noGrp="1"/>
          </p:cNvSpPr>
          <p:nvPr>
            <p:ph type="title"/>
          </p:nvPr>
        </p:nvSpPr>
        <p:spPr/>
        <p:txBody>
          <a:bodyPr/>
          <a:lstStyle/>
          <a:p>
            <a:pPr lvl="0"/>
            <a:r>
              <a:rPr lang="de-DE"/>
              <a:t>Praktische Tugenden</a:t>
            </a:r>
          </a:p>
        </p:txBody>
      </p:sp>
      <p:sp>
        <p:nvSpPr>
          <p:cNvPr id="3" name="Content Placeholder 2">
            <a:extLst>
              <a:ext uri="{FF2B5EF4-FFF2-40B4-BE49-F238E27FC236}">
                <a16:creationId xmlns:a16="http://schemas.microsoft.com/office/drawing/2014/main" id="{9D007633-80BE-42C8-8505-7FED7ED652F8}"/>
              </a:ext>
            </a:extLst>
          </p:cNvPr>
          <p:cNvSpPr txBox="1">
            <a:spLocks noGrp="1"/>
          </p:cNvSpPr>
          <p:nvPr>
            <p:ph idx="1"/>
          </p:nvPr>
        </p:nvSpPr>
        <p:spPr/>
        <p:txBody>
          <a:bodyPr/>
          <a:lstStyle/>
          <a:p>
            <a:pPr lvl="0"/>
            <a:r>
              <a:rPr lang="de-DE"/>
              <a:t>Umarme Unsicherheit (Embrace Uncertainty)</a:t>
            </a:r>
          </a:p>
          <a:p>
            <a:pPr lvl="0"/>
            <a:r>
              <a:rPr lang="de-DE"/>
              <a:t>Fokussiere (Focus)</a:t>
            </a:r>
          </a:p>
          <a:p>
            <a:pPr lvl="0"/>
            <a:r>
              <a:rPr lang="de-DE"/>
              <a:t>Wertschätze Qualität (Value Quality)</a:t>
            </a:r>
          </a:p>
          <a:p>
            <a:pPr lvl="0"/>
            <a:r>
              <a:rPr lang="de-DE"/>
              <a:t>Mach fertig (Get Things Done)</a:t>
            </a:r>
          </a:p>
          <a:p>
            <a:pPr lvl="0"/>
            <a:r>
              <a:rPr lang="de-DE"/>
              <a:t>Halte Ordnung (Stay Clean)</a:t>
            </a:r>
          </a:p>
          <a:p>
            <a:pPr lvl="0"/>
            <a:r>
              <a:rPr lang="de-DE"/>
              <a:t>Bleib am Ball (Keep Moving)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A69D-F306-421F-9531-38CCA13A10B4}"/>
              </a:ext>
            </a:extLst>
          </p:cNvPr>
          <p:cNvSpPr txBox="1">
            <a:spLocks noGrp="1"/>
          </p:cNvSpPr>
          <p:nvPr>
            <p:ph type="title"/>
          </p:nvPr>
        </p:nvSpPr>
        <p:spPr/>
        <p:txBody>
          <a:bodyPr/>
          <a:lstStyle/>
          <a:p>
            <a:pPr lvl="0"/>
            <a:r>
              <a:rPr lang="de-DE"/>
              <a:t>Embrace Uncertainty</a:t>
            </a:r>
          </a:p>
        </p:txBody>
      </p:sp>
      <p:sp>
        <p:nvSpPr>
          <p:cNvPr id="3" name="Content Placeholder 2">
            <a:extLst>
              <a:ext uri="{FF2B5EF4-FFF2-40B4-BE49-F238E27FC236}">
                <a16:creationId xmlns:a16="http://schemas.microsoft.com/office/drawing/2014/main" id="{910CB1B2-D24E-4545-B66D-511894ED1105}"/>
              </a:ext>
            </a:extLst>
          </p:cNvPr>
          <p:cNvSpPr txBox="1">
            <a:spLocks noGrp="1"/>
          </p:cNvSpPr>
          <p:nvPr>
            <p:ph idx="1"/>
          </p:nvPr>
        </p:nvSpPr>
        <p:spPr/>
        <p:txBody>
          <a:bodyPr/>
          <a:lstStyle/>
          <a:p>
            <a:pPr lvl="0"/>
            <a:r>
              <a:rPr lang="de-DE"/>
              <a:t>Unsicherheit führt zum sichergehen (testen)</a:t>
            </a:r>
          </a:p>
          <a:p>
            <a:pPr lvl="0"/>
            <a:r>
              <a:rPr lang="de-DE"/>
              <a:t>Werte: Evolvierbarkeit und Reflexion</a:t>
            </a:r>
          </a:p>
          <a:p>
            <a:pPr lvl="0"/>
            <a:r>
              <a:rPr lang="de-DE"/>
              <a:t>Praktiken:</a:t>
            </a:r>
          </a:p>
          <a:p>
            <a:pPr lvl="1"/>
            <a:r>
              <a:rPr lang="de-DE"/>
              <a:t>Ein Versionskontrollsystem verwenden</a:t>
            </a:r>
          </a:p>
          <a:p>
            <a:pPr lvl="1"/>
            <a:r>
              <a:rPr lang="de-DE"/>
              <a:t>Automatisierte Integrationstests</a:t>
            </a:r>
          </a:p>
          <a:p>
            <a:pPr lvl="1"/>
            <a:r>
              <a:rPr lang="de-DE"/>
              <a:t>Automatisierte Unit Tests</a:t>
            </a:r>
          </a:p>
          <a:p>
            <a:pPr lvl="1"/>
            <a:r>
              <a:rPr lang="de-DE"/>
              <a:t>Mockups</a:t>
            </a:r>
          </a:p>
          <a:p>
            <a:pPr lvl="1"/>
            <a:r>
              <a:rPr lang="de-DE"/>
              <a:t>Continous Integration</a:t>
            </a:r>
          </a:p>
          <a:p>
            <a:pPr lvl="1"/>
            <a:r>
              <a:rPr lang="de-DE"/>
              <a:t>Inversion of Control Container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BE70-C906-4DA6-8D4B-D2E744B4C39C}"/>
              </a:ext>
            </a:extLst>
          </p:cNvPr>
          <p:cNvSpPr txBox="1">
            <a:spLocks noGrp="1"/>
          </p:cNvSpPr>
          <p:nvPr>
            <p:ph type="title"/>
          </p:nvPr>
        </p:nvSpPr>
        <p:spPr/>
        <p:txBody>
          <a:bodyPr/>
          <a:lstStyle/>
          <a:p>
            <a:pPr lvl="0"/>
            <a:r>
              <a:rPr lang="de-DE"/>
              <a:t>Focus</a:t>
            </a:r>
          </a:p>
        </p:txBody>
      </p:sp>
      <p:sp>
        <p:nvSpPr>
          <p:cNvPr id="3" name="Content Placeholder 2">
            <a:extLst>
              <a:ext uri="{FF2B5EF4-FFF2-40B4-BE49-F238E27FC236}">
                <a16:creationId xmlns:a16="http://schemas.microsoft.com/office/drawing/2014/main" id="{4551F938-79B6-4049-A78E-CDC8C9582CE7}"/>
              </a:ext>
            </a:extLst>
          </p:cNvPr>
          <p:cNvSpPr txBox="1">
            <a:spLocks noGrp="1"/>
          </p:cNvSpPr>
          <p:nvPr>
            <p:ph idx="1"/>
          </p:nvPr>
        </p:nvSpPr>
        <p:spPr/>
        <p:txBody>
          <a:bodyPr/>
          <a:lstStyle/>
          <a:p>
            <a:pPr lvl="0"/>
            <a:r>
              <a:rPr lang="de-DE"/>
              <a:t>Immer auf eine Sache konzentrieren</a:t>
            </a:r>
          </a:p>
          <a:p>
            <a:pPr lvl="0"/>
            <a:r>
              <a:rPr lang="de-DE"/>
              <a:t>Werte: Produktionseffizienz</a:t>
            </a:r>
          </a:p>
          <a:p>
            <a:pPr lvl="0"/>
            <a:r>
              <a:rPr lang="de-DE"/>
              <a:t>Praktiken:</a:t>
            </a:r>
          </a:p>
          <a:p>
            <a:pPr lvl="1"/>
            <a:r>
              <a:rPr lang="en-US"/>
              <a:t>Komponentenorientierung</a:t>
            </a:r>
          </a:p>
          <a:p>
            <a:pPr lvl="1"/>
            <a:r>
              <a:rPr lang="en-US"/>
              <a:t>Test first</a:t>
            </a:r>
          </a:p>
          <a:p>
            <a:pPr lvl="1"/>
            <a:r>
              <a:rPr lang="en-US"/>
              <a:t>Limit WIP</a:t>
            </a:r>
            <a:endParaRPr lang="de-D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59DC-425D-4776-8221-3CBF97AE1643}"/>
              </a:ext>
            </a:extLst>
          </p:cNvPr>
          <p:cNvSpPr txBox="1">
            <a:spLocks noGrp="1"/>
          </p:cNvSpPr>
          <p:nvPr>
            <p:ph type="title"/>
          </p:nvPr>
        </p:nvSpPr>
        <p:spPr/>
        <p:txBody>
          <a:bodyPr/>
          <a:lstStyle/>
          <a:p>
            <a:pPr lvl="0"/>
            <a:r>
              <a:rPr lang="de-DE"/>
              <a:t>Value Quality</a:t>
            </a:r>
          </a:p>
        </p:txBody>
      </p:sp>
      <p:sp>
        <p:nvSpPr>
          <p:cNvPr id="3" name="Content Placeholder 2">
            <a:extLst>
              <a:ext uri="{FF2B5EF4-FFF2-40B4-BE49-F238E27FC236}">
                <a16:creationId xmlns:a16="http://schemas.microsoft.com/office/drawing/2014/main" id="{A73D05B8-9FDE-4141-8760-F67B33A547AD}"/>
              </a:ext>
            </a:extLst>
          </p:cNvPr>
          <p:cNvSpPr txBox="1">
            <a:spLocks noGrp="1"/>
          </p:cNvSpPr>
          <p:nvPr>
            <p:ph idx="1"/>
          </p:nvPr>
        </p:nvSpPr>
        <p:spPr/>
        <p:txBody>
          <a:bodyPr/>
          <a:lstStyle/>
          <a:p>
            <a:pPr lvl="0"/>
            <a:r>
              <a:rPr lang="de-DE"/>
              <a:t>Verhindert weiterarbeit mit Workarounds oder halbfertigen Implementationen</a:t>
            </a:r>
          </a:p>
          <a:p>
            <a:pPr lvl="0"/>
            <a:r>
              <a:rPr lang="de-DE"/>
              <a:t>Werte: Produktionseffizienz</a:t>
            </a:r>
          </a:p>
          <a:p>
            <a:pPr lvl="1"/>
            <a:r>
              <a:rPr lang="de-DE"/>
              <a:t>Akzeptiere nur hohe Qualität</a:t>
            </a:r>
          </a:p>
          <a:p>
            <a:pPr lvl="1"/>
            <a:r>
              <a:rPr lang="de-DE"/>
              <a:t>Automatisierte Unit Tests</a:t>
            </a:r>
          </a:p>
          <a:p>
            <a:pPr lvl="1"/>
            <a:r>
              <a:rPr lang="de-DE"/>
              <a:t>Reviews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6A61-ADC6-4CEB-97F2-95B9F562FE04}"/>
              </a:ext>
            </a:extLst>
          </p:cNvPr>
          <p:cNvSpPr txBox="1">
            <a:spLocks noGrp="1"/>
          </p:cNvSpPr>
          <p:nvPr>
            <p:ph type="title"/>
          </p:nvPr>
        </p:nvSpPr>
        <p:spPr/>
        <p:txBody>
          <a:bodyPr/>
          <a:lstStyle/>
          <a:p>
            <a:pPr lvl="0"/>
            <a:r>
              <a:rPr lang="de-DE"/>
              <a:t>Get Things Done</a:t>
            </a:r>
          </a:p>
        </p:txBody>
      </p:sp>
      <p:sp>
        <p:nvSpPr>
          <p:cNvPr id="3" name="Content Placeholder 2">
            <a:extLst>
              <a:ext uri="{FF2B5EF4-FFF2-40B4-BE49-F238E27FC236}">
                <a16:creationId xmlns:a16="http://schemas.microsoft.com/office/drawing/2014/main" id="{BC21C00E-2422-43B5-9F37-89B1E7242B37}"/>
              </a:ext>
            </a:extLst>
          </p:cNvPr>
          <p:cNvSpPr txBox="1">
            <a:spLocks noGrp="1"/>
          </p:cNvSpPr>
          <p:nvPr>
            <p:ph idx="1"/>
          </p:nvPr>
        </p:nvSpPr>
        <p:spPr/>
        <p:txBody>
          <a:bodyPr/>
          <a:lstStyle/>
          <a:p>
            <a:pPr lvl="0"/>
            <a:r>
              <a:rPr lang="de-DE"/>
              <a:t>Erst Neues beginnen, wenn Altes fertiggestellt wurde</a:t>
            </a:r>
          </a:p>
          <a:p>
            <a:pPr lvl="0"/>
            <a:r>
              <a:rPr lang="de-DE"/>
              <a:t>Werte: Produktionseffizienz</a:t>
            </a:r>
          </a:p>
          <a:p>
            <a:pPr lvl="1"/>
            <a:r>
              <a:rPr lang="en-US"/>
              <a:t>Iterative Entwicklung</a:t>
            </a:r>
          </a:p>
          <a:p>
            <a:pPr lvl="1"/>
            <a:r>
              <a:rPr lang="en-US"/>
              <a:t>Continuous Delivery</a:t>
            </a:r>
          </a:p>
          <a:p>
            <a:pPr lvl="1"/>
            <a:r>
              <a:rPr lang="en-US"/>
              <a:t>Limit WIP</a:t>
            </a:r>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3CDA-A48C-4043-98E9-681D636FAECC}"/>
              </a:ext>
            </a:extLst>
          </p:cNvPr>
          <p:cNvSpPr txBox="1">
            <a:spLocks noGrp="1"/>
          </p:cNvSpPr>
          <p:nvPr>
            <p:ph type="title"/>
          </p:nvPr>
        </p:nvSpPr>
        <p:spPr/>
        <p:txBody>
          <a:bodyPr/>
          <a:lstStyle/>
          <a:p>
            <a:pPr lvl="0"/>
            <a:r>
              <a:rPr lang="de-DE"/>
              <a:t>Dirty Code</a:t>
            </a:r>
          </a:p>
        </p:txBody>
      </p:sp>
      <p:sp>
        <p:nvSpPr>
          <p:cNvPr id="3" name="Content Placeholder 2">
            <a:extLst>
              <a:ext uri="{FF2B5EF4-FFF2-40B4-BE49-F238E27FC236}">
                <a16:creationId xmlns:a16="http://schemas.microsoft.com/office/drawing/2014/main" id="{8FBD6FCE-D5AE-4897-8483-757825BDE27A}"/>
              </a:ext>
            </a:extLst>
          </p:cNvPr>
          <p:cNvSpPr txBox="1">
            <a:spLocks noGrp="1"/>
          </p:cNvSpPr>
          <p:nvPr>
            <p:ph idx="1"/>
          </p:nvPr>
        </p:nvSpPr>
        <p:spPr/>
        <p:txBody>
          <a:bodyPr/>
          <a:lstStyle/>
          <a:p>
            <a:pPr lvl="0"/>
            <a:r>
              <a:rPr lang="de-DE" dirty="0"/>
              <a:t>Gegenteil von Clean Code</a:t>
            </a:r>
          </a:p>
          <a:p>
            <a:pPr lvl="0"/>
            <a:r>
              <a:rPr lang="de-DE" dirty="0"/>
              <a:t>Enthält eine Menge von „Bad Smells“ </a:t>
            </a:r>
          </a:p>
          <a:p>
            <a:pPr lvl="0"/>
            <a:r>
              <a:rPr lang="de-DE" dirty="0"/>
              <a:t>Dirty Code ist nahezu unmöglich zu erweitern, hat schlechte Performanz, ist schwer verständlich</a:t>
            </a:r>
          </a:p>
          <a:p>
            <a:pPr lvl="0"/>
            <a:r>
              <a:rPr lang="de-DE" dirty="0"/>
              <a:t>Broken Windows Theorie: Schlechter Code verleitet dazu selbst schlechten Code zu produzieren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FEE2-DC14-4131-8B15-65BD3E960007}"/>
              </a:ext>
            </a:extLst>
          </p:cNvPr>
          <p:cNvSpPr txBox="1">
            <a:spLocks noGrp="1"/>
          </p:cNvSpPr>
          <p:nvPr>
            <p:ph type="title"/>
          </p:nvPr>
        </p:nvSpPr>
        <p:spPr/>
        <p:txBody>
          <a:bodyPr/>
          <a:lstStyle/>
          <a:p>
            <a:pPr lvl="0"/>
            <a:r>
              <a:rPr lang="de-DE"/>
              <a:t>Stay Clean</a:t>
            </a:r>
          </a:p>
        </p:txBody>
      </p:sp>
      <p:sp>
        <p:nvSpPr>
          <p:cNvPr id="3" name="Content Placeholder 2">
            <a:extLst>
              <a:ext uri="{FF2B5EF4-FFF2-40B4-BE49-F238E27FC236}">
                <a16:creationId xmlns:a16="http://schemas.microsoft.com/office/drawing/2014/main" id="{BC9EA34B-E036-42D0-B571-20E0D7FF3924}"/>
              </a:ext>
            </a:extLst>
          </p:cNvPr>
          <p:cNvSpPr txBox="1">
            <a:spLocks noGrp="1"/>
          </p:cNvSpPr>
          <p:nvPr>
            <p:ph idx="1"/>
          </p:nvPr>
        </p:nvSpPr>
        <p:spPr/>
        <p:txBody>
          <a:bodyPr/>
          <a:lstStyle/>
          <a:p>
            <a:pPr lvl="0">
              <a:lnSpc>
                <a:spcPct val="80000"/>
              </a:lnSpc>
            </a:pPr>
            <a:r>
              <a:rPr lang="de-DE"/>
              <a:t>Code einheitlich halten</a:t>
            </a:r>
          </a:p>
          <a:p>
            <a:pPr lvl="0">
              <a:lnSpc>
                <a:spcPct val="80000"/>
              </a:lnSpc>
            </a:pPr>
            <a:r>
              <a:rPr lang="de-DE"/>
              <a:t>Refaktorisieren statt Workarounds akzeptieren</a:t>
            </a:r>
          </a:p>
          <a:p>
            <a:pPr lvl="0">
              <a:lnSpc>
                <a:spcPct val="80000"/>
              </a:lnSpc>
            </a:pPr>
            <a:r>
              <a:rPr lang="de-DE"/>
              <a:t>Werte: Korrektheit, Evolvierbarkeit und Produktionseffizienz</a:t>
            </a:r>
          </a:p>
          <a:p>
            <a:pPr lvl="0">
              <a:lnSpc>
                <a:spcPct val="80000"/>
              </a:lnSpc>
            </a:pPr>
            <a:r>
              <a:rPr lang="de-DE"/>
              <a:t>Praktiken:</a:t>
            </a:r>
          </a:p>
          <a:p>
            <a:pPr lvl="1">
              <a:lnSpc>
                <a:spcPct val="80000"/>
              </a:lnSpc>
            </a:pPr>
            <a:r>
              <a:rPr lang="de-DE"/>
              <a:t>Die Pfadfinderregel beachten</a:t>
            </a:r>
          </a:p>
          <a:p>
            <a:pPr lvl="1">
              <a:lnSpc>
                <a:spcPct val="80000"/>
              </a:lnSpc>
            </a:pPr>
            <a:r>
              <a:rPr lang="de-DE"/>
              <a:t>Komplexe Refaktorisierungen</a:t>
            </a:r>
          </a:p>
          <a:p>
            <a:pPr lvl="1">
              <a:lnSpc>
                <a:spcPct val="80000"/>
              </a:lnSpc>
            </a:pPr>
            <a:r>
              <a:rPr lang="de-DE"/>
              <a:t>Einfache Refaktorisierungsmuster anwenden</a:t>
            </a:r>
          </a:p>
          <a:p>
            <a:pPr lvl="1">
              <a:lnSpc>
                <a:spcPct val="80000"/>
              </a:lnSpc>
            </a:pPr>
            <a:r>
              <a:rPr lang="de-DE"/>
              <a:t>Statische Codeanalyse</a:t>
            </a:r>
          </a:p>
          <a:p>
            <a:pPr lvl="1">
              <a:lnSpc>
                <a:spcPct val="80000"/>
              </a:lnSpc>
            </a:pPr>
            <a:r>
              <a:rPr lang="de-DE"/>
              <a:t>Code Coverage Analyse</a:t>
            </a:r>
          </a:p>
          <a:p>
            <a:pPr lvl="1">
              <a:lnSpc>
                <a:spcPct val="80000"/>
              </a:lnSpc>
            </a:pPr>
            <a:r>
              <a:rPr lang="de-DE"/>
              <a:t>Source Code Konventionen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75DE-4F86-4247-9F05-C43788206D89}"/>
              </a:ext>
            </a:extLst>
          </p:cNvPr>
          <p:cNvSpPr txBox="1">
            <a:spLocks noGrp="1"/>
          </p:cNvSpPr>
          <p:nvPr>
            <p:ph type="title"/>
          </p:nvPr>
        </p:nvSpPr>
        <p:spPr/>
        <p:txBody>
          <a:bodyPr/>
          <a:lstStyle/>
          <a:p>
            <a:pPr lvl="0"/>
            <a:r>
              <a:rPr lang="de-DE"/>
              <a:t>Keep Moving</a:t>
            </a:r>
          </a:p>
        </p:txBody>
      </p:sp>
      <p:sp>
        <p:nvSpPr>
          <p:cNvPr id="3" name="Content Placeholder 2">
            <a:extLst>
              <a:ext uri="{FF2B5EF4-FFF2-40B4-BE49-F238E27FC236}">
                <a16:creationId xmlns:a16="http://schemas.microsoft.com/office/drawing/2014/main" id="{58560842-0818-463B-A79C-7C5BB4C99270}"/>
              </a:ext>
            </a:extLst>
          </p:cNvPr>
          <p:cNvSpPr txBox="1">
            <a:spLocks noGrp="1"/>
          </p:cNvSpPr>
          <p:nvPr>
            <p:ph idx="1"/>
          </p:nvPr>
        </p:nvSpPr>
        <p:spPr/>
        <p:txBody>
          <a:bodyPr/>
          <a:lstStyle/>
          <a:p>
            <a:pPr lvl="0">
              <a:lnSpc>
                <a:spcPct val="70000"/>
              </a:lnSpc>
            </a:pPr>
            <a:r>
              <a:rPr lang="de-DE" sz="2200"/>
              <a:t>Jeder kann und sollte sich verbessern</a:t>
            </a:r>
          </a:p>
          <a:p>
            <a:pPr lvl="0">
              <a:lnSpc>
                <a:spcPct val="70000"/>
              </a:lnSpc>
            </a:pPr>
            <a:r>
              <a:rPr lang="de-DE" sz="2200"/>
              <a:t>Immer mit neuen Entwicklungen vertraut bleiben</a:t>
            </a:r>
          </a:p>
          <a:p>
            <a:pPr lvl="0">
              <a:lnSpc>
                <a:spcPct val="70000"/>
              </a:lnSpc>
            </a:pPr>
            <a:r>
              <a:rPr lang="de-DE" sz="2200"/>
              <a:t>Werte: Reflexion</a:t>
            </a:r>
          </a:p>
          <a:p>
            <a:pPr lvl="0">
              <a:lnSpc>
                <a:spcPct val="70000"/>
              </a:lnSpc>
            </a:pPr>
            <a:r>
              <a:rPr lang="de-DE" sz="2200"/>
              <a:t>Praktiken:</a:t>
            </a:r>
          </a:p>
          <a:p>
            <a:pPr lvl="1">
              <a:lnSpc>
                <a:spcPct val="70000"/>
              </a:lnSpc>
            </a:pPr>
            <a:r>
              <a:rPr lang="de-DE" sz="1900"/>
              <a:t>Eigene Weiterbildung durch das Lesen neuer Entwicklungen</a:t>
            </a:r>
          </a:p>
          <a:p>
            <a:pPr lvl="1">
              <a:lnSpc>
                <a:spcPct val="70000"/>
              </a:lnSpc>
            </a:pPr>
            <a:r>
              <a:rPr lang="de-DE" sz="1900"/>
              <a:t>Teilnahme an Fachveranstaltungen</a:t>
            </a:r>
          </a:p>
          <a:p>
            <a:pPr lvl="1">
              <a:lnSpc>
                <a:spcPct val="70000"/>
              </a:lnSpc>
            </a:pPr>
            <a:r>
              <a:rPr lang="de-DE" sz="1900"/>
              <a:t>Erfahrungen weitergeben</a:t>
            </a:r>
          </a:p>
          <a:p>
            <a:pPr lvl="1">
              <a:lnSpc>
                <a:spcPct val="70000"/>
              </a:lnSpc>
            </a:pPr>
            <a:r>
              <a:rPr lang="de-DE" sz="1900"/>
              <a:t>Täglich Reflektieren</a:t>
            </a:r>
          </a:p>
          <a:p>
            <a:pPr lvl="1">
              <a:lnSpc>
                <a:spcPct val="70000"/>
              </a:lnSpc>
            </a:pPr>
            <a:r>
              <a:rPr lang="de-DE" sz="1900"/>
              <a:t>Root Cause Analysis</a:t>
            </a:r>
          </a:p>
          <a:p>
            <a:pPr lvl="1">
              <a:lnSpc>
                <a:spcPct val="70000"/>
              </a:lnSpc>
            </a:pPr>
            <a:r>
              <a:rPr lang="de-DE" sz="1900"/>
              <a:t>Messen von Fehlern</a:t>
            </a:r>
          </a:p>
          <a:p>
            <a:pPr lvl="1">
              <a:lnSpc>
                <a:spcPct val="70000"/>
              </a:lnSpc>
            </a:pPr>
            <a:r>
              <a:rPr lang="de-DE" sz="1900"/>
              <a:t>Issue Tracking</a:t>
            </a:r>
          </a:p>
          <a:p>
            <a:pPr lvl="1">
              <a:lnSpc>
                <a:spcPct val="70000"/>
              </a:lnSpc>
            </a:pPr>
            <a:r>
              <a:rPr lang="de-DE" sz="1900"/>
              <a:t>Regelmäßige Retrospektiven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0599-CB00-467D-9A7F-CD4BB5B69C04}"/>
              </a:ext>
            </a:extLst>
          </p:cNvPr>
          <p:cNvSpPr txBox="1">
            <a:spLocks noGrp="1"/>
          </p:cNvSpPr>
          <p:nvPr>
            <p:ph type="title"/>
          </p:nvPr>
        </p:nvSpPr>
        <p:spPr/>
        <p:txBody>
          <a:bodyPr/>
          <a:lstStyle/>
          <a:p>
            <a:pPr lvl="0"/>
            <a:r>
              <a:rPr lang="de-DE"/>
              <a:t>SOLID</a:t>
            </a:r>
          </a:p>
        </p:txBody>
      </p:sp>
      <p:sp>
        <p:nvSpPr>
          <p:cNvPr id="3" name="Content Placeholder 2">
            <a:extLst>
              <a:ext uri="{FF2B5EF4-FFF2-40B4-BE49-F238E27FC236}">
                <a16:creationId xmlns:a16="http://schemas.microsoft.com/office/drawing/2014/main" id="{8F18CE09-3082-4875-8B66-9A43B0966869}"/>
              </a:ext>
            </a:extLst>
          </p:cNvPr>
          <p:cNvSpPr txBox="1">
            <a:spLocks noGrp="1"/>
          </p:cNvSpPr>
          <p:nvPr>
            <p:ph idx="1"/>
          </p:nvPr>
        </p:nvSpPr>
        <p:spPr/>
        <p:txBody>
          <a:bodyPr/>
          <a:lstStyle/>
          <a:p>
            <a:pPr lvl="0"/>
            <a:r>
              <a:rPr lang="de-DE"/>
              <a:t>Akronym für die fünf grundlegenden Prinzipien, die bei jeder objektorientierten Software umgesetzt sein sollten</a:t>
            </a:r>
          </a:p>
          <a:p>
            <a:pPr lvl="0"/>
            <a:endParaRPr lang="de-DE"/>
          </a:p>
          <a:p>
            <a:pPr lvl="0"/>
            <a:r>
              <a:rPr lang="de-DE" b="1"/>
              <a:t>S</a:t>
            </a:r>
            <a:r>
              <a:rPr lang="de-DE"/>
              <a:t>ingle Responsibility Principle</a:t>
            </a:r>
          </a:p>
          <a:p>
            <a:pPr lvl="0"/>
            <a:r>
              <a:rPr lang="de-DE" b="1"/>
              <a:t>O</a:t>
            </a:r>
            <a:r>
              <a:rPr lang="de-DE"/>
              <a:t>pen Closed Principle</a:t>
            </a:r>
          </a:p>
          <a:p>
            <a:pPr lvl="0"/>
            <a:r>
              <a:rPr lang="de-DE" b="1"/>
              <a:t>L</a:t>
            </a:r>
            <a:r>
              <a:rPr lang="de-DE"/>
              <a:t>iskov Substitution Principle</a:t>
            </a:r>
          </a:p>
          <a:p>
            <a:pPr lvl="0"/>
            <a:r>
              <a:rPr lang="de-DE" b="1"/>
              <a:t>I</a:t>
            </a:r>
            <a:r>
              <a:rPr lang="de-DE"/>
              <a:t>nterface Segregation Principle</a:t>
            </a:r>
          </a:p>
          <a:p>
            <a:pPr lvl="0"/>
            <a:r>
              <a:rPr lang="de-DE" b="1"/>
              <a:t>D</a:t>
            </a:r>
            <a:r>
              <a:rPr lang="de-DE"/>
              <a:t>ependency Inversion Priciple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560C-2BE3-4B3A-B718-A3334646115F}"/>
              </a:ext>
            </a:extLst>
          </p:cNvPr>
          <p:cNvSpPr txBox="1">
            <a:spLocks noGrp="1"/>
          </p:cNvSpPr>
          <p:nvPr>
            <p:ph type="title"/>
          </p:nvPr>
        </p:nvSpPr>
        <p:spPr/>
        <p:txBody>
          <a:bodyPr/>
          <a:lstStyle/>
          <a:p>
            <a:pPr lvl="0"/>
            <a:r>
              <a:rPr lang="de-DE"/>
              <a:t>Single Responsibility Principle (SRP)</a:t>
            </a:r>
          </a:p>
        </p:txBody>
      </p:sp>
      <p:sp>
        <p:nvSpPr>
          <p:cNvPr id="3" name="Content Placeholder 2">
            <a:extLst>
              <a:ext uri="{FF2B5EF4-FFF2-40B4-BE49-F238E27FC236}">
                <a16:creationId xmlns:a16="http://schemas.microsoft.com/office/drawing/2014/main" id="{2627A8C6-CFA0-4AC1-B6E2-A3FBF445EEC7}"/>
              </a:ext>
            </a:extLst>
          </p:cNvPr>
          <p:cNvSpPr txBox="1">
            <a:spLocks noGrp="1"/>
          </p:cNvSpPr>
          <p:nvPr>
            <p:ph idx="1"/>
          </p:nvPr>
        </p:nvSpPr>
        <p:spPr/>
        <p:txBody>
          <a:bodyPr/>
          <a:lstStyle/>
          <a:p>
            <a:pPr lvl="0"/>
            <a:r>
              <a:rPr lang="de-DE" dirty="0"/>
              <a:t>Jede Klasse hat genau eine Verantwortlichkeit</a:t>
            </a:r>
          </a:p>
          <a:p>
            <a:pPr lvl="0"/>
            <a:r>
              <a:rPr lang="de-DE" dirty="0"/>
              <a:t>Sorgt für geringere Kopplung</a:t>
            </a:r>
          </a:p>
          <a:p>
            <a:pPr lvl="0"/>
            <a:r>
              <a:rPr lang="de-DE" dirty="0"/>
              <a:t>Code wird verständlicher</a:t>
            </a:r>
          </a:p>
          <a:p>
            <a:r>
              <a:rPr lang="de-DE" dirty="0"/>
              <a:t>Orangener Grad</a:t>
            </a:r>
          </a:p>
          <a:p>
            <a:pPr lvl="0"/>
            <a:endParaRPr lang="de-DE" dirty="0"/>
          </a:p>
          <a:p>
            <a:pPr lvl="0"/>
            <a:endParaRPr lang="de-DE"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6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9DC-FABF-4D05-8762-A161E7E96A0C}"/>
              </a:ext>
            </a:extLst>
          </p:cNvPr>
          <p:cNvSpPr txBox="1">
            <a:spLocks noGrp="1"/>
          </p:cNvSpPr>
          <p:nvPr>
            <p:ph type="title"/>
          </p:nvPr>
        </p:nvSpPr>
        <p:spPr/>
        <p:txBody>
          <a:bodyPr/>
          <a:lstStyle/>
          <a:p>
            <a:pPr lvl="0"/>
            <a:r>
              <a:rPr lang="de-DE"/>
              <a:t>Single Responsibility Principle (SRP)</a:t>
            </a:r>
          </a:p>
        </p:txBody>
      </p:sp>
      <p:pic>
        <p:nvPicPr>
          <p:cNvPr id="3" name="Content Placeholder 4" descr="A picture containing bird, flower&#10;&#10;Description automatically generated">
            <a:extLst>
              <a:ext uri="{FF2B5EF4-FFF2-40B4-BE49-F238E27FC236}">
                <a16:creationId xmlns:a16="http://schemas.microsoft.com/office/drawing/2014/main" id="{0CE95FE0-D93B-4B29-947A-6E17D2CBC36C}"/>
              </a:ext>
            </a:extLst>
          </p:cNvPr>
          <p:cNvPicPr>
            <a:picLocks noGrp="1" noChangeAspect="1"/>
          </p:cNvPicPr>
          <p:nvPr>
            <p:ph idx="1"/>
          </p:nvPr>
        </p:nvPicPr>
        <p:blipFill>
          <a:blip r:embed="rId2"/>
          <a:stretch>
            <a:fillRect/>
          </a:stretch>
        </p:blipFill>
        <p:spPr>
          <a:xfrm>
            <a:off x="3338008" y="2479139"/>
            <a:ext cx="4309475" cy="2457267"/>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AB32-B76C-4905-8D36-20457323A000}"/>
              </a:ext>
            </a:extLst>
          </p:cNvPr>
          <p:cNvSpPr txBox="1">
            <a:spLocks noGrp="1"/>
          </p:cNvSpPr>
          <p:nvPr>
            <p:ph type="title"/>
          </p:nvPr>
        </p:nvSpPr>
        <p:spPr/>
        <p:txBody>
          <a:bodyPr/>
          <a:lstStyle/>
          <a:p>
            <a:pPr lvl="0"/>
            <a:r>
              <a:rPr lang="de-DE"/>
              <a:t>Single Responsibility Principle (SRP)</a:t>
            </a:r>
          </a:p>
        </p:txBody>
      </p:sp>
      <p:pic>
        <p:nvPicPr>
          <p:cNvPr id="3" name="Content Placeholder 4" descr="A picture containing bird, flower&#10;&#10;Description automatically generated">
            <a:extLst>
              <a:ext uri="{FF2B5EF4-FFF2-40B4-BE49-F238E27FC236}">
                <a16:creationId xmlns:a16="http://schemas.microsoft.com/office/drawing/2014/main" id="{20073232-DD8A-4463-8769-45760730C64F}"/>
              </a:ext>
            </a:extLst>
          </p:cNvPr>
          <p:cNvPicPr>
            <a:picLocks noGrp="1" noChangeAspect="1"/>
          </p:cNvPicPr>
          <p:nvPr>
            <p:ph idx="1"/>
          </p:nvPr>
        </p:nvPicPr>
        <p:blipFill>
          <a:blip r:embed="rId2"/>
          <a:stretch>
            <a:fillRect/>
          </a:stretch>
        </p:blipFill>
        <p:spPr>
          <a:xfrm>
            <a:off x="3279468" y="2277404"/>
            <a:ext cx="4415564" cy="4180069"/>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56BE-6F2F-4AFF-A49E-6CBA29928B89}"/>
              </a:ext>
            </a:extLst>
          </p:cNvPr>
          <p:cNvSpPr txBox="1">
            <a:spLocks noGrp="1"/>
          </p:cNvSpPr>
          <p:nvPr>
            <p:ph type="title"/>
          </p:nvPr>
        </p:nvSpPr>
        <p:spPr/>
        <p:txBody>
          <a:bodyPr/>
          <a:lstStyle/>
          <a:p>
            <a:pPr lvl="0"/>
            <a:r>
              <a:rPr lang="de-DE"/>
              <a:t>Open Closed Principle (OCP)</a:t>
            </a:r>
          </a:p>
        </p:txBody>
      </p:sp>
      <p:sp>
        <p:nvSpPr>
          <p:cNvPr id="3" name="Content Placeholder 2">
            <a:extLst>
              <a:ext uri="{FF2B5EF4-FFF2-40B4-BE49-F238E27FC236}">
                <a16:creationId xmlns:a16="http://schemas.microsoft.com/office/drawing/2014/main" id="{5851BBC2-A2A7-4350-948F-1A1694C88C63}"/>
              </a:ext>
            </a:extLst>
          </p:cNvPr>
          <p:cNvSpPr txBox="1">
            <a:spLocks noGrp="1"/>
          </p:cNvSpPr>
          <p:nvPr>
            <p:ph idx="1"/>
          </p:nvPr>
        </p:nvSpPr>
        <p:spPr/>
        <p:txBody>
          <a:bodyPr/>
          <a:lstStyle/>
          <a:p>
            <a:pPr lvl="0"/>
            <a:r>
              <a:rPr lang="de-DE" dirty="0"/>
              <a:t>Klassen sollen offen für Erweiterungen sein, aber geschlossen für Modifikationen</a:t>
            </a:r>
          </a:p>
          <a:p>
            <a:pPr lvl="0"/>
            <a:r>
              <a:rPr lang="de-DE" dirty="0"/>
              <a:t>Soll verhindern das funktionierende Teile nicht beschädigt werden</a:t>
            </a:r>
          </a:p>
          <a:p>
            <a:pPr lvl="0"/>
            <a:r>
              <a:rPr lang="de-DE" dirty="0"/>
              <a:t>Kann zum Beispiel durch das Strategy-Pattern umgesetzt werden</a:t>
            </a:r>
          </a:p>
          <a:p>
            <a:r>
              <a:rPr lang="de-DE" dirty="0"/>
              <a:t>Grüner Grad</a:t>
            </a:r>
          </a:p>
          <a:p>
            <a:pPr lvl="0"/>
            <a:endParaRPr lang="de-D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9484-0CAC-4B30-81C6-7C88E4A300CE}"/>
              </a:ext>
            </a:extLst>
          </p:cNvPr>
          <p:cNvSpPr txBox="1">
            <a:spLocks noGrp="1"/>
          </p:cNvSpPr>
          <p:nvPr>
            <p:ph type="title"/>
          </p:nvPr>
        </p:nvSpPr>
        <p:spPr/>
        <p:txBody>
          <a:bodyPr/>
          <a:lstStyle/>
          <a:p>
            <a:pPr lvl="0"/>
            <a:r>
              <a:rPr lang="de-DE"/>
              <a:t>Open Closed Principle (OCP)</a:t>
            </a:r>
          </a:p>
        </p:txBody>
      </p:sp>
      <p:pic>
        <p:nvPicPr>
          <p:cNvPr id="3" name="Content Placeholder 4" descr="A screenshot of a cell phone&#10;&#10;Description automatically generated">
            <a:extLst>
              <a:ext uri="{FF2B5EF4-FFF2-40B4-BE49-F238E27FC236}">
                <a16:creationId xmlns:a16="http://schemas.microsoft.com/office/drawing/2014/main" id="{E720F767-4D29-4BA8-9C21-B32315370437}"/>
              </a:ext>
            </a:extLst>
          </p:cNvPr>
          <p:cNvPicPr>
            <a:picLocks noGrp="1" noChangeAspect="1"/>
          </p:cNvPicPr>
          <p:nvPr>
            <p:ph idx="1"/>
          </p:nvPr>
        </p:nvPicPr>
        <p:blipFill>
          <a:blip r:embed="rId3"/>
          <a:stretch>
            <a:fillRect/>
          </a:stretch>
        </p:blipFill>
        <p:spPr>
          <a:xfrm>
            <a:off x="3318805" y="2793976"/>
            <a:ext cx="4336889" cy="2229855"/>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DAEC-5F4C-4D5C-BE51-13ED9A098296}"/>
              </a:ext>
            </a:extLst>
          </p:cNvPr>
          <p:cNvSpPr txBox="1">
            <a:spLocks noGrp="1"/>
          </p:cNvSpPr>
          <p:nvPr>
            <p:ph type="title"/>
          </p:nvPr>
        </p:nvSpPr>
        <p:spPr/>
        <p:txBody>
          <a:bodyPr/>
          <a:lstStyle/>
          <a:p>
            <a:pPr lvl="0"/>
            <a:r>
              <a:rPr lang="de-DE"/>
              <a:t>Open Closed Principle (OCP)</a:t>
            </a:r>
          </a:p>
        </p:txBody>
      </p:sp>
      <p:pic>
        <p:nvPicPr>
          <p:cNvPr id="3" name="Content Placeholder 6" descr="A screenshot of a cell phone&#10;&#10;Description automatically generated">
            <a:extLst>
              <a:ext uri="{FF2B5EF4-FFF2-40B4-BE49-F238E27FC236}">
                <a16:creationId xmlns:a16="http://schemas.microsoft.com/office/drawing/2014/main" id="{EA599091-6CE0-4C26-8B7E-862C898D69D6}"/>
              </a:ext>
            </a:extLst>
          </p:cNvPr>
          <p:cNvPicPr>
            <a:picLocks noGrp="1" noChangeAspect="1"/>
          </p:cNvPicPr>
          <p:nvPr>
            <p:ph idx="1"/>
          </p:nvPr>
        </p:nvPicPr>
        <p:blipFill>
          <a:blip r:embed="rId3"/>
          <a:stretch>
            <a:fillRect/>
          </a:stretch>
        </p:blipFill>
        <p:spPr>
          <a:xfrm>
            <a:off x="5845384" y="2509470"/>
            <a:ext cx="4448793" cy="2600690"/>
          </a:xfrm>
        </p:spPr>
      </p:pic>
      <p:pic>
        <p:nvPicPr>
          <p:cNvPr id="4" name="Picture 8" descr="A picture containing bird, flower&#10;&#10;Description automatically generated">
            <a:extLst>
              <a:ext uri="{FF2B5EF4-FFF2-40B4-BE49-F238E27FC236}">
                <a16:creationId xmlns:a16="http://schemas.microsoft.com/office/drawing/2014/main" id="{792F0E9A-3C0E-4309-8B82-2951DA2AC453}"/>
              </a:ext>
            </a:extLst>
          </p:cNvPr>
          <p:cNvPicPr>
            <a:picLocks noChangeAspect="1"/>
          </p:cNvPicPr>
          <p:nvPr/>
        </p:nvPicPr>
        <p:blipFill>
          <a:blip r:embed="rId4"/>
          <a:stretch>
            <a:fillRect/>
          </a:stretch>
        </p:blipFill>
        <p:spPr>
          <a:xfrm>
            <a:off x="835944" y="2509470"/>
            <a:ext cx="4449973" cy="1839068"/>
          </a:xfrm>
          <a:prstGeom prst="rect">
            <a:avLst/>
          </a:prstGeom>
          <a:noFill/>
          <a:ln cap="flat">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6E25-CA62-4A44-BB80-73AC7F2939DD}"/>
              </a:ext>
            </a:extLst>
          </p:cNvPr>
          <p:cNvSpPr txBox="1">
            <a:spLocks noGrp="1"/>
          </p:cNvSpPr>
          <p:nvPr>
            <p:ph type="title"/>
          </p:nvPr>
        </p:nvSpPr>
        <p:spPr/>
        <p:txBody>
          <a:bodyPr/>
          <a:lstStyle/>
          <a:p>
            <a:pPr lvl="0"/>
            <a:r>
              <a:rPr lang="de-DE"/>
              <a:t>Liskov Substitution Principle (LSP)</a:t>
            </a:r>
          </a:p>
        </p:txBody>
      </p:sp>
      <p:sp>
        <p:nvSpPr>
          <p:cNvPr id="3" name="Content Placeholder 2">
            <a:extLst>
              <a:ext uri="{FF2B5EF4-FFF2-40B4-BE49-F238E27FC236}">
                <a16:creationId xmlns:a16="http://schemas.microsoft.com/office/drawing/2014/main" id="{C02359DF-8509-4667-A947-FD311B2493BB}"/>
              </a:ext>
            </a:extLst>
          </p:cNvPr>
          <p:cNvSpPr txBox="1">
            <a:spLocks noGrp="1"/>
          </p:cNvSpPr>
          <p:nvPr>
            <p:ph idx="1"/>
          </p:nvPr>
        </p:nvSpPr>
        <p:spPr/>
        <p:txBody>
          <a:bodyPr/>
          <a:lstStyle/>
          <a:p>
            <a:pPr lvl="0"/>
            <a:r>
              <a:rPr lang="de-DE" dirty="0"/>
              <a:t>Subtypen müssen sich so verhalten wie Basistypen</a:t>
            </a:r>
          </a:p>
          <a:p>
            <a:pPr lvl="0"/>
            <a:r>
              <a:rPr lang="de-DE" dirty="0"/>
              <a:t>Nur Funktionalitäten erweitern, niemals einschränken</a:t>
            </a:r>
          </a:p>
          <a:p>
            <a:pPr lvl="0"/>
            <a:r>
              <a:rPr lang="de-DE" dirty="0"/>
              <a:t>Gelber Grad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A139-B3E1-4BDC-85A1-FB9AFEB16A82}"/>
              </a:ext>
            </a:extLst>
          </p:cNvPr>
          <p:cNvSpPr txBox="1">
            <a:spLocks noGrp="1"/>
          </p:cNvSpPr>
          <p:nvPr>
            <p:ph type="title"/>
          </p:nvPr>
        </p:nvSpPr>
        <p:spPr/>
        <p:txBody>
          <a:bodyPr/>
          <a:lstStyle/>
          <a:p>
            <a:pPr lvl="0"/>
            <a:r>
              <a:rPr lang="de-DE"/>
              <a:t>Bad Smells</a:t>
            </a:r>
          </a:p>
        </p:txBody>
      </p:sp>
      <p:sp>
        <p:nvSpPr>
          <p:cNvPr id="3" name="Content Placeholder 2">
            <a:extLst>
              <a:ext uri="{FF2B5EF4-FFF2-40B4-BE49-F238E27FC236}">
                <a16:creationId xmlns:a16="http://schemas.microsoft.com/office/drawing/2014/main" id="{23B8DA25-3491-433D-9520-CE3969BA4E15}"/>
              </a:ext>
            </a:extLst>
          </p:cNvPr>
          <p:cNvSpPr txBox="1">
            <a:spLocks noGrp="1"/>
          </p:cNvSpPr>
          <p:nvPr>
            <p:ph idx="1"/>
          </p:nvPr>
        </p:nvSpPr>
        <p:spPr/>
        <p:txBody>
          <a:bodyPr/>
          <a:lstStyle/>
          <a:p>
            <a:pPr lvl="0"/>
            <a:r>
              <a:rPr lang="de-DE"/>
              <a:t>Konformitätsbrüche</a:t>
            </a:r>
          </a:p>
          <a:p>
            <a:pPr lvl="0"/>
            <a:r>
              <a:rPr lang="de-DE"/>
              <a:t>Schlechte Benamung</a:t>
            </a:r>
          </a:p>
          <a:p>
            <a:pPr lvl="0"/>
            <a:r>
              <a:rPr lang="de-DE"/>
              <a:t>Toter Code</a:t>
            </a:r>
          </a:p>
          <a:p>
            <a:pPr lvl="0"/>
            <a:r>
              <a:rPr lang="de-DE"/>
              <a:t>Magie im Code</a:t>
            </a:r>
          </a:p>
          <a:p>
            <a:pPr lvl="0"/>
            <a:r>
              <a:rPr lang="de-DE"/>
              <a:t>Spaghetti-Code</a:t>
            </a:r>
          </a:p>
          <a:p>
            <a:pPr lvl="0"/>
            <a:r>
              <a:rPr lang="de-DE"/>
              <a:t>Fehlende Dokumentation</a:t>
            </a:r>
          </a:p>
          <a:p>
            <a:pPr lvl="0"/>
            <a:r>
              <a:rPr lang="de-DE"/>
              <a:t>Aufgeblasene Klassen/Methoden	</a:t>
            </a:r>
          </a:p>
        </p:txBody>
      </p:sp>
      <p:sp>
        <p:nvSpPr>
          <p:cNvPr id="4" name="Content Placeholder 3">
            <a:extLst>
              <a:ext uri="{FF2B5EF4-FFF2-40B4-BE49-F238E27FC236}">
                <a16:creationId xmlns:a16="http://schemas.microsoft.com/office/drawing/2014/main" id="{E0A8D559-9DA4-48E6-B44B-5688919C7B12}"/>
              </a:ext>
            </a:extLst>
          </p:cNvPr>
          <p:cNvSpPr txBox="1">
            <a:spLocks noGrp="1"/>
          </p:cNvSpPr>
          <p:nvPr>
            <p:ph idx="2"/>
          </p:nvPr>
        </p:nvSpPr>
        <p:spPr/>
        <p:txBody>
          <a:bodyPr/>
          <a:lstStyle/>
          <a:p>
            <a:pPr lvl="0"/>
            <a:r>
              <a:rPr lang="de-DE"/>
              <a:t>Fehlende Tests</a:t>
            </a:r>
          </a:p>
          <a:p>
            <a:pPr lvl="0"/>
            <a:r>
              <a:rPr lang="de-DE"/>
              <a:t>Schlechte Fehlerbehandlung</a:t>
            </a:r>
          </a:p>
          <a:p>
            <a:pPr lvl="0"/>
            <a:r>
              <a:rPr lang="de-DE"/>
              <a:t>Workarounds statt Behebung</a:t>
            </a:r>
          </a:p>
          <a:p>
            <a:pPr lvl="0"/>
            <a:r>
              <a:rPr lang="de-DE"/>
              <a:t>Halbfertige Refactorings</a:t>
            </a:r>
          </a:p>
          <a:p>
            <a:pPr lvl="0"/>
            <a:r>
              <a:rPr lang="de-DE"/>
              <a:t>Zu komplizierte Lösungen</a:t>
            </a:r>
          </a:p>
          <a:p>
            <a:pPr lvl="0"/>
            <a:r>
              <a:rPr lang="de-DE"/>
              <a:t>Zu tiefe Verschachtelung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6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5ACE-BFDD-437E-B499-C6B8361962C8}"/>
              </a:ext>
            </a:extLst>
          </p:cNvPr>
          <p:cNvSpPr txBox="1">
            <a:spLocks noGrp="1"/>
          </p:cNvSpPr>
          <p:nvPr>
            <p:ph type="title"/>
          </p:nvPr>
        </p:nvSpPr>
        <p:spPr/>
        <p:txBody>
          <a:bodyPr/>
          <a:lstStyle/>
          <a:p>
            <a:pPr lvl="0"/>
            <a:r>
              <a:rPr lang="de-DE"/>
              <a:t>Liskov Substitution Principle (LSP)</a:t>
            </a:r>
          </a:p>
        </p:txBody>
      </p:sp>
      <p:pic>
        <p:nvPicPr>
          <p:cNvPr id="3" name="Content Placeholder 4" descr="A screenshot of a cell phone&#10;&#10;Description automatically generated">
            <a:extLst>
              <a:ext uri="{FF2B5EF4-FFF2-40B4-BE49-F238E27FC236}">
                <a16:creationId xmlns:a16="http://schemas.microsoft.com/office/drawing/2014/main" id="{136AED3C-C4F6-4111-9FF9-9810C029326A}"/>
              </a:ext>
            </a:extLst>
          </p:cNvPr>
          <p:cNvPicPr>
            <a:picLocks noGrp="1" noChangeAspect="1"/>
          </p:cNvPicPr>
          <p:nvPr>
            <p:ph idx="1"/>
          </p:nvPr>
        </p:nvPicPr>
        <p:blipFill>
          <a:blip r:embed="rId3"/>
          <a:stretch>
            <a:fillRect/>
          </a:stretch>
        </p:blipFill>
        <p:spPr>
          <a:xfrm>
            <a:off x="3402573" y="2148977"/>
            <a:ext cx="4169343" cy="4037332"/>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084F-CC2E-4236-927D-4256FECC30AF}"/>
              </a:ext>
            </a:extLst>
          </p:cNvPr>
          <p:cNvSpPr txBox="1">
            <a:spLocks noGrp="1"/>
          </p:cNvSpPr>
          <p:nvPr>
            <p:ph type="title"/>
          </p:nvPr>
        </p:nvSpPr>
        <p:spPr/>
        <p:txBody>
          <a:bodyPr/>
          <a:lstStyle/>
          <a:p>
            <a:pPr lvl="0"/>
            <a:r>
              <a:rPr lang="de-DE"/>
              <a:t>Liskov Substitution Principle (LSP)</a:t>
            </a:r>
          </a:p>
        </p:txBody>
      </p:sp>
      <p:pic>
        <p:nvPicPr>
          <p:cNvPr id="3" name="Content Placeholder 5" descr="A screenshot of a cell phone&#10;&#10;Description automatically generated">
            <a:extLst>
              <a:ext uri="{FF2B5EF4-FFF2-40B4-BE49-F238E27FC236}">
                <a16:creationId xmlns:a16="http://schemas.microsoft.com/office/drawing/2014/main" id="{B1FE17A8-C97F-47C1-983F-584E370B9B56}"/>
              </a:ext>
            </a:extLst>
          </p:cNvPr>
          <p:cNvPicPr>
            <a:picLocks noGrp="1" noChangeAspect="1"/>
          </p:cNvPicPr>
          <p:nvPr>
            <p:ph idx="1"/>
          </p:nvPr>
        </p:nvPicPr>
        <p:blipFill>
          <a:blip r:embed="rId3"/>
          <a:stretch>
            <a:fillRect/>
          </a:stretch>
        </p:blipFill>
        <p:spPr>
          <a:xfrm>
            <a:off x="3124422" y="2248253"/>
            <a:ext cx="4725655" cy="3452079"/>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337E-BF19-4C8B-8DE1-6C404558566D}"/>
              </a:ext>
            </a:extLst>
          </p:cNvPr>
          <p:cNvSpPr txBox="1">
            <a:spLocks noGrp="1"/>
          </p:cNvSpPr>
          <p:nvPr>
            <p:ph type="title"/>
          </p:nvPr>
        </p:nvSpPr>
        <p:spPr/>
        <p:txBody>
          <a:bodyPr/>
          <a:lstStyle/>
          <a:p>
            <a:pPr lvl="0"/>
            <a:r>
              <a:rPr lang="de-DE"/>
              <a:t>Interface Segregation Principle (ISP)</a:t>
            </a:r>
          </a:p>
        </p:txBody>
      </p:sp>
      <p:sp>
        <p:nvSpPr>
          <p:cNvPr id="3" name="Content Placeholder 2">
            <a:extLst>
              <a:ext uri="{FF2B5EF4-FFF2-40B4-BE49-F238E27FC236}">
                <a16:creationId xmlns:a16="http://schemas.microsoft.com/office/drawing/2014/main" id="{858F7AEE-3537-46E4-9CAC-8189D311B7C4}"/>
              </a:ext>
            </a:extLst>
          </p:cNvPr>
          <p:cNvSpPr txBox="1">
            <a:spLocks noGrp="1"/>
          </p:cNvSpPr>
          <p:nvPr>
            <p:ph idx="1"/>
          </p:nvPr>
        </p:nvSpPr>
        <p:spPr/>
        <p:txBody>
          <a:bodyPr/>
          <a:lstStyle/>
          <a:p>
            <a:pPr lvl="0"/>
            <a:r>
              <a:rPr lang="de-DE" dirty="0"/>
              <a:t>Interfaces sollen abgetrennt werden</a:t>
            </a:r>
          </a:p>
          <a:p>
            <a:pPr lvl="0"/>
            <a:r>
              <a:rPr lang="de-DE" dirty="0"/>
              <a:t>Nur so viele Informationen wie möglich preisgeben</a:t>
            </a:r>
          </a:p>
          <a:p>
            <a:pPr lvl="0"/>
            <a:r>
              <a:rPr lang="de-DE" dirty="0"/>
              <a:t>Führt zu geringerer Kopplung und höherer Kohäsion</a:t>
            </a:r>
          </a:p>
          <a:p>
            <a:pPr lvl="0"/>
            <a:r>
              <a:rPr lang="de-DE" dirty="0"/>
              <a:t>Gelber Grad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F57E-5FE0-431F-A099-6EAA21E831C5}"/>
              </a:ext>
            </a:extLst>
          </p:cNvPr>
          <p:cNvSpPr txBox="1">
            <a:spLocks noGrp="1"/>
          </p:cNvSpPr>
          <p:nvPr>
            <p:ph type="title"/>
          </p:nvPr>
        </p:nvSpPr>
        <p:spPr/>
        <p:txBody>
          <a:bodyPr/>
          <a:lstStyle/>
          <a:p>
            <a:pPr lvl="0"/>
            <a:r>
              <a:rPr lang="de-DE"/>
              <a:t>Interface Segregation Principle (ISP)</a:t>
            </a:r>
          </a:p>
        </p:txBody>
      </p:sp>
      <p:pic>
        <p:nvPicPr>
          <p:cNvPr id="3" name="Content Placeholder 4" descr="A picture containing bird&#10;&#10;Description automatically generated">
            <a:extLst>
              <a:ext uri="{FF2B5EF4-FFF2-40B4-BE49-F238E27FC236}">
                <a16:creationId xmlns:a16="http://schemas.microsoft.com/office/drawing/2014/main" id="{BD216237-9740-4F7B-82D6-534655DC5583}"/>
              </a:ext>
            </a:extLst>
          </p:cNvPr>
          <p:cNvPicPr>
            <a:picLocks noGrp="1" noChangeAspect="1"/>
          </p:cNvPicPr>
          <p:nvPr>
            <p:ph idx="1"/>
          </p:nvPr>
        </p:nvPicPr>
        <p:blipFill>
          <a:blip r:embed="rId3"/>
          <a:stretch>
            <a:fillRect/>
          </a:stretch>
        </p:blipFill>
        <p:spPr>
          <a:xfrm>
            <a:off x="3097164" y="2457971"/>
            <a:ext cx="4790678" cy="3027368"/>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659-7685-43BA-9559-EBDE0C834754}"/>
              </a:ext>
            </a:extLst>
          </p:cNvPr>
          <p:cNvSpPr txBox="1">
            <a:spLocks noGrp="1"/>
          </p:cNvSpPr>
          <p:nvPr>
            <p:ph type="title"/>
          </p:nvPr>
        </p:nvSpPr>
        <p:spPr/>
        <p:txBody>
          <a:bodyPr/>
          <a:lstStyle/>
          <a:p>
            <a:pPr lvl="0"/>
            <a:r>
              <a:rPr lang="de-DE"/>
              <a:t>Interface Segregation Principle (ISP)</a:t>
            </a:r>
          </a:p>
        </p:txBody>
      </p:sp>
      <p:pic>
        <p:nvPicPr>
          <p:cNvPr id="3" name="Content Placeholder 4" descr="A picture containing bird&#10;&#10;Description automatically generated">
            <a:extLst>
              <a:ext uri="{FF2B5EF4-FFF2-40B4-BE49-F238E27FC236}">
                <a16:creationId xmlns:a16="http://schemas.microsoft.com/office/drawing/2014/main" id="{858AB5B6-5563-42D8-BECA-2F4397F74B6E}"/>
              </a:ext>
            </a:extLst>
          </p:cNvPr>
          <p:cNvPicPr>
            <a:picLocks noGrp="1" noChangeAspect="1"/>
          </p:cNvPicPr>
          <p:nvPr>
            <p:ph idx="1"/>
          </p:nvPr>
        </p:nvPicPr>
        <p:blipFill>
          <a:blip r:embed="rId3"/>
          <a:stretch>
            <a:fillRect/>
          </a:stretch>
        </p:blipFill>
        <p:spPr>
          <a:xfrm>
            <a:off x="2954682" y="2567031"/>
            <a:ext cx="5065135" cy="264069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124C-4F14-4F6F-A016-066F17988738}"/>
              </a:ext>
            </a:extLst>
          </p:cNvPr>
          <p:cNvSpPr txBox="1">
            <a:spLocks noGrp="1"/>
          </p:cNvSpPr>
          <p:nvPr>
            <p:ph type="title"/>
          </p:nvPr>
        </p:nvSpPr>
        <p:spPr/>
        <p:txBody>
          <a:bodyPr/>
          <a:lstStyle/>
          <a:p>
            <a:pPr lvl="0"/>
            <a:r>
              <a:rPr lang="de-DE"/>
              <a:t>Dependency Inversion Principle (DIP)</a:t>
            </a:r>
          </a:p>
        </p:txBody>
      </p:sp>
      <p:sp>
        <p:nvSpPr>
          <p:cNvPr id="3" name="Content Placeholder 2">
            <a:extLst>
              <a:ext uri="{FF2B5EF4-FFF2-40B4-BE49-F238E27FC236}">
                <a16:creationId xmlns:a16="http://schemas.microsoft.com/office/drawing/2014/main" id="{001C55CE-601D-432E-AF5B-E307280BBBD9}"/>
              </a:ext>
            </a:extLst>
          </p:cNvPr>
          <p:cNvSpPr txBox="1">
            <a:spLocks noGrp="1"/>
          </p:cNvSpPr>
          <p:nvPr>
            <p:ph idx="1"/>
          </p:nvPr>
        </p:nvSpPr>
        <p:spPr/>
        <p:txBody>
          <a:bodyPr/>
          <a:lstStyle/>
          <a:p>
            <a:pPr lvl="0"/>
            <a:r>
              <a:rPr lang="de-DE" dirty="0"/>
              <a:t>High-Level Klassen sollen nie von Low-Level Klassen abhängig sein, stattdessen beide von Interfaces</a:t>
            </a:r>
          </a:p>
          <a:p>
            <a:pPr lvl="0"/>
            <a:r>
              <a:rPr lang="de-DE" dirty="0"/>
              <a:t>Interfaces sollen nicht von Details abhängig sein, sondern von anderen Interfaces</a:t>
            </a:r>
          </a:p>
          <a:p>
            <a:pPr lvl="0"/>
            <a:r>
              <a:rPr lang="de-DE" dirty="0"/>
              <a:t>Gelber Grad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4F78-4873-4B2D-A590-54C1C0D634D3}"/>
              </a:ext>
            </a:extLst>
          </p:cNvPr>
          <p:cNvSpPr txBox="1">
            <a:spLocks noGrp="1"/>
          </p:cNvSpPr>
          <p:nvPr>
            <p:ph type="title"/>
          </p:nvPr>
        </p:nvSpPr>
        <p:spPr/>
        <p:txBody>
          <a:bodyPr/>
          <a:lstStyle/>
          <a:p>
            <a:pPr lvl="0"/>
            <a:r>
              <a:rPr lang="de-DE"/>
              <a:t>Dependency Inversion Principle (DIP)</a:t>
            </a:r>
          </a:p>
        </p:txBody>
      </p:sp>
      <p:pic>
        <p:nvPicPr>
          <p:cNvPr id="3" name="Content Placeholder 4" descr="A screenshot of a cell phone&#10;&#10;Description automatically generated">
            <a:extLst>
              <a:ext uri="{FF2B5EF4-FFF2-40B4-BE49-F238E27FC236}">
                <a16:creationId xmlns:a16="http://schemas.microsoft.com/office/drawing/2014/main" id="{E40B7446-91A3-4A76-B350-CB51071D2131}"/>
              </a:ext>
            </a:extLst>
          </p:cNvPr>
          <p:cNvPicPr>
            <a:picLocks noGrp="1" noChangeAspect="1"/>
          </p:cNvPicPr>
          <p:nvPr>
            <p:ph idx="1"/>
          </p:nvPr>
        </p:nvPicPr>
        <p:blipFill>
          <a:blip r:embed="rId2"/>
          <a:stretch>
            <a:fillRect/>
          </a:stretch>
        </p:blipFill>
        <p:spPr>
          <a:xfrm>
            <a:off x="2625754" y="2238286"/>
            <a:ext cx="5714807" cy="3866485"/>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AC4B-950A-47EC-8114-7792D774E0A1}"/>
              </a:ext>
            </a:extLst>
          </p:cNvPr>
          <p:cNvSpPr txBox="1">
            <a:spLocks noGrp="1"/>
          </p:cNvSpPr>
          <p:nvPr>
            <p:ph type="title"/>
          </p:nvPr>
        </p:nvSpPr>
        <p:spPr/>
        <p:txBody>
          <a:bodyPr/>
          <a:lstStyle/>
          <a:p>
            <a:pPr lvl="0"/>
            <a:r>
              <a:rPr lang="de-DE"/>
              <a:t>Dependency Inversion Principle (DIP)</a:t>
            </a:r>
          </a:p>
        </p:txBody>
      </p:sp>
      <p:pic>
        <p:nvPicPr>
          <p:cNvPr id="3" name="Content Placeholder 4" descr="A picture containing bird&#10;&#10;Description automatically generated">
            <a:extLst>
              <a:ext uri="{FF2B5EF4-FFF2-40B4-BE49-F238E27FC236}">
                <a16:creationId xmlns:a16="http://schemas.microsoft.com/office/drawing/2014/main" id="{C319221B-E289-46ED-8DB3-FA7423D49BD5}"/>
              </a:ext>
            </a:extLst>
          </p:cNvPr>
          <p:cNvPicPr>
            <a:picLocks noGrp="1" noChangeAspect="1"/>
          </p:cNvPicPr>
          <p:nvPr>
            <p:ph idx="1"/>
          </p:nvPr>
        </p:nvPicPr>
        <p:blipFill>
          <a:blip r:embed="rId2"/>
          <a:stretch>
            <a:fillRect/>
          </a:stretch>
        </p:blipFill>
        <p:spPr>
          <a:xfrm>
            <a:off x="2843866" y="2449979"/>
            <a:ext cx="5285268" cy="2781138"/>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262D-4DC8-4F7C-982D-4C323324ECC9}"/>
              </a:ext>
            </a:extLst>
          </p:cNvPr>
          <p:cNvSpPr txBox="1">
            <a:spLocks noGrp="1"/>
          </p:cNvSpPr>
          <p:nvPr>
            <p:ph type="title"/>
          </p:nvPr>
        </p:nvSpPr>
        <p:spPr/>
        <p:txBody>
          <a:bodyPr/>
          <a:lstStyle/>
          <a:p>
            <a:pPr lvl="0"/>
            <a:r>
              <a:rPr lang="de-DE"/>
              <a:t>Maßnahmen</a:t>
            </a:r>
          </a:p>
        </p:txBody>
      </p:sp>
      <p:sp>
        <p:nvSpPr>
          <p:cNvPr id="3" name="Content Placeholder 2">
            <a:extLst>
              <a:ext uri="{FF2B5EF4-FFF2-40B4-BE49-F238E27FC236}">
                <a16:creationId xmlns:a16="http://schemas.microsoft.com/office/drawing/2014/main" id="{D8422D3C-1020-48F3-AB4E-D87D37E3ABC0}"/>
              </a:ext>
            </a:extLst>
          </p:cNvPr>
          <p:cNvSpPr txBox="1">
            <a:spLocks noGrp="1"/>
          </p:cNvSpPr>
          <p:nvPr>
            <p:ph idx="1"/>
          </p:nvPr>
        </p:nvSpPr>
        <p:spPr/>
        <p:txBody>
          <a:bodyPr/>
          <a:lstStyle/>
          <a:p>
            <a:pPr lvl="0"/>
            <a:r>
              <a:rPr lang="de-DE" dirty="0"/>
              <a:t>Neben SOLID Prinzipien gibt es noch weitere Wichtige Prinzipien und Praktiken</a:t>
            </a:r>
          </a:p>
          <a:p>
            <a:pPr lvl="0"/>
            <a:r>
              <a:rPr lang="de-DE" dirty="0"/>
              <a:t>Jede Maßnahme ist einem Grad zugeordnet und erhöht einen oder mehrere der Werte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3709-1830-4C92-939A-341DBCDF352E}"/>
              </a:ext>
            </a:extLst>
          </p:cNvPr>
          <p:cNvSpPr txBox="1">
            <a:spLocks noGrp="1"/>
          </p:cNvSpPr>
          <p:nvPr>
            <p:ph type="title"/>
          </p:nvPr>
        </p:nvSpPr>
        <p:spPr/>
        <p:txBody>
          <a:bodyPr/>
          <a:lstStyle/>
          <a:p>
            <a:pPr lvl="0"/>
            <a:r>
              <a:rPr lang="de-DE"/>
              <a:t>Dont‘t Repeat Yourself (DRY)</a:t>
            </a:r>
          </a:p>
        </p:txBody>
      </p:sp>
      <p:sp>
        <p:nvSpPr>
          <p:cNvPr id="3" name="Content Placeholder 2">
            <a:extLst>
              <a:ext uri="{FF2B5EF4-FFF2-40B4-BE49-F238E27FC236}">
                <a16:creationId xmlns:a16="http://schemas.microsoft.com/office/drawing/2014/main" id="{AF9B7E06-5632-465D-99EC-5D331A4C9771}"/>
              </a:ext>
            </a:extLst>
          </p:cNvPr>
          <p:cNvSpPr txBox="1">
            <a:spLocks noGrp="1"/>
          </p:cNvSpPr>
          <p:nvPr>
            <p:ph idx="1"/>
          </p:nvPr>
        </p:nvSpPr>
        <p:spPr/>
        <p:txBody>
          <a:bodyPr/>
          <a:lstStyle/>
          <a:p>
            <a:pPr lvl="0"/>
            <a:r>
              <a:rPr lang="de-DE" dirty="0"/>
              <a:t>Code mit Wiederholungen wird WET genannt (We Enjoy Typing)</a:t>
            </a:r>
          </a:p>
          <a:p>
            <a:pPr lvl="0"/>
            <a:r>
              <a:rPr lang="de-DE" dirty="0"/>
              <a:t>Doppelter Code sollte vermieden werden</a:t>
            </a:r>
          </a:p>
          <a:p>
            <a:pPr lvl="0"/>
            <a:r>
              <a:rPr lang="de-DE" dirty="0"/>
              <a:t>Damit auch Magic Numbers</a:t>
            </a:r>
          </a:p>
          <a:p>
            <a:pPr lvl="0"/>
            <a:r>
              <a:rPr lang="de-DE" dirty="0"/>
              <a:t>Roter Grad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E9E-DB84-4928-8C5B-BE6A7D936321}"/>
              </a:ext>
            </a:extLst>
          </p:cNvPr>
          <p:cNvSpPr txBox="1">
            <a:spLocks noGrp="1"/>
          </p:cNvSpPr>
          <p:nvPr>
            <p:ph type="title"/>
          </p:nvPr>
        </p:nvSpPr>
        <p:spPr/>
        <p:txBody>
          <a:bodyPr/>
          <a:lstStyle/>
          <a:p>
            <a:pPr lvl="0"/>
            <a:r>
              <a:rPr lang="de-DE"/>
              <a:t>Kopplung 	</a:t>
            </a:r>
          </a:p>
        </p:txBody>
      </p:sp>
      <p:sp>
        <p:nvSpPr>
          <p:cNvPr id="3" name="Content Placeholder 2">
            <a:extLst>
              <a:ext uri="{FF2B5EF4-FFF2-40B4-BE49-F238E27FC236}">
                <a16:creationId xmlns:a16="http://schemas.microsoft.com/office/drawing/2014/main" id="{C0477777-7CA2-4D6E-8FB6-745891FB67B0}"/>
              </a:ext>
            </a:extLst>
          </p:cNvPr>
          <p:cNvSpPr txBox="1">
            <a:spLocks noGrp="1"/>
          </p:cNvSpPr>
          <p:nvPr>
            <p:ph idx="1"/>
          </p:nvPr>
        </p:nvSpPr>
        <p:spPr/>
        <p:txBody>
          <a:bodyPr/>
          <a:lstStyle/>
          <a:p>
            <a:pPr lvl="0"/>
            <a:r>
              <a:rPr lang="de-DE"/>
              <a:t>Beschreibt, wie sehr Kompnenten von einander Abhängig sind</a:t>
            </a:r>
          </a:p>
          <a:p>
            <a:pPr lvl="0"/>
            <a:r>
              <a:rPr lang="de-DE"/>
              <a:t>Hohe Kopplung = hohe Abhängigkeit</a:t>
            </a:r>
          </a:p>
          <a:p>
            <a:pPr lvl="1"/>
            <a:r>
              <a:rPr lang="de-DE"/>
              <a:t>Negativ</a:t>
            </a:r>
          </a:p>
          <a:p>
            <a:pPr lvl="1"/>
            <a:r>
              <a:rPr lang="de-DE"/>
              <a:t>Änderungen führen zu unerwarteten Fehlern an anderen Stellen</a:t>
            </a:r>
          </a:p>
          <a:p>
            <a:pPr lvl="0"/>
            <a:r>
              <a:rPr lang="de-DE"/>
              <a:t>Geringe Kopplung = geringe Abhängigkeit</a:t>
            </a:r>
          </a:p>
          <a:p>
            <a:pPr lvl="1"/>
            <a:r>
              <a:rPr lang="de-DE"/>
              <a:t>Positiv</a:t>
            </a:r>
          </a:p>
          <a:p>
            <a:pPr lvl="1"/>
            <a:r>
              <a:rPr lang="de-DE"/>
              <a:t>Komponenten können geändert werden, ohne andere zu beeinflussen</a:t>
            </a:r>
          </a:p>
          <a:p>
            <a:pPr lvl="1"/>
            <a:r>
              <a:rPr lang="de-DE"/>
              <a:t>Ermöglicht das Testen einzelner Komponenten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2C3D-710F-4664-9FEF-57A20EF29687}"/>
              </a:ext>
            </a:extLst>
          </p:cNvPr>
          <p:cNvSpPr txBox="1">
            <a:spLocks noGrp="1"/>
          </p:cNvSpPr>
          <p:nvPr>
            <p:ph type="title"/>
          </p:nvPr>
        </p:nvSpPr>
        <p:spPr/>
        <p:txBody>
          <a:bodyPr/>
          <a:lstStyle/>
          <a:p>
            <a:pPr lvl="0"/>
            <a:r>
              <a:rPr lang="de-DE" dirty="0"/>
              <a:t>Keep It Simple, Stupid (KISS)</a:t>
            </a:r>
          </a:p>
        </p:txBody>
      </p:sp>
      <p:sp>
        <p:nvSpPr>
          <p:cNvPr id="3" name="Content Placeholder 2">
            <a:extLst>
              <a:ext uri="{FF2B5EF4-FFF2-40B4-BE49-F238E27FC236}">
                <a16:creationId xmlns:a16="http://schemas.microsoft.com/office/drawing/2014/main" id="{A056DF53-B122-4CEF-A20A-A7FD1D5E6049}"/>
              </a:ext>
            </a:extLst>
          </p:cNvPr>
          <p:cNvSpPr txBox="1">
            <a:spLocks noGrp="1"/>
          </p:cNvSpPr>
          <p:nvPr>
            <p:ph idx="1"/>
          </p:nvPr>
        </p:nvSpPr>
        <p:spPr/>
        <p:txBody>
          <a:bodyPr/>
          <a:lstStyle/>
          <a:p>
            <a:pPr lvl="0"/>
            <a:r>
              <a:rPr lang="de-DE" dirty="0"/>
              <a:t>Immer die einfachste Lösung verwenden</a:t>
            </a:r>
          </a:p>
          <a:p>
            <a:pPr lvl="0"/>
            <a:r>
              <a:rPr lang="de-DE" dirty="0"/>
              <a:t>Unverständlichkeit macht Arbeit mit mehreren Leuten schwieriger</a:t>
            </a:r>
          </a:p>
          <a:p>
            <a:pPr lvl="0"/>
            <a:r>
              <a:rPr lang="de-DE" dirty="0"/>
              <a:t>Dazu kann Pair Programming verwendet werden</a:t>
            </a:r>
          </a:p>
          <a:p>
            <a:pPr lvl="0"/>
            <a:r>
              <a:rPr lang="de-DE" dirty="0"/>
              <a:t>Gilt auch für Datenstrukturen</a:t>
            </a:r>
          </a:p>
          <a:p>
            <a:r>
              <a:rPr lang="de-DE" dirty="0"/>
              <a:t>Roter Grad</a:t>
            </a:r>
          </a:p>
          <a:p>
            <a:pPr lvl="0"/>
            <a:endParaRPr lang="de-DE"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B668-788A-472A-8594-D2D34F3FA91E}"/>
              </a:ext>
            </a:extLst>
          </p:cNvPr>
          <p:cNvSpPr>
            <a:spLocks noGrp="1"/>
          </p:cNvSpPr>
          <p:nvPr>
            <p:ph type="title"/>
          </p:nvPr>
        </p:nvSpPr>
        <p:spPr/>
        <p:txBody>
          <a:bodyPr/>
          <a:lstStyle/>
          <a:p>
            <a:r>
              <a:rPr lang="de-DE" dirty="0"/>
              <a:t>Keep It Simple, Stupid (KISS)</a:t>
            </a:r>
          </a:p>
        </p:txBody>
      </p:sp>
      <p:pic>
        <p:nvPicPr>
          <p:cNvPr id="5" name="Content Placeholder 4" descr="A close up of text on a black background&#10;&#10;Description automatically generated">
            <a:extLst>
              <a:ext uri="{FF2B5EF4-FFF2-40B4-BE49-F238E27FC236}">
                <a16:creationId xmlns:a16="http://schemas.microsoft.com/office/drawing/2014/main" id="{F8EEF05A-0A65-43A4-BFF9-87D19B71FE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7640" y="2291978"/>
            <a:ext cx="3942755" cy="3900246"/>
          </a:xfrm>
        </p:spPr>
      </p:pic>
    </p:spTree>
    <p:extLst>
      <p:ext uri="{BB962C8B-B14F-4D97-AF65-F5344CB8AC3E}">
        <p14:creationId xmlns:p14="http://schemas.microsoft.com/office/powerpoint/2010/main" val="3853434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9D9A-9ED1-41C4-93D4-14F1718BA6A1}"/>
              </a:ext>
            </a:extLst>
          </p:cNvPr>
          <p:cNvSpPr>
            <a:spLocks noGrp="1"/>
          </p:cNvSpPr>
          <p:nvPr>
            <p:ph type="title"/>
          </p:nvPr>
        </p:nvSpPr>
        <p:spPr/>
        <p:txBody>
          <a:bodyPr/>
          <a:lstStyle/>
          <a:p>
            <a:r>
              <a:rPr lang="de-DE" dirty="0"/>
              <a:t>Keep It Simple, Stupid (KISS)</a:t>
            </a:r>
          </a:p>
        </p:txBody>
      </p:sp>
      <p:pic>
        <p:nvPicPr>
          <p:cNvPr id="5" name="Content Placeholder 4">
            <a:extLst>
              <a:ext uri="{FF2B5EF4-FFF2-40B4-BE49-F238E27FC236}">
                <a16:creationId xmlns:a16="http://schemas.microsoft.com/office/drawing/2014/main" id="{C4C5028D-1528-45C1-967A-119ED53ACD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4538" y="3853543"/>
            <a:ext cx="5527653" cy="463689"/>
          </a:xfrm>
        </p:spPr>
      </p:pic>
    </p:spTree>
    <p:extLst>
      <p:ext uri="{BB962C8B-B14F-4D97-AF65-F5344CB8AC3E}">
        <p14:creationId xmlns:p14="http://schemas.microsoft.com/office/powerpoint/2010/main" val="2561717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4AA8-F1F3-44AA-B538-540374895F20}"/>
              </a:ext>
            </a:extLst>
          </p:cNvPr>
          <p:cNvSpPr txBox="1">
            <a:spLocks noGrp="1"/>
          </p:cNvSpPr>
          <p:nvPr>
            <p:ph type="title"/>
          </p:nvPr>
        </p:nvSpPr>
        <p:spPr/>
        <p:txBody>
          <a:bodyPr/>
          <a:lstStyle/>
          <a:p>
            <a:pPr lvl="0"/>
            <a:r>
              <a:rPr lang="de-DE"/>
              <a:t>Die Pfadfinderregel</a:t>
            </a:r>
          </a:p>
        </p:txBody>
      </p:sp>
      <p:sp>
        <p:nvSpPr>
          <p:cNvPr id="3" name="Content Placeholder 2">
            <a:extLst>
              <a:ext uri="{FF2B5EF4-FFF2-40B4-BE49-F238E27FC236}">
                <a16:creationId xmlns:a16="http://schemas.microsoft.com/office/drawing/2014/main" id="{A594E505-35D2-486A-B343-02B1A6BC46AC}"/>
              </a:ext>
            </a:extLst>
          </p:cNvPr>
          <p:cNvSpPr txBox="1">
            <a:spLocks noGrp="1"/>
          </p:cNvSpPr>
          <p:nvPr>
            <p:ph idx="1"/>
          </p:nvPr>
        </p:nvSpPr>
        <p:spPr/>
        <p:txBody>
          <a:bodyPr/>
          <a:lstStyle/>
          <a:p>
            <a:pPr lvl="0"/>
            <a:r>
              <a:rPr lang="de-DE" dirty="0"/>
              <a:t>„Hinterlasse einen Ort immer in einem besseren Zustand als du ihn vorgefunden hast“</a:t>
            </a:r>
          </a:p>
          <a:p>
            <a:pPr lvl="0"/>
            <a:r>
              <a:rPr lang="de-DE" dirty="0"/>
              <a:t>Stets kleine Verbesserungen führen leicht zum Erfolg</a:t>
            </a:r>
          </a:p>
          <a:p>
            <a:pPr lvl="0"/>
            <a:r>
              <a:rPr lang="de-DE" dirty="0"/>
              <a:t>Immer nur Prinzipien und Praktiken des aktuellen Grades anwenden</a:t>
            </a:r>
          </a:p>
          <a:p>
            <a:r>
              <a:rPr lang="de-DE" dirty="0"/>
              <a:t>Roter Grad</a:t>
            </a:r>
          </a:p>
          <a:p>
            <a:pPr lvl="0"/>
            <a:endParaRPr lang="de-DE"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C283-1DC4-4BA1-BFA7-AC76EB4D9F03}"/>
              </a:ext>
            </a:extLst>
          </p:cNvPr>
          <p:cNvSpPr txBox="1">
            <a:spLocks noGrp="1"/>
          </p:cNvSpPr>
          <p:nvPr>
            <p:ph type="title"/>
          </p:nvPr>
        </p:nvSpPr>
        <p:spPr/>
        <p:txBody>
          <a:bodyPr/>
          <a:lstStyle/>
          <a:p>
            <a:pPr lvl="0"/>
            <a:r>
              <a:rPr lang="de-DE" dirty="0"/>
              <a:t>Single Level Of Abstraction (SLA)</a:t>
            </a:r>
          </a:p>
        </p:txBody>
      </p:sp>
      <p:sp>
        <p:nvSpPr>
          <p:cNvPr id="3" name="Content Placeholder 2">
            <a:extLst>
              <a:ext uri="{FF2B5EF4-FFF2-40B4-BE49-F238E27FC236}">
                <a16:creationId xmlns:a16="http://schemas.microsoft.com/office/drawing/2014/main" id="{12BBAEC5-5B2E-48DC-A5EB-FBCA3428A4A7}"/>
              </a:ext>
            </a:extLst>
          </p:cNvPr>
          <p:cNvSpPr txBox="1">
            <a:spLocks noGrp="1"/>
          </p:cNvSpPr>
          <p:nvPr>
            <p:ph idx="1"/>
          </p:nvPr>
        </p:nvSpPr>
        <p:spPr/>
        <p:txBody>
          <a:bodyPr/>
          <a:lstStyle/>
          <a:p>
            <a:pPr lvl="0"/>
            <a:r>
              <a:rPr lang="de-DE" dirty="0"/>
              <a:t>Funktionen sollen auf einheitlichen Abstraktionsebenen bleiben</a:t>
            </a:r>
          </a:p>
          <a:p>
            <a:pPr lvl="0"/>
            <a:r>
              <a:rPr lang="de-DE" dirty="0"/>
              <a:t>Erhöht die Leserlichkeit, und erlauben Einblicke so tief, wie nötig</a:t>
            </a:r>
          </a:p>
          <a:p>
            <a:pPr lvl="0"/>
            <a:r>
              <a:rPr lang="de-DE" dirty="0"/>
              <a:t>Wird erreicht durch das Auslagern von Teilen von Methoden in andere Methoden</a:t>
            </a:r>
          </a:p>
          <a:p>
            <a:pPr lvl="0"/>
            <a:r>
              <a:rPr lang="de-DE" dirty="0"/>
              <a:t>Orangener Grad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334E-B2B7-4272-9591-7DA96FB780D6}"/>
              </a:ext>
            </a:extLst>
          </p:cNvPr>
          <p:cNvSpPr>
            <a:spLocks noGrp="1"/>
          </p:cNvSpPr>
          <p:nvPr>
            <p:ph type="title"/>
          </p:nvPr>
        </p:nvSpPr>
        <p:spPr/>
        <p:txBody>
          <a:bodyPr/>
          <a:lstStyle/>
          <a:p>
            <a:r>
              <a:rPr lang="de-DE" dirty="0"/>
              <a:t>Single Level Of Abstraction (SLA)</a:t>
            </a:r>
          </a:p>
        </p:txBody>
      </p:sp>
      <p:pic>
        <p:nvPicPr>
          <p:cNvPr id="5" name="Content Placeholder 4" descr="A screenshot of a cell phone&#10;&#10;Description automatically generated">
            <a:extLst>
              <a:ext uri="{FF2B5EF4-FFF2-40B4-BE49-F238E27FC236}">
                <a16:creationId xmlns:a16="http://schemas.microsoft.com/office/drawing/2014/main" id="{56EF893D-603A-4207-8530-A55B566A22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6586" y="2968415"/>
            <a:ext cx="9238828" cy="1240706"/>
          </a:xfrm>
        </p:spPr>
      </p:pic>
    </p:spTree>
    <p:extLst>
      <p:ext uri="{BB962C8B-B14F-4D97-AF65-F5344CB8AC3E}">
        <p14:creationId xmlns:p14="http://schemas.microsoft.com/office/powerpoint/2010/main" val="3122928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B0F6-762D-4D3D-AF6D-6262071AC51D}"/>
              </a:ext>
            </a:extLst>
          </p:cNvPr>
          <p:cNvSpPr>
            <a:spLocks noGrp="1"/>
          </p:cNvSpPr>
          <p:nvPr>
            <p:ph type="title"/>
          </p:nvPr>
        </p:nvSpPr>
        <p:spPr/>
        <p:txBody>
          <a:bodyPr/>
          <a:lstStyle/>
          <a:p>
            <a:r>
              <a:rPr lang="de-DE" dirty="0"/>
              <a:t>Single Level Of Abstraction (SLA)</a:t>
            </a:r>
          </a:p>
        </p:txBody>
      </p:sp>
      <p:pic>
        <p:nvPicPr>
          <p:cNvPr id="5" name="Content Placeholder 4" descr="A screenshot of a cell phone&#10;&#10;Description automatically generated">
            <a:extLst>
              <a:ext uri="{FF2B5EF4-FFF2-40B4-BE49-F238E27FC236}">
                <a16:creationId xmlns:a16="http://schemas.microsoft.com/office/drawing/2014/main" id="{F962CF83-7F88-496A-9645-047EA4D1B6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3850" y="2872254"/>
            <a:ext cx="8364299" cy="1785502"/>
          </a:xfrm>
        </p:spPr>
      </p:pic>
    </p:spTree>
    <p:extLst>
      <p:ext uri="{BB962C8B-B14F-4D97-AF65-F5344CB8AC3E}">
        <p14:creationId xmlns:p14="http://schemas.microsoft.com/office/powerpoint/2010/main" val="2617277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C79B-7A7C-4848-8ACB-38E094A6662D}"/>
              </a:ext>
            </a:extLst>
          </p:cNvPr>
          <p:cNvSpPr txBox="1">
            <a:spLocks noGrp="1"/>
          </p:cNvSpPr>
          <p:nvPr>
            <p:ph type="title"/>
          </p:nvPr>
        </p:nvSpPr>
        <p:spPr/>
        <p:txBody>
          <a:bodyPr/>
          <a:lstStyle/>
          <a:p>
            <a:pPr lvl="0"/>
            <a:r>
              <a:rPr lang="de-DE" dirty="0"/>
              <a:t>Tell Don‘t Ask (TDA)</a:t>
            </a:r>
          </a:p>
        </p:txBody>
      </p:sp>
      <p:sp>
        <p:nvSpPr>
          <p:cNvPr id="3" name="Content Placeholder 2">
            <a:extLst>
              <a:ext uri="{FF2B5EF4-FFF2-40B4-BE49-F238E27FC236}">
                <a16:creationId xmlns:a16="http://schemas.microsoft.com/office/drawing/2014/main" id="{6AEBCB91-3465-4391-AE28-31168F23B091}"/>
              </a:ext>
            </a:extLst>
          </p:cNvPr>
          <p:cNvSpPr txBox="1">
            <a:spLocks noGrp="1"/>
          </p:cNvSpPr>
          <p:nvPr>
            <p:ph idx="1"/>
          </p:nvPr>
        </p:nvSpPr>
        <p:spPr/>
        <p:txBody>
          <a:bodyPr/>
          <a:lstStyle/>
          <a:p>
            <a:pPr lvl="0"/>
            <a:r>
              <a:rPr lang="de-DE" dirty="0"/>
              <a:t>Objekte sollen nie Entscheidungen anhand momentaner Zustände andere Objekte treffen</a:t>
            </a:r>
          </a:p>
          <a:p>
            <a:pPr lvl="0"/>
            <a:r>
              <a:rPr lang="de-DE" dirty="0"/>
              <a:t>Objekte sollen anderen Objekten stattdessen sagen, was zu tun ist</a:t>
            </a:r>
          </a:p>
          <a:p>
            <a:pPr lvl="0"/>
            <a:r>
              <a:rPr lang="de-DE" dirty="0"/>
              <a:t>Information Hiding wird befolgt</a:t>
            </a:r>
          </a:p>
          <a:p>
            <a:pPr lvl="0"/>
            <a:r>
              <a:rPr lang="de-DE" dirty="0"/>
              <a:t>Erhöht Kohäsion und verringert Kopplung</a:t>
            </a:r>
          </a:p>
          <a:p>
            <a:pPr lvl="0"/>
            <a:r>
              <a:rPr lang="de-DE" dirty="0"/>
              <a:t>Grüner Grad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1087-C66D-4EAA-B8AC-95194E186854}"/>
              </a:ext>
            </a:extLst>
          </p:cNvPr>
          <p:cNvSpPr>
            <a:spLocks noGrp="1"/>
          </p:cNvSpPr>
          <p:nvPr>
            <p:ph type="title"/>
          </p:nvPr>
        </p:nvSpPr>
        <p:spPr/>
        <p:txBody>
          <a:bodyPr/>
          <a:lstStyle/>
          <a:p>
            <a:r>
              <a:rPr lang="de-DE" dirty="0"/>
              <a:t>Tell Don‘t Ask (TDA)</a:t>
            </a:r>
          </a:p>
        </p:txBody>
      </p:sp>
      <p:pic>
        <p:nvPicPr>
          <p:cNvPr id="5" name="Content Placeholder 4" descr="A screenshot of a cell phone&#10;&#10;Description automatically generated">
            <a:extLst>
              <a:ext uri="{FF2B5EF4-FFF2-40B4-BE49-F238E27FC236}">
                <a16:creationId xmlns:a16="http://schemas.microsoft.com/office/drawing/2014/main" id="{596C5F90-9494-4A7E-9E27-59B9671DA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385" y="2631232"/>
            <a:ext cx="7721737" cy="2497890"/>
          </a:xfrm>
        </p:spPr>
      </p:pic>
    </p:spTree>
    <p:extLst>
      <p:ext uri="{BB962C8B-B14F-4D97-AF65-F5344CB8AC3E}">
        <p14:creationId xmlns:p14="http://schemas.microsoft.com/office/powerpoint/2010/main" val="1030018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C37A-6F93-4B46-8E96-985E5E37A92F}"/>
              </a:ext>
            </a:extLst>
          </p:cNvPr>
          <p:cNvSpPr>
            <a:spLocks noGrp="1"/>
          </p:cNvSpPr>
          <p:nvPr>
            <p:ph type="title"/>
          </p:nvPr>
        </p:nvSpPr>
        <p:spPr/>
        <p:txBody>
          <a:bodyPr/>
          <a:lstStyle/>
          <a:p>
            <a:r>
              <a:rPr lang="de-DE" dirty="0"/>
              <a:t>Tell Don‘t Ask (TDA)</a:t>
            </a:r>
          </a:p>
        </p:txBody>
      </p:sp>
      <p:pic>
        <p:nvPicPr>
          <p:cNvPr id="5" name="Content Placeholder 4" descr="A screenshot of a cell phone&#10;&#10;Description automatically generated">
            <a:extLst>
              <a:ext uri="{FF2B5EF4-FFF2-40B4-BE49-F238E27FC236}">
                <a16:creationId xmlns:a16="http://schemas.microsoft.com/office/drawing/2014/main" id="{24C78D6D-FD72-490F-8A9F-14E0ADE76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619" y="2240506"/>
            <a:ext cx="7261835" cy="3864267"/>
          </a:xfrm>
        </p:spPr>
      </p:pic>
    </p:spTree>
    <p:extLst>
      <p:ext uri="{BB962C8B-B14F-4D97-AF65-F5344CB8AC3E}">
        <p14:creationId xmlns:p14="http://schemas.microsoft.com/office/powerpoint/2010/main" val="43899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0542-AFE2-430E-A297-76F15AD06B8A}"/>
              </a:ext>
            </a:extLst>
          </p:cNvPr>
          <p:cNvSpPr txBox="1">
            <a:spLocks noGrp="1"/>
          </p:cNvSpPr>
          <p:nvPr>
            <p:ph type="title"/>
          </p:nvPr>
        </p:nvSpPr>
        <p:spPr/>
        <p:txBody>
          <a:bodyPr/>
          <a:lstStyle/>
          <a:p>
            <a:pPr lvl="0"/>
            <a:r>
              <a:rPr lang="de-DE"/>
              <a:t>Kohäsion</a:t>
            </a:r>
          </a:p>
        </p:txBody>
      </p:sp>
      <p:sp>
        <p:nvSpPr>
          <p:cNvPr id="3" name="Content Placeholder 2">
            <a:extLst>
              <a:ext uri="{FF2B5EF4-FFF2-40B4-BE49-F238E27FC236}">
                <a16:creationId xmlns:a16="http://schemas.microsoft.com/office/drawing/2014/main" id="{ECE546C7-4469-46D7-ACC5-2CD723EF892A}"/>
              </a:ext>
            </a:extLst>
          </p:cNvPr>
          <p:cNvSpPr txBox="1">
            <a:spLocks noGrp="1"/>
          </p:cNvSpPr>
          <p:nvPr>
            <p:ph idx="1"/>
          </p:nvPr>
        </p:nvSpPr>
        <p:spPr/>
        <p:txBody>
          <a:bodyPr/>
          <a:lstStyle/>
          <a:p>
            <a:pPr lvl="0"/>
            <a:r>
              <a:rPr lang="de-DE"/>
              <a:t>Beschreibt, wie gut Komponenten zueinander passen</a:t>
            </a:r>
          </a:p>
          <a:p>
            <a:pPr lvl="0"/>
            <a:r>
              <a:rPr lang="de-DE"/>
              <a:t>Geringe Kohäsion = Komponenten passen schlecht zusammen</a:t>
            </a:r>
          </a:p>
          <a:p>
            <a:pPr lvl="1"/>
            <a:r>
              <a:rPr lang="de-DE"/>
              <a:t>Negativ</a:t>
            </a:r>
          </a:p>
          <a:p>
            <a:pPr lvl="0"/>
            <a:r>
              <a:rPr lang="de-DE"/>
              <a:t>Hohe Kohäsion = Komponenten passen gut zusammen</a:t>
            </a:r>
          </a:p>
          <a:p>
            <a:pPr lvl="1"/>
            <a:r>
              <a:rPr lang="de-DE"/>
              <a:t>Positiv</a:t>
            </a:r>
          </a:p>
          <a:p>
            <a:pPr lvl="1"/>
            <a:endParaRPr lang="de-DE"/>
          </a:p>
          <a:p>
            <a:pPr lvl="1"/>
            <a:endParaRPr lang="de-DE"/>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EACC-BAA9-4508-A080-AA7907FD234A}"/>
              </a:ext>
            </a:extLst>
          </p:cNvPr>
          <p:cNvSpPr txBox="1">
            <a:spLocks noGrp="1"/>
          </p:cNvSpPr>
          <p:nvPr>
            <p:ph type="title"/>
          </p:nvPr>
        </p:nvSpPr>
        <p:spPr/>
        <p:txBody>
          <a:bodyPr/>
          <a:lstStyle/>
          <a:p>
            <a:pPr lvl="0"/>
            <a:r>
              <a:rPr lang="de-DE" dirty="0"/>
              <a:t>Law Of Demeter (LoD)</a:t>
            </a:r>
          </a:p>
        </p:txBody>
      </p:sp>
      <p:sp>
        <p:nvSpPr>
          <p:cNvPr id="3" name="Content Placeholder 2">
            <a:extLst>
              <a:ext uri="{FF2B5EF4-FFF2-40B4-BE49-F238E27FC236}">
                <a16:creationId xmlns:a16="http://schemas.microsoft.com/office/drawing/2014/main" id="{9603721E-1920-4780-A4CA-82E3B3DAB8AC}"/>
              </a:ext>
            </a:extLst>
          </p:cNvPr>
          <p:cNvSpPr txBox="1">
            <a:spLocks noGrp="1"/>
          </p:cNvSpPr>
          <p:nvPr>
            <p:ph idx="1"/>
          </p:nvPr>
        </p:nvSpPr>
        <p:spPr/>
        <p:txBody>
          <a:bodyPr/>
          <a:lstStyle/>
          <a:p>
            <a:pPr lvl="0"/>
            <a:r>
              <a:rPr lang="de-DE" dirty="0"/>
              <a:t>Beschränkt das Zusammenspiel von Objekten</a:t>
            </a:r>
          </a:p>
          <a:p>
            <a:pPr lvl="0"/>
            <a:r>
              <a:rPr lang="de-DE" dirty="0"/>
              <a:t>Ein Objekt darf nur folgende Methoden verwenden:</a:t>
            </a:r>
          </a:p>
          <a:p>
            <a:pPr lvl="1"/>
            <a:r>
              <a:rPr lang="de-DE" dirty="0"/>
              <a:t>Methoden der eigenen Klasse</a:t>
            </a:r>
          </a:p>
          <a:p>
            <a:pPr lvl="1"/>
            <a:r>
              <a:rPr lang="de-DE" dirty="0"/>
              <a:t>Methoden der Paramter</a:t>
            </a:r>
          </a:p>
          <a:p>
            <a:pPr lvl="1"/>
            <a:r>
              <a:rPr lang="de-DE" dirty="0"/>
              <a:t>Methoden assoziierter Klassen</a:t>
            </a:r>
          </a:p>
          <a:p>
            <a:pPr lvl="1"/>
            <a:r>
              <a:rPr lang="de-DE" dirty="0"/>
              <a:t>Methoden selbst erzeugter Objekte</a:t>
            </a:r>
          </a:p>
          <a:p>
            <a:r>
              <a:rPr lang="de-DE" dirty="0"/>
              <a:t>Grüner Grad</a:t>
            </a:r>
          </a:p>
          <a:p>
            <a:endParaRPr lang="de-D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7BC0-C834-4281-A456-25C14CF0F6FB}"/>
              </a:ext>
            </a:extLst>
          </p:cNvPr>
          <p:cNvSpPr>
            <a:spLocks noGrp="1"/>
          </p:cNvSpPr>
          <p:nvPr>
            <p:ph type="title"/>
          </p:nvPr>
        </p:nvSpPr>
        <p:spPr/>
        <p:txBody>
          <a:bodyPr/>
          <a:lstStyle/>
          <a:p>
            <a:r>
              <a:rPr lang="de-DE" dirty="0"/>
              <a:t>Law Of Demeter (LoD)</a:t>
            </a:r>
          </a:p>
        </p:txBody>
      </p:sp>
      <p:pic>
        <p:nvPicPr>
          <p:cNvPr id="5" name="Content Placeholder 4" descr="A picture containing flower&#10;&#10;Description automatically generated">
            <a:extLst>
              <a:ext uri="{FF2B5EF4-FFF2-40B4-BE49-F238E27FC236}">
                <a16:creationId xmlns:a16="http://schemas.microsoft.com/office/drawing/2014/main" id="{C9B00E46-5CB0-436D-8579-D7CE1909DC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739" y="3069771"/>
            <a:ext cx="9399628" cy="1384939"/>
          </a:xfrm>
        </p:spPr>
      </p:pic>
    </p:spTree>
    <p:extLst>
      <p:ext uri="{BB962C8B-B14F-4D97-AF65-F5344CB8AC3E}">
        <p14:creationId xmlns:p14="http://schemas.microsoft.com/office/powerpoint/2010/main" val="1457036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6CE8-12F4-44C3-A1BD-5E865280AABF}"/>
              </a:ext>
            </a:extLst>
          </p:cNvPr>
          <p:cNvSpPr>
            <a:spLocks noGrp="1"/>
          </p:cNvSpPr>
          <p:nvPr>
            <p:ph type="title"/>
          </p:nvPr>
        </p:nvSpPr>
        <p:spPr/>
        <p:txBody>
          <a:bodyPr/>
          <a:lstStyle/>
          <a:p>
            <a:r>
              <a:rPr lang="de-DE" dirty="0"/>
              <a:t>Law Of Demeter (LoD)</a:t>
            </a:r>
          </a:p>
        </p:txBody>
      </p:sp>
      <p:pic>
        <p:nvPicPr>
          <p:cNvPr id="5" name="Content Placeholder 4" descr="A picture containing bird, flower&#10;&#10;Description automatically generated">
            <a:extLst>
              <a:ext uri="{FF2B5EF4-FFF2-40B4-BE49-F238E27FC236}">
                <a16:creationId xmlns:a16="http://schemas.microsoft.com/office/drawing/2014/main" id="{A71FF0EC-2B58-4857-A50D-3BAB27DE4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311" y="2288086"/>
            <a:ext cx="7397512" cy="3816687"/>
          </a:xfrm>
        </p:spPr>
      </p:pic>
    </p:spTree>
    <p:extLst>
      <p:ext uri="{BB962C8B-B14F-4D97-AF65-F5344CB8AC3E}">
        <p14:creationId xmlns:p14="http://schemas.microsoft.com/office/powerpoint/2010/main" val="1604684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8CF-AB2E-4577-A194-C8BA2918F1F7}"/>
              </a:ext>
            </a:extLst>
          </p:cNvPr>
          <p:cNvSpPr txBox="1">
            <a:spLocks noGrp="1"/>
          </p:cNvSpPr>
          <p:nvPr>
            <p:ph type="title"/>
          </p:nvPr>
        </p:nvSpPr>
        <p:spPr/>
        <p:txBody>
          <a:bodyPr/>
          <a:lstStyle/>
          <a:p>
            <a:pPr lvl="0"/>
            <a:r>
              <a:rPr lang="de-DE"/>
              <a:t>You Ain‘t Gonna Need It (YAGNI)</a:t>
            </a:r>
          </a:p>
        </p:txBody>
      </p:sp>
      <p:sp>
        <p:nvSpPr>
          <p:cNvPr id="3" name="Content Placeholder 2">
            <a:extLst>
              <a:ext uri="{FF2B5EF4-FFF2-40B4-BE49-F238E27FC236}">
                <a16:creationId xmlns:a16="http://schemas.microsoft.com/office/drawing/2014/main" id="{B28DF3CE-69AE-480A-AA5F-7F171DCE15FF}"/>
              </a:ext>
            </a:extLst>
          </p:cNvPr>
          <p:cNvSpPr txBox="1">
            <a:spLocks noGrp="1"/>
          </p:cNvSpPr>
          <p:nvPr>
            <p:ph idx="1"/>
          </p:nvPr>
        </p:nvSpPr>
        <p:spPr>
          <a:xfrm>
            <a:off x="680322" y="2336877"/>
            <a:ext cx="9613864" cy="3886370"/>
          </a:xfrm>
        </p:spPr>
        <p:txBody>
          <a:bodyPr>
            <a:normAutofit/>
          </a:bodyPr>
          <a:lstStyle/>
          <a:p>
            <a:pPr lvl="0">
              <a:lnSpc>
                <a:spcPct val="80000"/>
              </a:lnSpc>
            </a:pPr>
            <a:r>
              <a:rPr lang="de-DE" dirty="0"/>
              <a:t>Anforderungen ändern sich ständig</a:t>
            </a:r>
          </a:p>
          <a:p>
            <a:pPr lvl="0">
              <a:lnSpc>
                <a:spcPct val="80000"/>
              </a:lnSpc>
            </a:pPr>
            <a:r>
              <a:rPr lang="de-DE" dirty="0"/>
              <a:t>Schlechte Lösung: Mache Software flexibel und mögliche Anforderungen umzusetzen </a:t>
            </a:r>
            <a:r>
              <a:rPr lang="de-DE" dirty="0">
                <a:sym typeface="Wingdings" panose="05000000000000000000" pitchFamily="2" charset="2"/>
              </a:rPr>
              <a:t></a:t>
            </a:r>
            <a:r>
              <a:rPr lang="de-DE" dirty="0"/>
              <a:t> Viele unbenutzte Features</a:t>
            </a:r>
          </a:p>
          <a:p>
            <a:pPr lvl="0">
              <a:lnSpc>
                <a:spcPct val="80000"/>
              </a:lnSpc>
            </a:pPr>
            <a:r>
              <a:rPr lang="de-DE" dirty="0"/>
              <a:t>Um dies umzusetzen, müssen folgende Dinge umgesetzt werden:</a:t>
            </a:r>
          </a:p>
          <a:p>
            <a:pPr lvl="1">
              <a:lnSpc>
                <a:spcPct val="80000"/>
              </a:lnSpc>
            </a:pPr>
            <a:r>
              <a:rPr lang="de-DE" dirty="0"/>
              <a:t>Nur klare Anforderungen implementieren</a:t>
            </a:r>
          </a:p>
          <a:p>
            <a:pPr lvl="1">
              <a:lnSpc>
                <a:spcPct val="80000"/>
              </a:lnSpc>
            </a:pPr>
            <a:r>
              <a:rPr lang="de-DE" dirty="0"/>
              <a:t>Kunde muss seine klaren Anforderungen priorisieren</a:t>
            </a:r>
          </a:p>
          <a:p>
            <a:pPr lvl="1">
              <a:lnSpc>
                <a:spcPct val="80000"/>
              </a:lnSpc>
            </a:pPr>
            <a:r>
              <a:rPr lang="de-DE" dirty="0"/>
              <a:t>Anforderungen werden nach Priorisierung implementiert</a:t>
            </a:r>
          </a:p>
          <a:p>
            <a:pPr lvl="1">
              <a:lnSpc>
                <a:spcPct val="80000"/>
              </a:lnSpc>
            </a:pPr>
            <a:r>
              <a:rPr lang="de-DE" dirty="0"/>
              <a:t>Codestruktur so aufsetzen, dass ändernde und neue Anfoderungen leicht umgesetzt werden können</a:t>
            </a:r>
          </a:p>
          <a:p>
            <a:pPr lvl="0">
              <a:lnSpc>
                <a:spcPct val="80000"/>
              </a:lnSpc>
            </a:pPr>
            <a:r>
              <a:rPr lang="de-DE" dirty="0"/>
              <a:t>Betrifft ganze Projekte und Teams </a:t>
            </a:r>
          </a:p>
          <a:p>
            <a:pPr lvl="0">
              <a:lnSpc>
                <a:spcPct val="80000"/>
              </a:lnSpc>
            </a:pPr>
            <a:r>
              <a:rPr lang="de-DE" dirty="0"/>
              <a:t>Blauer Grad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9942-A41B-4CB4-AE71-15054103B556}"/>
              </a:ext>
            </a:extLst>
          </p:cNvPr>
          <p:cNvSpPr txBox="1">
            <a:spLocks noGrp="1"/>
          </p:cNvSpPr>
          <p:nvPr>
            <p:ph type="title"/>
          </p:nvPr>
        </p:nvSpPr>
        <p:spPr/>
        <p:txBody>
          <a:bodyPr/>
          <a:lstStyle/>
          <a:p>
            <a:pPr lvl="0"/>
            <a:r>
              <a:rPr lang="de-DE"/>
              <a:t>Clean Code Controlling</a:t>
            </a:r>
          </a:p>
        </p:txBody>
      </p:sp>
      <p:sp>
        <p:nvSpPr>
          <p:cNvPr id="3" name="Content Placeholder 2">
            <a:extLst>
              <a:ext uri="{FF2B5EF4-FFF2-40B4-BE49-F238E27FC236}">
                <a16:creationId xmlns:a16="http://schemas.microsoft.com/office/drawing/2014/main" id="{9CE4C658-1051-473C-AC8C-0514983D511D}"/>
              </a:ext>
            </a:extLst>
          </p:cNvPr>
          <p:cNvSpPr txBox="1">
            <a:spLocks noGrp="1"/>
          </p:cNvSpPr>
          <p:nvPr>
            <p:ph idx="1"/>
          </p:nvPr>
        </p:nvSpPr>
        <p:spPr/>
        <p:txBody>
          <a:bodyPr/>
          <a:lstStyle/>
          <a:p>
            <a:pPr lvl="0"/>
            <a:r>
              <a:rPr lang="de-DE"/>
              <a:t>Soll dafür sorgen, Clean Code an Projekten durchzusetzen</a:t>
            </a:r>
          </a:p>
          <a:p>
            <a:pPr lvl="0"/>
            <a:r>
              <a:rPr lang="de-DE"/>
              <a:t>Drei Grundregeln</a:t>
            </a:r>
          </a:p>
          <a:p>
            <a:pPr marL="914400" lvl="1" indent="-457200">
              <a:buAutoNum type="arabicPeriod"/>
            </a:pPr>
            <a:r>
              <a:rPr lang="de-DE"/>
              <a:t>Alle Teilnehmer an einem Projekt verpflichten sich die vereinbarten Prozesse anzuerkennen</a:t>
            </a:r>
          </a:p>
          <a:p>
            <a:pPr marL="914400" lvl="1" indent="-457200">
              <a:buAutoNum type="arabicPeriod"/>
            </a:pPr>
            <a:r>
              <a:rPr lang="de-DE"/>
              <a:t>Prozessen können jederzeit nach Bedarf angepasst werden</a:t>
            </a:r>
          </a:p>
          <a:p>
            <a:pPr marL="914400" lvl="1" indent="-457200">
              <a:buAutoNum type="arabicPeriod"/>
            </a:pPr>
            <a:r>
              <a:rPr lang="de-DE"/>
              <a:t>Es muss sich auf ein Verfahren zur Entscheidungsfindung geeinigt werden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09E9-9356-4502-8A9C-CA3B2EEDDDD1}"/>
              </a:ext>
            </a:extLst>
          </p:cNvPr>
          <p:cNvSpPr txBox="1">
            <a:spLocks noGrp="1"/>
          </p:cNvSpPr>
          <p:nvPr>
            <p:ph type="title"/>
          </p:nvPr>
        </p:nvSpPr>
        <p:spPr/>
        <p:txBody>
          <a:bodyPr/>
          <a:lstStyle/>
          <a:p>
            <a:pPr lvl="0"/>
            <a:r>
              <a:rPr lang="de-DE"/>
              <a:t>Legislative</a:t>
            </a:r>
          </a:p>
        </p:txBody>
      </p:sp>
      <p:sp>
        <p:nvSpPr>
          <p:cNvPr id="3" name="Content Placeholder 2">
            <a:extLst>
              <a:ext uri="{FF2B5EF4-FFF2-40B4-BE49-F238E27FC236}">
                <a16:creationId xmlns:a16="http://schemas.microsoft.com/office/drawing/2014/main" id="{8C05F5A5-0175-46FB-A777-722007211BC8}"/>
              </a:ext>
            </a:extLst>
          </p:cNvPr>
          <p:cNvSpPr txBox="1">
            <a:spLocks noGrp="1"/>
          </p:cNvSpPr>
          <p:nvPr>
            <p:ph idx="1"/>
          </p:nvPr>
        </p:nvSpPr>
        <p:spPr/>
        <p:txBody>
          <a:bodyPr/>
          <a:lstStyle/>
          <a:p>
            <a:pPr marL="457200" lvl="0" indent="-457200">
              <a:buFont typeface="Trebuchet MS"/>
              <a:buAutoNum type="arabicPeriod"/>
            </a:pPr>
            <a:r>
              <a:rPr lang="de-DE"/>
              <a:t>Festlegen der Methode zur Entscheidungsfindung</a:t>
            </a:r>
          </a:p>
          <a:p>
            <a:pPr lvl="1"/>
            <a:r>
              <a:rPr lang="de-DE"/>
              <a:t>Projektleiter entscheidet</a:t>
            </a:r>
          </a:p>
          <a:p>
            <a:pPr lvl="1"/>
            <a:r>
              <a:rPr lang="de-DE"/>
              <a:t>Mehrheitsbeschlüsse</a:t>
            </a:r>
          </a:p>
          <a:p>
            <a:pPr lvl="1"/>
            <a:r>
              <a:rPr lang="de-DE"/>
              <a:t>Minimieren des durchschnittlichen Widerstands</a:t>
            </a:r>
          </a:p>
          <a:p>
            <a:pPr lvl="2"/>
            <a:r>
              <a:rPr lang="de-DE"/>
              <a:t>Vetoabfragen</a:t>
            </a:r>
          </a:p>
          <a:p>
            <a:pPr lvl="2"/>
            <a:r>
              <a:rPr lang="de-DE"/>
              <a:t>Thumb-Voting</a:t>
            </a:r>
          </a:p>
          <a:p>
            <a:pPr marL="457200" lvl="0" indent="-457200">
              <a:buFont typeface="Trebuchet MS"/>
              <a:buAutoNum type="arabicPeriod"/>
            </a:pPr>
            <a:r>
              <a:rPr lang="de-DE"/>
              <a:t>Festlegen von Regeln und Prozessen </a:t>
            </a:r>
          </a:p>
          <a:p>
            <a:pPr lvl="1"/>
            <a:r>
              <a:rPr lang="de-DE"/>
              <a:t>Was ist DONE?</a:t>
            </a:r>
          </a:p>
          <a:p>
            <a:pPr lvl="1"/>
            <a:r>
              <a:rPr lang="de-DE"/>
              <a:t>Was ist CLEAN?</a:t>
            </a:r>
          </a:p>
          <a:p>
            <a:pPr lvl="0"/>
            <a:endParaRPr lang="de-D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198E-D275-4ABE-BFF2-9F3604CDFE15}"/>
              </a:ext>
            </a:extLst>
          </p:cNvPr>
          <p:cNvSpPr txBox="1">
            <a:spLocks noGrp="1"/>
          </p:cNvSpPr>
          <p:nvPr>
            <p:ph type="title"/>
          </p:nvPr>
        </p:nvSpPr>
        <p:spPr/>
        <p:txBody>
          <a:bodyPr/>
          <a:lstStyle/>
          <a:p>
            <a:pPr lvl="0"/>
            <a:r>
              <a:rPr lang="de-DE"/>
              <a:t>Legislative</a:t>
            </a:r>
          </a:p>
        </p:txBody>
      </p:sp>
      <p:sp>
        <p:nvSpPr>
          <p:cNvPr id="3" name="Content Placeholder 2">
            <a:extLst>
              <a:ext uri="{FF2B5EF4-FFF2-40B4-BE49-F238E27FC236}">
                <a16:creationId xmlns:a16="http://schemas.microsoft.com/office/drawing/2014/main" id="{DF2754B9-2DCC-4472-8B27-EFDB4DD3D842}"/>
              </a:ext>
            </a:extLst>
          </p:cNvPr>
          <p:cNvSpPr txBox="1">
            <a:spLocks noGrp="1"/>
          </p:cNvSpPr>
          <p:nvPr>
            <p:ph idx="1"/>
          </p:nvPr>
        </p:nvSpPr>
        <p:spPr/>
        <p:txBody>
          <a:bodyPr/>
          <a:lstStyle/>
          <a:p>
            <a:pPr marL="457200" lvl="0" indent="-457200">
              <a:buFont typeface="Trebuchet MS"/>
              <a:buAutoNum type="arabicPeriod" startAt="3"/>
            </a:pPr>
            <a:r>
              <a:rPr lang="de-DE"/>
              <a:t>Entscheide die Form der Kontrolle</a:t>
            </a:r>
          </a:p>
          <a:p>
            <a:pPr lvl="1"/>
            <a:r>
              <a:rPr lang="de-DE"/>
              <a:t>Daily Standups</a:t>
            </a:r>
          </a:p>
          <a:p>
            <a:pPr lvl="1"/>
            <a:r>
              <a:rPr lang="de-DE"/>
              <a:t>Regelmäßige Team-Reviews</a:t>
            </a:r>
          </a:p>
          <a:p>
            <a:pPr lvl="1"/>
            <a:r>
              <a:rPr lang="de-DE"/>
              <a:t>Pair Programming</a:t>
            </a:r>
          </a:p>
          <a:p>
            <a:pPr lvl="1"/>
            <a:r>
              <a:rPr lang="de-DE"/>
              <a:t>Vier Augen Reviews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85FB-AB89-4689-A42E-9BE6563C8F0A}"/>
              </a:ext>
            </a:extLst>
          </p:cNvPr>
          <p:cNvSpPr txBox="1">
            <a:spLocks noGrp="1"/>
          </p:cNvSpPr>
          <p:nvPr>
            <p:ph type="title"/>
          </p:nvPr>
        </p:nvSpPr>
        <p:spPr/>
        <p:txBody>
          <a:bodyPr/>
          <a:lstStyle/>
          <a:p>
            <a:pPr lvl="0"/>
            <a:r>
              <a:rPr lang="de-DE"/>
              <a:t>Exekutive</a:t>
            </a:r>
          </a:p>
        </p:txBody>
      </p:sp>
      <p:sp>
        <p:nvSpPr>
          <p:cNvPr id="3" name="Content Placeholder 2">
            <a:extLst>
              <a:ext uri="{FF2B5EF4-FFF2-40B4-BE49-F238E27FC236}">
                <a16:creationId xmlns:a16="http://schemas.microsoft.com/office/drawing/2014/main" id="{A1C4DE91-69DF-4BAB-8AA6-67C54AA48F6B}"/>
              </a:ext>
            </a:extLst>
          </p:cNvPr>
          <p:cNvSpPr txBox="1">
            <a:spLocks noGrp="1"/>
          </p:cNvSpPr>
          <p:nvPr>
            <p:ph idx="1"/>
          </p:nvPr>
        </p:nvSpPr>
        <p:spPr/>
        <p:txBody>
          <a:bodyPr/>
          <a:lstStyle/>
          <a:p>
            <a:pPr lvl="0"/>
            <a:r>
              <a:rPr lang="de-DE"/>
              <a:t>Vereinbarten Ziele werden mit vereinbarten Methoden umgesetzt</a:t>
            </a:r>
          </a:p>
          <a:p>
            <a:pPr lvl="0"/>
            <a:r>
              <a:rPr lang="de-DE"/>
              <a:t>Implementationen gelten erst als Fertig, wenn sie von einem Teammitglied reviewed wurden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CB41-2435-4F5E-95C6-A100408F8889}"/>
              </a:ext>
            </a:extLst>
          </p:cNvPr>
          <p:cNvSpPr txBox="1">
            <a:spLocks noGrp="1"/>
          </p:cNvSpPr>
          <p:nvPr>
            <p:ph type="title"/>
          </p:nvPr>
        </p:nvSpPr>
        <p:spPr/>
        <p:txBody>
          <a:bodyPr/>
          <a:lstStyle/>
          <a:p>
            <a:pPr lvl="0"/>
            <a:r>
              <a:rPr lang="de-DE"/>
              <a:t>Judikative</a:t>
            </a:r>
          </a:p>
        </p:txBody>
      </p:sp>
      <p:sp>
        <p:nvSpPr>
          <p:cNvPr id="3" name="Content Placeholder 2">
            <a:extLst>
              <a:ext uri="{FF2B5EF4-FFF2-40B4-BE49-F238E27FC236}">
                <a16:creationId xmlns:a16="http://schemas.microsoft.com/office/drawing/2014/main" id="{FE24B991-8DAB-48D4-8658-49A3AC062CC0}"/>
              </a:ext>
            </a:extLst>
          </p:cNvPr>
          <p:cNvSpPr txBox="1">
            <a:spLocks noGrp="1"/>
          </p:cNvSpPr>
          <p:nvPr>
            <p:ph idx="1"/>
          </p:nvPr>
        </p:nvSpPr>
        <p:spPr/>
        <p:txBody>
          <a:bodyPr/>
          <a:lstStyle/>
          <a:p>
            <a:pPr lvl="0"/>
            <a:r>
              <a:rPr lang="de-DE"/>
              <a:t>Soll Teammitglieder motivieren sich an die Regeln zu halten und Verstöße bestrafen</a:t>
            </a:r>
          </a:p>
          <a:p>
            <a:pPr lvl="0"/>
            <a:r>
              <a:rPr lang="de-DE"/>
              <a:t>1€ Regel: Bei jedem Verstoß muss 1€ in eine Kasse gegeben werden</a:t>
            </a:r>
          </a:p>
          <a:p>
            <a:pPr lvl="0"/>
            <a:r>
              <a:rPr lang="de-DE"/>
              <a:t>Anerkennung durch guten Code, einhalten der Richtlinien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226B-777C-48BA-9AA0-EFA028762114}"/>
              </a:ext>
            </a:extLst>
          </p:cNvPr>
          <p:cNvSpPr txBox="1">
            <a:spLocks noGrp="1"/>
          </p:cNvSpPr>
          <p:nvPr>
            <p:ph type="title"/>
          </p:nvPr>
        </p:nvSpPr>
        <p:spPr/>
        <p:txBody>
          <a:bodyPr/>
          <a:lstStyle/>
          <a:p>
            <a:pPr lvl="0"/>
            <a:r>
              <a:rPr lang="de-DE"/>
              <a:t>Test Driven Developement</a:t>
            </a:r>
          </a:p>
        </p:txBody>
      </p:sp>
      <p:sp>
        <p:nvSpPr>
          <p:cNvPr id="3" name="Content Placeholder 2">
            <a:extLst>
              <a:ext uri="{FF2B5EF4-FFF2-40B4-BE49-F238E27FC236}">
                <a16:creationId xmlns:a16="http://schemas.microsoft.com/office/drawing/2014/main" id="{D210838B-732D-4CD4-9A70-111D33F48B9D}"/>
              </a:ext>
            </a:extLst>
          </p:cNvPr>
          <p:cNvSpPr txBox="1">
            <a:spLocks noGrp="1"/>
          </p:cNvSpPr>
          <p:nvPr>
            <p:ph idx="1"/>
          </p:nvPr>
        </p:nvSpPr>
        <p:spPr/>
        <p:txBody>
          <a:bodyPr/>
          <a:lstStyle/>
          <a:p>
            <a:pPr lvl="0"/>
            <a:r>
              <a:rPr lang="de-DE"/>
              <a:t>Entwicklung wird durch Tests vorrangetrieben</a:t>
            </a:r>
          </a:p>
          <a:p>
            <a:pPr marL="457200" lvl="0" indent="-457200">
              <a:buFont typeface="Calibri Light"/>
              <a:buAutoNum type="arabicPeriod"/>
            </a:pPr>
            <a:r>
              <a:rPr lang="de-DE"/>
              <a:t>Schreibe erst einen fehlschlagenden Test, bevor neue Funktionalität, die diesen bestehen lassen soll, entwickelt wird</a:t>
            </a:r>
          </a:p>
          <a:p>
            <a:pPr marL="457200" lvl="0" indent="-457200">
              <a:buFont typeface="Calibri Light"/>
              <a:buAutoNum type="arabicPeriod"/>
            </a:pPr>
            <a:r>
              <a:rPr lang="de-DE"/>
              <a:t>Passe Programmcode nur solange an, bis alle Tests erfolgreich durchlaufen</a:t>
            </a:r>
          </a:p>
          <a:p>
            <a:pPr marL="457200" lvl="0" indent="-457200">
              <a:buFont typeface="Calibri Light"/>
              <a:buAutoNum type="arabicPeriod"/>
            </a:pPr>
            <a:r>
              <a:rPr lang="de-DE"/>
              <a:t>Räume den Code auf. Keine neuen Verhaltensweisen hinzufügen. Wenn Tests nach Aufräumen fehlschlagen, Fehler finden und beheben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52F6-9C4A-484C-88CD-82E1928EB706}"/>
              </a:ext>
            </a:extLst>
          </p:cNvPr>
          <p:cNvSpPr txBox="1">
            <a:spLocks noGrp="1"/>
          </p:cNvSpPr>
          <p:nvPr>
            <p:ph type="title"/>
          </p:nvPr>
        </p:nvSpPr>
        <p:spPr/>
        <p:txBody>
          <a:bodyPr/>
          <a:lstStyle/>
          <a:p>
            <a:pPr lvl="0"/>
            <a:r>
              <a:rPr lang="de-DE"/>
              <a:t>Prinzipien</a:t>
            </a:r>
          </a:p>
        </p:txBody>
      </p:sp>
      <p:sp>
        <p:nvSpPr>
          <p:cNvPr id="3" name="Content Placeholder 2">
            <a:extLst>
              <a:ext uri="{FF2B5EF4-FFF2-40B4-BE49-F238E27FC236}">
                <a16:creationId xmlns:a16="http://schemas.microsoft.com/office/drawing/2014/main" id="{4084D55D-B724-4D6B-8EA8-96BF562FE469}"/>
              </a:ext>
            </a:extLst>
          </p:cNvPr>
          <p:cNvSpPr txBox="1">
            <a:spLocks noGrp="1"/>
          </p:cNvSpPr>
          <p:nvPr>
            <p:ph idx="1"/>
          </p:nvPr>
        </p:nvSpPr>
        <p:spPr/>
        <p:txBody>
          <a:bodyPr/>
          <a:lstStyle/>
          <a:p>
            <a:pPr lvl="0"/>
            <a:r>
              <a:rPr lang="de-DE"/>
              <a:t>Grundlegende Gesetzmäßigkeiten für die Strukturierung von Code</a:t>
            </a:r>
          </a:p>
          <a:p>
            <a:pPr lvl="0"/>
            <a:r>
              <a:rPr lang="de-DE"/>
              <a:t>Code sollte so viele Prinzipien wie möglich umsetzen</a:t>
            </a:r>
          </a:p>
          <a:p>
            <a:pPr lvl="0"/>
            <a:r>
              <a:rPr lang="de-DE"/>
              <a:t>Angewendete Prinzipien können immer am Code erkannt werden</a:t>
            </a:r>
          </a:p>
          <a:p>
            <a:pPr lvl="0"/>
            <a:endParaRPr lang="de-DE"/>
          </a:p>
        </p:txBody>
      </p:sp>
    </p:spTree>
    <p:extLst>
      <p:ext uri="{BB962C8B-B14F-4D97-AF65-F5344CB8AC3E}">
        <p14:creationId xmlns:p14="http://schemas.microsoft.com/office/powerpoint/2010/main" val="3601158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0854-0FFC-44EC-95D4-147EFCAE29C2}"/>
              </a:ext>
            </a:extLst>
          </p:cNvPr>
          <p:cNvSpPr txBox="1">
            <a:spLocks noGrp="1"/>
          </p:cNvSpPr>
          <p:nvPr>
            <p:ph type="title"/>
          </p:nvPr>
        </p:nvSpPr>
        <p:spPr/>
        <p:txBody>
          <a:bodyPr/>
          <a:lstStyle/>
          <a:p>
            <a:pPr lvl="0"/>
            <a:r>
              <a:rPr lang="de-DE"/>
              <a:t>CCD vs TDD</a:t>
            </a:r>
          </a:p>
        </p:txBody>
      </p:sp>
      <p:sp>
        <p:nvSpPr>
          <p:cNvPr id="3" name="Content Placeholder 2">
            <a:extLst>
              <a:ext uri="{FF2B5EF4-FFF2-40B4-BE49-F238E27FC236}">
                <a16:creationId xmlns:a16="http://schemas.microsoft.com/office/drawing/2014/main" id="{4F235797-FCC4-4BA6-B50C-7AD8F1CF55D8}"/>
              </a:ext>
            </a:extLst>
          </p:cNvPr>
          <p:cNvSpPr txBox="1">
            <a:spLocks noGrp="1"/>
          </p:cNvSpPr>
          <p:nvPr>
            <p:ph idx="1"/>
          </p:nvPr>
        </p:nvSpPr>
        <p:spPr/>
        <p:txBody>
          <a:bodyPr/>
          <a:lstStyle/>
          <a:p>
            <a:pPr lvl="0"/>
            <a:r>
              <a:rPr lang="de-DE"/>
              <a:t>Beide führen zu höherer Testabdeckung</a:t>
            </a:r>
          </a:p>
          <a:p>
            <a:pPr lvl="0"/>
            <a:r>
              <a:rPr lang="de-DE"/>
              <a:t>TDD gut für neue Projekte, Funktionalitäten</a:t>
            </a:r>
          </a:p>
          <a:p>
            <a:pPr lvl="0"/>
            <a:r>
              <a:rPr lang="de-DE"/>
              <a:t>CCD auch anwendbar auf bereits bestehende Projekte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1650-0CC1-49B9-B4E8-78C784A7911D}"/>
              </a:ext>
            </a:extLst>
          </p:cNvPr>
          <p:cNvSpPr txBox="1">
            <a:spLocks noGrp="1"/>
          </p:cNvSpPr>
          <p:nvPr>
            <p:ph type="title"/>
          </p:nvPr>
        </p:nvSpPr>
        <p:spPr/>
        <p:txBody>
          <a:bodyPr/>
          <a:lstStyle/>
          <a:p>
            <a:pPr lvl="0"/>
            <a:r>
              <a:rPr lang="de-DE"/>
              <a:t>Vorteile und Ziele von Clean Code</a:t>
            </a:r>
          </a:p>
        </p:txBody>
      </p:sp>
      <p:sp>
        <p:nvSpPr>
          <p:cNvPr id="3" name="Content Placeholder 2">
            <a:extLst>
              <a:ext uri="{FF2B5EF4-FFF2-40B4-BE49-F238E27FC236}">
                <a16:creationId xmlns:a16="http://schemas.microsoft.com/office/drawing/2014/main" id="{74817CF5-B969-412D-864D-029AE1F97DE1}"/>
              </a:ext>
            </a:extLst>
          </p:cNvPr>
          <p:cNvSpPr txBox="1">
            <a:spLocks noGrp="1"/>
          </p:cNvSpPr>
          <p:nvPr>
            <p:ph idx="1"/>
          </p:nvPr>
        </p:nvSpPr>
        <p:spPr/>
        <p:txBody>
          <a:bodyPr/>
          <a:lstStyle/>
          <a:p>
            <a:pPr lvl="0"/>
            <a:r>
              <a:rPr lang="de-DE" dirty="0"/>
              <a:t>Die festgelegten Werte werden erhöht</a:t>
            </a:r>
          </a:p>
          <a:p>
            <a:pPr lvl="1"/>
            <a:r>
              <a:rPr lang="de-DE" dirty="0"/>
              <a:t>Evolvierbarkeit</a:t>
            </a:r>
          </a:p>
          <a:p>
            <a:pPr lvl="1"/>
            <a:r>
              <a:rPr lang="de-DE" dirty="0"/>
              <a:t>Korrektheit</a:t>
            </a:r>
          </a:p>
          <a:p>
            <a:pPr lvl="1"/>
            <a:r>
              <a:rPr lang="de-DE" dirty="0"/>
              <a:t>Produktionseffizienz</a:t>
            </a:r>
          </a:p>
          <a:p>
            <a:pPr lvl="1"/>
            <a:r>
              <a:rPr lang="de-DE" dirty="0"/>
              <a:t>Reflexion</a:t>
            </a:r>
          </a:p>
          <a:p>
            <a:pPr lvl="0"/>
            <a:r>
              <a:rPr lang="de-DE" dirty="0"/>
              <a:t>Code wird verständlicher</a:t>
            </a:r>
          </a:p>
          <a:p>
            <a:pPr lvl="0"/>
            <a:r>
              <a:rPr lang="de-DE" dirty="0"/>
              <a:t>Code kann leichter erweitert und modifiziert werden</a:t>
            </a:r>
          </a:p>
          <a:p>
            <a:pPr lvl="0"/>
            <a:r>
              <a:rPr lang="de-DE" dirty="0"/>
              <a:t>Projekte können immer weiterentwickelt werden, niemals wird der Punkt erreicht, an dem von vorne begonnen werden sollte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A418-47B3-49E3-B938-6479E4FB8689}"/>
              </a:ext>
            </a:extLst>
          </p:cNvPr>
          <p:cNvSpPr txBox="1">
            <a:spLocks noGrp="1"/>
          </p:cNvSpPr>
          <p:nvPr>
            <p:ph type="title"/>
          </p:nvPr>
        </p:nvSpPr>
        <p:spPr/>
        <p:txBody>
          <a:bodyPr/>
          <a:lstStyle/>
          <a:p>
            <a:pPr lvl="0"/>
            <a:r>
              <a:rPr lang="de-DE"/>
              <a:t>Nachteile von Clean Code</a:t>
            </a:r>
          </a:p>
        </p:txBody>
      </p:sp>
      <p:sp>
        <p:nvSpPr>
          <p:cNvPr id="3" name="Content Placeholder 2">
            <a:extLst>
              <a:ext uri="{FF2B5EF4-FFF2-40B4-BE49-F238E27FC236}">
                <a16:creationId xmlns:a16="http://schemas.microsoft.com/office/drawing/2014/main" id="{D52AD68C-D697-4E3E-A764-6A6E8E68519E}"/>
              </a:ext>
            </a:extLst>
          </p:cNvPr>
          <p:cNvSpPr txBox="1">
            <a:spLocks noGrp="1"/>
          </p:cNvSpPr>
          <p:nvPr>
            <p:ph idx="1"/>
          </p:nvPr>
        </p:nvSpPr>
        <p:spPr/>
        <p:txBody>
          <a:bodyPr/>
          <a:lstStyle/>
          <a:p>
            <a:pPr lvl="0"/>
            <a:r>
              <a:rPr lang="de-DE" dirty="0"/>
              <a:t>Hoher Aufwand</a:t>
            </a:r>
          </a:p>
          <a:p>
            <a:pPr lvl="0"/>
            <a:r>
              <a:rPr lang="de-DE" dirty="0"/>
              <a:t>Alle Mitarbeiter müssen sich in das Thema einarbeiten</a:t>
            </a:r>
          </a:p>
          <a:p>
            <a:pPr lvl="0"/>
            <a:r>
              <a:rPr lang="de-DE" dirty="0"/>
              <a:t>Zeitinvestment durch ständige Reviews, Pair Programming</a:t>
            </a:r>
          </a:p>
          <a:p>
            <a:pPr lvl="0"/>
            <a:r>
              <a:rPr lang="de-DE" dirty="0"/>
              <a:t>Fehlendes Verständnis von Management </a:t>
            </a:r>
          </a:p>
          <a:p>
            <a:pPr marL="0" lvl="0" indent="0">
              <a:buNone/>
            </a:pPr>
            <a:endParaRPr lang="de-DE" dirty="0"/>
          </a:p>
          <a:p>
            <a:pPr lvl="0"/>
            <a:endParaRPr lang="de-DE"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CE79-CD7F-4CBB-8E58-3029F0305AF4}"/>
              </a:ext>
            </a:extLst>
          </p:cNvPr>
          <p:cNvSpPr txBox="1">
            <a:spLocks noGrp="1"/>
          </p:cNvSpPr>
          <p:nvPr>
            <p:ph type="title"/>
          </p:nvPr>
        </p:nvSpPr>
        <p:spPr/>
        <p:txBody>
          <a:bodyPr/>
          <a:lstStyle/>
          <a:p>
            <a:pPr lvl="0"/>
            <a:r>
              <a:rPr lang="de-DE"/>
              <a:t>Zusammenfassung Tugenden</a:t>
            </a:r>
          </a:p>
        </p:txBody>
      </p:sp>
      <p:pic>
        <p:nvPicPr>
          <p:cNvPr id="3" name="Content Placeholder 4" descr="A screenshot of a cell phone&#10;&#10;Description automatically generated">
            <a:extLst>
              <a:ext uri="{FF2B5EF4-FFF2-40B4-BE49-F238E27FC236}">
                <a16:creationId xmlns:a16="http://schemas.microsoft.com/office/drawing/2014/main" id="{1281A43E-3A24-423A-A945-5C4D98159BF0}"/>
              </a:ext>
            </a:extLst>
          </p:cNvPr>
          <p:cNvPicPr>
            <a:picLocks noGrp="1" noChangeAspect="1"/>
          </p:cNvPicPr>
          <p:nvPr>
            <p:ph idx="1"/>
          </p:nvPr>
        </p:nvPicPr>
        <p:blipFill>
          <a:blip r:embed="rId2"/>
          <a:stretch>
            <a:fillRect/>
          </a:stretch>
        </p:blipFill>
        <p:spPr>
          <a:xfrm>
            <a:off x="1112696" y="2201664"/>
            <a:ext cx="9966603" cy="4257784"/>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8DA7-97CD-4002-A923-9FDE4BC10377}"/>
              </a:ext>
            </a:extLst>
          </p:cNvPr>
          <p:cNvSpPr txBox="1">
            <a:spLocks noGrp="1"/>
          </p:cNvSpPr>
          <p:nvPr>
            <p:ph type="title"/>
          </p:nvPr>
        </p:nvSpPr>
        <p:spPr/>
        <p:txBody>
          <a:bodyPr/>
          <a:lstStyle/>
          <a:p>
            <a:pPr lvl="0"/>
            <a:r>
              <a:rPr lang="de-DE"/>
              <a:t>Zusammenfassung Prinzipien und Praktiken</a:t>
            </a:r>
          </a:p>
        </p:txBody>
      </p:sp>
      <p:pic>
        <p:nvPicPr>
          <p:cNvPr id="3" name="Content Placeholder 8" descr="A screenshot of a cell phone&#10;&#10;Description automatically generated">
            <a:extLst>
              <a:ext uri="{FF2B5EF4-FFF2-40B4-BE49-F238E27FC236}">
                <a16:creationId xmlns:a16="http://schemas.microsoft.com/office/drawing/2014/main" id="{CC612BFD-B770-4514-B2BD-1EB85C849A0B}"/>
              </a:ext>
            </a:extLst>
          </p:cNvPr>
          <p:cNvPicPr>
            <a:picLocks noGrp="1" noChangeAspect="1"/>
          </p:cNvPicPr>
          <p:nvPr>
            <p:ph idx="1"/>
          </p:nvPr>
        </p:nvPicPr>
        <p:blipFill>
          <a:blip r:embed="rId2"/>
          <a:stretch>
            <a:fillRect/>
          </a:stretch>
        </p:blipFill>
        <p:spPr>
          <a:xfrm>
            <a:off x="572121" y="2251417"/>
            <a:ext cx="11047753" cy="4075224"/>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05B7-1112-4243-A8B9-885FAF9D550C}"/>
              </a:ext>
            </a:extLst>
          </p:cNvPr>
          <p:cNvSpPr txBox="1">
            <a:spLocks noGrp="1"/>
          </p:cNvSpPr>
          <p:nvPr>
            <p:ph type="title"/>
          </p:nvPr>
        </p:nvSpPr>
        <p:spPr/>
        <p:txBody>
          <a:bodyPr/>
          <a:lstStyle/>
          <a:p>
            <a:pPr lvl="0"/>
            <a:r>
              <a:rPr lang="de-DE"/>
              <a:t>Quellen	</a:t>
            </a:r>
          </a:p>
        </p:txBody>
      </p:sp>
      <p:sp>
        <p:nvSpPr>
          <p:cNvPr id="3" name="Content Placeholder 2">
            <a:extLst>
              <a:ext uri="{FF2B5EF4-FFF2-40B4-BE49-F238E27FC236}">
                <a16:creationId xmlns:a16="http://schemas.microsoft.com/office/drawing/2014/main" id="{0DFD1040-0EFF-4C97-A87A-2FD35542BE01}"/>
              </a:ext>
            </a:extLst>
          </p:cNvPr>
          <p:cNvSpPr txBox="1">
            <a:spLocks noGrp="1"/>
          </p:cNvSpPr>
          <p:nvPr>
            <p:ph idx="1"/>
          </p:nvPr>
        </p:nvSpPr>
        <p:spPr/>
        <p:txBody>
          <a:bodyPr/>
          <a:lstStyle/>
          <a:p>
            <a:pPr marL="0" lvl="0" indent="0">
              <a:buNone/>
            </a:pPr>
            <a:r>
              <a:rPr lang="de-DE" dirty="0"/>
              <a:t>[1]: </a:t>
            </a:r>
            <a:r>
              <a:rPr lang="de-DE" dirty="0">
                <a:hlinkClick r:id="rId2"/>
              </a:rPr>
              <a:t>https://clean-code-developer.de/</a:t>
            </a:r>
            <a:endParaRPr lang="de-DE" dirty="0"/>
          </a:p>
          <a:p>
            <a:pPr marL="0" lvl="0" indent="0">
              <a:buNone/>
            </a:pPr>
            <a:r>
              <a:rPr lang="de-DE" dirty="0"/>
              <a:t>[2]: </a:t>
            </a:r>
            <a:r>
              <a:rPr lang="de-DE" dirty="0">
                <a:hlinkClick r:id="rId3"/>
              </a:rPr>
              <a:t>https://gi.de/fileadmin/RG/Dortmund/user_upload/Clean-Code-Vortrag.pdf</a:t>
            </a:r>
            <a:endParaRPr lang="de-DE" dirty="0"/>
          </a:p>
          <a:p>
            <a:pPr marL="0" lvl="0" indent="0">
              <a:buNone/>
            </a:pPr>
            <a:r>
              <a:rPr lang="de-DE" dirty="0"/>
              <a:t>[3]: </a:t>
            </a:r>
            <a:r>
              <a:rPr lang="de-DE" dirty="0">
                <a:hlinkClick r:id="rId4"/>
              </a:rPr>
              <a:t>https://de.wikipedia.org/wiki/Clean_Code</a:t>
            </a:r>
            <a:endParaRPr lang="de-DE" dirty="0"/>
          </a:p>
          <a:p>
            <a:pPr marL="0" lvl="0" indent="0">
              <a:buNone/>
            </a:pPr>
            <a:r>
              <a:rPr lang="de-DE" dirty="0"/>
              <a:t>[4]: </a:t>
            </a:r>
            <a:r>
              <a:rPr lang="de-DE" dirty="0">
                <a:hlinkClick r:id="rId5"/>
              </a:rPr>
              <a:t>https://unclassified.software/files/topics/clean-code/CCD-Poster_A1.pdf</a:t>
            </a:r>
            <a:endParaRPr lang="de-DE" dirty="0"/>
          </a:p>
          <a:p>
            <a:pPr marL="0" lvl="0" indent="0">
              <a:buNone/>
            </a:pPr>
            <a:r>
              <a:rPr lang="de-DE" dirty="0"/>
              <a:t>[5]: </a:t>
            </a:r>
            <a:r>
              <a:rPr lang="de-DE" dirty="0">
                <a:hlinkClick r:id="rId6"/>
              </a:rPr>
              <a:t>https://www.maibornwolff.de/blog/warum-ich-solid-fuer-ueberbewertet-halte</a:t>
            </a:r>
            <a:endParaRPr lang="de-DE" dirty="0"/>
          </a:p>
          <a:p>
            <a:pPr marL="0" lvl="0" indent="0">
              <a:buNone/>
            </a:pPr>
            <a:endParaRPr lang="de-DE" dirty="0"/>
          </a:p>
          <a:p>
            <a:pPr marL="0" lvl="0" indent="0">
              <a:buNone/>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2E54-8A40-4A33-B74A-8BE9B80ACCD9}"/>
              </a:ext>
            </a:extLst>
          </p:cNvPr>
          <p:cNvSpPr txBox="1">
            <a:spLocks noGrp="1"/>
          </p:cNvSpPr>
          <p:nvPr>
            <p:ph type="title"/>
          </p:nvPr>
        </p:nvSpPr>
        <p:spPr/>
        <p:txBody>
          <a:bodyPr/>
          <a:lstStyle/>
          <a:p>
            <a:pPr lvl="0"/>
            <a:r>
              <a:rPr lang="de-DE"/>
              <a:t>Praktiken</a:t>
            </a:r>
          </a:p>
        </p:txBody>
      </p:sp>
      <p:sp>
        <p:nvSpPr>
          <p:cNvPr id="3" name="Content Placeholder 2">
            <a:extLst>
              <a:ext uri="{FF2B5EF4-FFF2-40B4-BE49-F238E27FC236}">
                <a16:creationId xmlns:a16="http://schemas.microsoft.com/office/drawing/2014/main" id="{D943E646-9C04-455C-A28A-C7FE730C8119}"/>
              </a:ext>
            </a:extLst>
          </p:cNvPr>
          <p:cNvSpPr txBox="1">
            <a:spLocks noGrp="1"/>
          </p:cNvSpPr>
          <p:nvPr>
            <p:ph idx="1"/>
          </p:nvPr>
        </p:nvSpPr>
        <p:spPr/>
        <p:txBody>
          <a:bodyPr/>
          <a:lstStyle/>
          <a:p>
            <a:pPr lvl="0"/>
            <a:r>
              <a:rPr lang="de-DE"/>
              <a:t>Techniken und Methoden, die ständig zum Einsatz kommen</a:t>
            </a:r>
          </a:p>
          <a:p>
            <a:pPr lvl="0"/>
            <a:r>
              <a:rPr lang="de-DE"/>
              <a:t>Bedürfen teilweise Werkzeuge, zum Beispiel Git</a:t>
            </a:r>
          </a:p>
          <a:p>
            <a:pPr lvl="0"/>
            <a:r>
              <a:rPr lang="de-DE"/>
              <a:t>Angewendete Praktiken können nicht am Code erkannt werden</a:t>
            </a:r>
          </a:p>
        </p:txBody>
      </p:sp>
    </p:spTree>
    <p:extLst>
      <p:ext uri="{BB962C8B-B14F-4D97-AF65-F5344CB8AC3E}">
        <p14:creationId xmlns:p14="http://schemas.microsoft.com/office/powerpoint/2010/main" val="4228139921"/>
      </p:ext>
    </p:extLst>
  </p:cSld>
  <p:clrMapOvr>
    <a:masterClrMapping/>
  </p:clrMapOvr>
</p:sld>
</file>

<file path=ppt/theme/theme1.xml><?xml version="1.0" encoding="utf-8"?>
<a:theme xmlns:a="http://schemas.openxmlformats.org/drawingml/2006/main" name="Berl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TM04033917%5b%5bfn=Berlin%5d%5d</Template>
  <TotalTime>0</TotalTime>
  <Words>3556</Words>
  <Application>Microsoft Office PowerPoint</Application>
  <PresentationFormat>Widescreen</PresentationFormat>
  <Paragraphs>573</Paragraphs>
  <Slides>85</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Calibri Light</vt:lpstr>
      <vt:lpstr>Trebuchet MS</vt:lpstr>
      <vt:lpstr>Wingdings</vt:lpstr>
      <vt:lpstr>Berlin</vt:lpstr>
      <vt:lpstr>Clean Code</vt:lpstr>
      <vt:lpstr>Agenda</vt:lpstr>
      <vt:lpstr>Einleitung</vt:lpstr>
      <vt:lpstr>Dirty Code</vt:lpstr>
      <vt:lpstr>Bad Smells</vt:lpstr>
      <vt:lpstr>Kopplung  </vt:lpstr>
      <vt:lpstr>Kohäsion</vt:lpstr>
      <vt:lpstr>Prinzipien</vt:lpstr>
      <vt:lpstr>Praktiken</vt:lpstr>
      <vt:lpstr>Clean Code Developer</vt:lpstr>
      <vt:lpstr>Wertesystem</vt:lpstr>
      <vt:lpstr>Wandelbarkeit</vt:lpstr>
      <vt:lpstr>Korrektheit</vt:lpstr>
      <vt:lpstr>Produktionseffizienz</vt:lpstr>
      <vt:lpstr>Reflexion </vt:lpstr>
      <vt:lpstr>Grade</vt:lpstr>
      <vt:lpstr>Schwarzer Grad</vt:lpstr>
      <vt:lpstr>Roter Grad</vt:lpstr>
      <vt:lpstr>Roter Grad</vt:lpstr>
      <vt:lpstr>Orangener Grad</vt:lpstr>
      <vt:lpstr>Orangener Grad</vt:lpstr>
      <vt:lpstr>Gelber Grad</vt:lpstr>
      <vt:lpstr>Gelber Grad</vt:lpstr>
      <vt:lpstr>Grüner Grad</vt:lpstr>
      <vt:lpstr>Grüner Grad</vt:lpstr>
      <vt:lpstr>Blauer Grad</vt:lpstr>
      <vt:lpstr>Blauer Grad</vt:lpstr>
      <vt:lpstr>Weißer Grad</vt:lpstr>
      <vt:lpstr>Prinzipielle Tugenden</vt:lpstr>
      <vt:lpstr>Value Variation</vt:lpstr>
      <vt:lpstr>Do Only What‘s Necessary</vt:lpstr>
      <vt:lpstr>Isolate Aspects</vt:lpstr>
      <vt:lpstr>Minimize Dependencies</vt:lpstr>
      <vt:lpstr>Honor Pledges</vt:lpstr>
      <vt:lpstr>Praktische Tugenden</vt:lpstr>
      <vt:lpstr>Embrace Uncertainty</vt:lpstr>
      <vt:lpstr>Focus</vt:lpstr>
      <vt:lpstr>Value Quality</vt:lpstr>
      <vt:lpstr>Get Things Done</vt:lpstr>
      <vt:lpstr>Stay Clean</vt:lpstr>
      <vt:lpstr>Keep Moving</vt:lpstr>
      <vt:lpstr>SOLID</vt:lpstr>
      <vt:lpstr>Single Responsibility Principle (SRP)</vt:lpstr>
      <vt:lpstr>Single Responsibility Principle (SRP)</vt:lpstr>
      <vt:lpstr>Single Responsibility Principle (SRP)</vt:lpstr>
      <vt:lpstr>Open Closed Principle (OCP)</vt:lpstr>
      <vt:lpstr>Open Closed Principle (OCP)</vt:lpstr>
      <vt:lpstr>Open Closed Principle (OCP)</vt:lpstr>
      <vt:lpstr>Liskov Substitution Principle (LSP)</vt:lpstr>
      <vt:lpstr>Liskov Substitution Principle (LSP)</vt:lpstr>
      <vt:lpstr>Liskov Substitution Principle (LSP)</vt:lpstr>
      <vt:lpstr>Interface Segregation Principle (ISP)</vt:lpstr>
      <vt:lpstr>Interface Segregation Principle (ISP)</vt:lpstr>
      <vt:lpstr>Interface Segregation Principle (ISP)</vt:lpstr>
      <vt:lpstr>Dependency Inversion Principle (DIP)</vt:lpstr>
      <vt:lpstr>Dependency Inversion Principle (DIP)</vt:lpstr>
      <vt:lpstr>Dependency Inversion Principle (DIP)</vt:lpstr>
      <vt:lpstr>Maßnahmen</vt:lpstr>
      <vt:lpstr>Dont‘t Repeat Yourself (DRY)</vt:lpstr>
      <vt:lpstr>Keep It Simple, Stupid (KISS)</vt:lpstr>
      <vt:lpstr>Keep It Simple, Stupid (KISS)</vt:lpstr>
      <vt:lpstr>Keep It Simple, Stupid (KISS)</vt:lpstr>
      <vt:lpstr>Die Pfadfinderregel</vt:lpstr>
      <vt:lpstr>Single Level Of Abstraction (SLA)</vt:lpstr>
      <vt:lpstr>Single Level Of Abstraction (SLA)</vt:lpstr>
      <vt:lpstr>Single Level Of Abstraction (SLA)</vt:lpstr>
      <vt:lpstr>Tell Don‘t Ask (TDA)</vt:lpstr>
      <vt:lpstr>Tell Don‘t Ask (TDA)</vt:lpstr>
      <vt:lpstr>Tell Don‘t Ask (TDA)</vt:lpstr>
      <vt:lpstr>Law Of Demeter (LoD)</vt:lpstr>
      <vt:lpstr>Law Of Demeter (LoD)</vt:lpstr>
      <vt:lpstr>Law Of Demeter (LoD)</vt:lpstr>
      <vt:lpstr>You Ain‘t Gonna Need It (YAGNI)</vt:lpstr>
      <vt:lpstr>Clean Code Controlling</vt:lpstr>
      <vt:lpstr>Legislative</vt:lpstr>
      <vt:lpstr>Legislative</vt:lpstr>
      <vt:lpstr>Exekutive</vt:lpstr>
      <vt:lpstr>Judikative</vt:lpstr>
      <vt:lpstr>Test Driven Developement</vt:lpstr>
      <vt:lpstr>CCD vs TDD</vt:lpstr>
      <vt:lpstr>Vorteile und Ziele von Clean Code</vt:lpstr>
      <vt:lpstr>Nachteile von Clean Code</vt:lpstr>
      <vt:lpstr>Zusammenfassung Tugenden</vt:lpstr>
      <vt:lpstr>Zusammenfassung Prinzipien und Praktiken</vt:lpstr>
      <vt:lpstr>Quellen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Mattis Küper</dc:creator>
  <cp:lastModifiedBy>Mattis Küper</cp:lastModifiedBy>
  <cp:revision>47</cp:revision>
  <dcterms:created xsi:type="dcterms:W3CDTF">2020-05-05T12:51:37Z</dcterms:created>
  <dcterms:modified xsi:type="dcterms:W3CDTF">2020-05-07T16:09:29Z</dcterms:modified>
</cp:coreProperties>
</file>